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58" r:id="rId6"/>
    <p:sldId id="273" r:id="rId7"/>
    <p:sldId id="259" r:id="rId8"/>
    <p:sldId id="260" r:id="rId9"/>
    <p:sldId id="276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302B-D4E3-496B-81B3-AF6DA59B6BDC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ADE8-C57B-4EE3-BA8C-ACFFFE84B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64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302B-D4E3-496B-81B3-AF6DA59B6BDC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ADE8-C57B-4EE3-BA8C-ACFFFE84B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4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302B-D4E3-496B-81B3-AF6DA59B6BDC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ADE8-C57B-4EE3-BA8C-ACFFFE84B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34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302B-D4E3-496B-81B3-AF6DA59B6BDC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ADE8-C57B-4EE3-BA8C-ACFFFE84B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41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302B-D4E3-496B-81B3-AF6DA59B6BDC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ADE8-C57B-4EE3-BA8C-ACFFFE84B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71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302B-D4E3-496B-81B3-AF6DA59B6BDC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ADE8-C57B-4EE3-BA8C-ACFFFE84B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2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302B-D4E3-496B-81B3-AF6DA59B6BDC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ADE8-C57B-4EE3-BA8C-ACFFFE84B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6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302B-D4E3-496B-81B3-AF6DA59B6BDC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ADE8-C57B-4EE3-BA8C-ACFFFE84B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9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302B-D4E3-496B-81B3-AF6DA59B6BDC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ADE8-C57B-4EE3-BA8C-ACFFFE84B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26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302B-D4E3-496B-81B3-AF6DA59B6BDC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ADE8-C57B-4EE3-BA8C-ACFFFE84B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55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302B-D4E3-496B-81B3-AF6DA59B6BDC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ADE8-C57B-4EE3-BA8C-ACFFFE84B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21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A302B-D4E3-496B-81B3-AF6DA59B6BDC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9ADE8-C57B-4EE3-BA8C-ACFFFE84B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1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325101" y="1528009"/>
            <a:ext cx="7002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/>
              <a:t>JINCHA PLAY</a:t>
            </a:r>
            <a:endParaRPr lang="ko-KR" altLang="en-US" sz="5000" dirty="0"/>
          </a:p>
        </p:txBody>
      </p:sp>
      <p:sp>
        <p:nvSpPr>
          <p:cNvPr id="23" name="TextBox 22"/>
          <p:cNvSpPr txBox="1"/>
          <p:nvPr/>
        </p:nvSpPr>
        <p:spPr>
          <a:xfrm>
            <a:off x="6954252" y="2389783"/>
            <a:ext cx="265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영화 공유 게시판</a:t>
            </a:r>
            <a:endParaRPr lang="ko-KR" altLang="en-US" dirty="0"/>
          </a:p>
        </p:txBody>
      </p:sp>
      <p:pic>
        <p:nvPicPr>
          <p:cNvPr id="2050" name="Picture 2" descr="코로나19 피해 국민 왓챠 무료 플레이 | Bloter.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517" y="3138017"/>
            <a:ext cx="4849145" cy="308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4096747" y="4967549"/>
            <a:ext cx="1341522" cy="7399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44973" y="499312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JIN</a:t>
            </a:r>
            <a:endParaRPr lang="ko-KR" altLang="en-US" sz="20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07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2474" y="1781583"/>
            <a:ext cx="176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Abstract Data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3724" y="178938"/>
            <a:ext cx="43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첫 화면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366084" y="2384901"/>
            <a:ext cx="63767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프로그램 시작 화면입니다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시작 시 </a:t>
            </a:r>
            <a:r>
              <a:rPr lang="en-US" altLang="ko-KR" sz="1500" dirty="0" smtClean="0"/>
              <a:t>DB</a:t>
            </a:r>
            <a:r>
              <a:rPr lang="ko-KR" altLang="en-US" sz="1500" dirty="0" smtClean="0"/>
              <a:t>에서 데이터를 가져와 </a:t>
            </a:r>
            <a:r>
              <a:rPr lang="ko-KR" altLang="en-US" sz="1500" dirty="0" err="1" smtClean="0"/>
              <a:t>로딩합니다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그 과정에서 유저</a:t>
            </a:r>
            <a:r>
              <a:rPr lang="en-US" altLang="ko-KR" sz="1500" dirty="0" smtClean="0"/>
              <a:t> DB</a:t>
            </a:r>
            <a:r>
              <a:rPr lang="ko-KR" altLang="en-US" sz="1500" dirty="0" smtClean="0"/>
              <a:t>의 데이터와 </a:t>
            </a:r>
            <a:r>
              <a:rPr lang="en-US" altLang="ko-KR" sz="1500" dirty="0" smtClean="0"/>
              <a:t>Board DB</a:t>
            </a:r>
            <a:r>
              <a:rPr lang="ko-KR" altLang="en-US" sz="1500" dirty="0" smtClean="0"/>
              <a:t>의 데이터의 수를 볼 수 있습니다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그러고는 </a:t>
            </a:r>
            <a:r>
              <a:rPr lang="ko-KR" altLang="en-US" sz="1500" dirty="0" err="1" smtClean="0"/>
              <a:t>로그인을</a:t>
            </a:r>
            <a:r>
              <a:rPr lang="ko-KR" altLang="en-US" sz="1500" dirty="0" smtClean="0"/>
              <a:t> 위한 화면이 나옵니다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우선 무슨 게시물들이 있는지 확인해보겠습니다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53" y="1399924"/>
            <a:ext cx="34290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89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2474" y="1781583"/>
            <a:ext cx="176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Abstract Data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3724" y="178938"/>
            <a:ext cx="43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게시물 조회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660858" y="2774168"/>
            <a:ext cx="63767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현재 게시판의 게시물을 확인할 수 있습니다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 smtClean="0"/>
              <a:t>게시물의 번호를 이용한 상세 조회도 가능합니다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7" y="1877836"/>
            <a:ext cx="4419600" cy="3362325"/>
          </a:xfrm>
          <a:prstGeom prst="rect">
            <a:avLst/>
          </a:prstGeom>
        </p:spPr>
      </p:pic>
      <p:sp>
        <p:nvSpPr>
          <p:cNvPr id="9" name="액자 8"/>
          <p:cNvSpPr/>
          <p:nvPr/>
        </p:nvSpPr>
        <p:spPr>
          <a:xfrm>
            <a:off x="358410" y="3051848"/>
            <a:ext cx="4446694" cy="1905163"/>
          </a:xfrm>
          <a:prstGeom prst="frame">
            <a:avLst>
              <a:gd name="adj1" fmla="val 34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2474" y="1781583"/>
            <a:ext cx="176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Abstract Data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3724" y="178938"/>
            <a:ext cx="43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상세 조회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660858" y="2665880"/>
            <a:ext cx="637673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7</a:t>
            </a:r>
            <a:r>
              <a:rPr lang="ko-KR" altLang="en-US" sz="1500" dirty="0" smtClean="0"/>
              <a:t>번 게시물을 상세 조회 해보았습니다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 smtClean="0"/>
              <a:t>인상적인 </a:t>
            </a:r>
            <a:r>
              <a:rPr lang="ko-KR" altLang="en-US" sz="1500" dirty="0" err="1" smtClean="0"/>
              <a:t>한줄평입니다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 smtClean="0"/>
              <a:t>우선 본 기능을 이용하기 위해 회원가입을 진행해보도록 하겠습니다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34" y="2215212"/>
            <a:ext cx="4152900" cy="2276475"/>
          </a:xfrm>
          <a:prstGeom prst="rect">
            <a:avLst/>
          </a:prstGeom>
        </p:spPr>
      </p:pic>
      <p:sp>
        <p:nvSpPr>
          <p:cNvPr id="8" name="액자 7"/>
          <p:cNvSpPr/>
          <p:nvPr/>
        </p:nvSpPr>
        <p:spPr>
          <a:xfrm>
            <a:off x="762493" y="2215212"/>
            <a:ext cx="4203541" cy="1953730"/>
          </a:xfrm>
          <a:prstGeom prst="frame">
            <a:avLst>
              <a:gd name="adj1" fmla="val 25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31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2474" y="1781583"/>
            <a:ext cx="176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Abstract Data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3724" y="178938"/>
            <a:ext cx="43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회원가입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736806" y="2806596"/>
            <a:ext cx="6376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회원가입을 완료했습니다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※ </a:t>
            </a:r>
            <a:r>
              <a:rPr lang="ko-KR" altLang="en-US" sz="1500" dirty="0" smtClean="0"/>
              <a:t>회원가입 시 </a:t>
            </a:r>
            <a:r>
              <a:rPr lang="ko-KR" altLang="en-US" sz="1500" dirty="0" err="1" smtClean="0"/>
              <a:t>가입가능한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id</a:t>
            </a:r>
            <a:r>
              <a:rPr lang="ko-KR" altLang="en-US" sz="1500" dirty="0" smtClean="0"/>
              <a:t>와 비밀번호를 검사하는 기능도 구현했습니다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 err="1" smtClean="0"/>
              <a:t>회원가입한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id</a:t>
            </a:r>
            <a:r>
              <a:rPr lang="ko-KR" altLang="en-US" sz="1500" dirty="0" smtClean="0"/>
              <a:t>로 </a:t>
            </a:r>
            <a:r>
              <a:rPr lang="ko-KR" altLang="en-US" sz="1500" dirty="0" err="1" smtClean="0"/>
              <a:t>로그인을</a:t>
            </a:r>
            <a:r>
              <a:rPr lang="ko-KR" altLang="en-US" sz="1500" dirty="0" smtClean="0"/>
              <a:t> 진행해보도록 하겠습니다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1" y="2431883"/>
            <a:ext cx="5610225" cy="2114550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84220" y="3640234"/>
            <a:ext cx="5652586" cy="961845"/>
          </a:xfrm>
          <a:prstGeom prst="frame">
            <a:avLst>
              <a:gd name="adj1" fmla="val 5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20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2474" y="1781583"/>
            <a:ext cx="176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Abstract Data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3724" y="178938"/>
            <a:ext cx="43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로그인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736806" y="2806596"/>
            <a:ext cx="63767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로그인을</a:t>
            </a:r>
            <a:r>
              <a:rPr lang="ko-KR" altLang="en-US" sz="1500" dirty="0" smtClean="0"/>
              <a:t> 하자 사용 가능한 메뉴가 추가되었습니다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 smtClean="0"/>
              <a:t>글을 등록하거나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조회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수정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삭제가 가능하고 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로그아웃 및 회원탈퇴도 가능합니다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※ </a:t>
            </a:r>
            <a:r>
              <a:rPr lang="ko-KR" altLang="en-US" sz="1500" dirty="0" smtClean="0"/>
              <a:t>로그인 시 </a:t>
            </a:r>
            <a:r>
              <a:rPr lang="en-US" altLang="ko-KR" sz="1500" dirty="0" smtClean="0"/>
              <a:t>id</a:t>
            </a:r>
            <a:r>
              <a:rPr lang="ko-KR" altLang="en-US" sz="1500" dirty="0" smtClean="0"/>
              <a:t>와 비밀번호를 </a:t>
            </a:r>
            <a:r>
              <a:rPr lang="en-US" altLang="ko-KR" sz="1500" dirty="0" err="1" smtClean="0"/>
              <a:t>db</a:t>
            </a:r>
            <a:r>
              <a:rPr lang="ko-KR" altLang="en-US" sz="1500" dirty="0" smtClean="0"/>
              <a:t>에서 찾아 맞는지 검사 후 접속하는 기능도 구현하였습니다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45" y="1572376"/>
            <a:ext cx="3467100" cy="4086225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969546" y="2869532"/>
            <a:ext cx="3467100" cy="956510"/>
          </a:xfrm>
          <a:prstGeom prst="frame">
            <a:avLst>
              <a:gd name="adj1" fmla="val 5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693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2474" y="1781583"/>
            <a:ext cx="176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Abstract Data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3724" y="178938"/>
            <a:ext cx="43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게시물 등록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099132" y="2674248"/>
            <a:ext cx="63767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감명깊었던</a:t>
            </a:r>
            <a:r>
              <a:rPr lang="ko-KR" altLang="en-US" sz="1500" dirty="0" smtClean="0"/>
              <a:t> 영화 </a:t>
            </a:r>
            <a:r>
              <a:rPr lang="en-US" altLang="ko-KR" sz="1500" dirty="0" smtClean="0"/>
              <a:t>2</a:t>
            </a:r>
            <a:r>
              <a:rPr lang="ko-KR" altLang="en-US" sz="1500" dirty="0" smtClean="0"/>
              <a:t>건을 게시해보았습니다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 smtClean="0"/>
              <a:t>게시물의 총 수가 함께 출력됩니다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89" y="1052762"/>
            <a:ext cx="2895600" cy="5029200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1028188" y="2854491"/>
            <a:ext cx="2895601" cy="782053"/>
          </a:xfrm>
          <a:prstGeom prst="frame">
            <a:avLst>
              <a:gd name="adj1" fmla="val 5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1028189" y="5372100"/>
            <a:ext cx="2895601" cy="709862"/>
          </a:xfrm>
          <a:prstGeom prst="frame">
            <a:avLst>
              <a:gd name="adj1" fmla="val 5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2474" y="1781583"/>
            <a:ext cx="176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Abstract Data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3724" y="178938"/>
            <a:ext cx="43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게시물 조회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62347" y="2746438"/>
            <a:ext cx="637673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게시물이 잘 추가가 되었고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내용도 조회가 가능했습니다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 smtClean="0"/>
              <a:t>제가 쓴 게시물만 조회할 수도 있는지 확인해보겠습니다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08" y="765538"/>
            <a:ext cx="5153025" cy="5848350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222583" y="2567828"/>
            <a:ext cx="5105150" cy="4097667"/>
          </a:xfrm>
          <a:prstGeom prst="frame">
            <a:avLst>
              <a:gd name="adj1" fmla="val 17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785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2474" y="1781583"/>
            <a:ext cx="176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Abstract Data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3724" y="178938"/>
            <a:ext cx="43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게시물 조회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44300" y="2878786"/>
            <a:ext cx="6376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저의 게시물만 조회가 가능합니다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※ </a:t>
            </a:r>
            <a:r>
              <a:rPr lang="ko-KR" altLang="en-US" sz="1500" dirty="0" smtClean="0"/>
              <a:t>실제 </a:t>
            </a:r>
            <a:r>
              <a:rPr lang="en-US" altLang="ko-KR" sz="1500" dirty="0" smtClean="0"/>
              <a:t>SQL</a:t>
            </a:r>
            <a:r>
              <a:rPr lang="ko-KR" altLang="en-US" sz="1500" dirty="0" smtClean="0"/>
              <a:t>과 똑같지는 않겠지만 최대한 </a:t>
            </a:r>
            <a:r>
              <a:rPr lang="en-US" altLang="ko-KR" sz="1500" dirty="0" smtClean="0"/>
              <a:t>select </a:t>
            </a:r>
            <a:r>
              <a:rPr lang="ko-KR" altLang="en-US" sz="1500" dirty="0" err="1" smtClean="0"/>
              <a:t>메소드를</a:t>
            </a:r>
            <a:r>
              <a:rPr lang="ko-KR" altLang="en-US" sz="1500" dirty="0" smtClean="0"/>
              <a:t> 비슷하게 구현해보려고 했습니다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특정 속성을 넘기면 그에 맞는 데이터를 반환하는 식으로 구현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73" y="1229227"/>
            <a:ext cx="4943475" cy="4495800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535404" y="3019926"/>
            <a:ext cx="4674270" cy="782054"/>
          </a:xfrm>
          <a:prstGeom prst="frame">
            <a:avLst>
              <a:gd name="adj1" fmla="val 5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535404" y="3981449"/>
            <a:ext cx="4674270" cy="1743578"/>
          </a:xfrm>
          <a:prstGeom prst="frame">
            <a:avLst>
              <a:gd name="adj1" fmla="val 354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56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2474" y="1781583"/>
            <a:ext cx="176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Abstract Data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3724" y="178938"/>
            <a:ext cx="43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게시물 수정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1" y="506884"/>
            <a:ext cx="4042611" cy="62292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20926" y="2710344"/>
            <a:ext cx="6376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게시물을 수정해보았습니다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 smtClean="0"/>
              <a:t>잘 적용된 것을 확인할 수 있습니다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※ </a:t>
            </a:r>
            <a:r>
              <a:rPr lang="ko-KR" altLang="en-US" sz="1500" dirty="0" smtClean="0"/>
              <a:t>수정 및 삭제 기능은 게시물 작성자와 사용자가 일치하는지 비교 후 진행하는 기능도 구현하였습니다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</p:txBody>
      </p:sp>
      <p:sp>
        <p:nvSpPr>
          <p:cNvPr id="6" name="액자 5"/>
          <p:cNvSpPr/>
          <p:nvPr/>
        </p:nvSpPr>
        <p:spPr>
          <a:xfrm>
            <a:off x="312820" y="2050473"/>
            <a:ext cx="4042611" cy="1287379"/>
          </a:xfrm>
          <a:prstGeom prst="frame">
            <a:avLst>
              <a:gd name="adj1" fmla="val 5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312820" y="5250870"/>
            <a:ext cx="4042611" cy="1287379"/>
          </a:xfrm>
          <a:prstGeom prst="frame">
            <a:avLst>
              <a:gd name="adj1" fmla="val 5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549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5" y="110495"/>
            <a:ext cx="4448175" cy="6677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23724" y="178938"/>
            <a:ext cx="43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게시물 삭제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020926" y="2710344"/>
            <a:ext cx="63767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게시물을 삭제해보았습니다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 smtClean="0"/>
              <a:t>해당 글이 전체 </a:t>
            </a:r>
            <a:r>
              <a:rPr lang="ko-KR" altLang="en-US" sz="1500" dirty="0" err="1" smtClean="0"/>
              <a:t>게시글에서</a:t>
            </a:r>
            <a:r>
              <a:rPr lang="ko-KR" altLang="en-US" sz="1500" dirty="0" smtClean="0"/>
              <a:t> 삭제되었고 뒤의 게시물이 다시 순서대로 이어진 것을 확인할 수 있었습니다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</p:txBody>
      </p:sp>
      <p:sp>
        <p:nvSpPr>
          <p:cNvPr id="6" name="액자 5"/>
          <p:cNvSpPr/>
          <p:nvPr/>
        </p:nvSpPr>
        <p:spPr>
          <a:xfrm>
            <a:off x="144377" y="1869996"/>
            <a:ext cx="4369343" cy="1287379"/>
          </a:xfrm>
          <a:prstGeom prst="frame">
            <a:avLst>
              <a:gd name="adj1" fmla="val 5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65545" y="4751559"/>
            <a:ext cx="4448175" cy="2035961"/>
          </a:xfrm>
          <a:prstGeom prst="frame">
            <a:avLst>
              <a:gd name="adj1" fmla="val 31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6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325101" y="1233236"/>
            <a:ext cx="7002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 smtClean="0"/>
              <a:t>프로그램 설명</a:t>
            </a:r>
            <a:endParaRPr lang="ko-KR" alt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393577" y="4468322"/>
            <a:ext cx="11798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저는 영화는 자주 보지만 나중에는 어떤 영화를 봤는지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영화가 어땠는지 기억이 잘 </a:t>
            </a:r>
            <a:r>
              <a:rPr lang="ko-KR" altLang="en-US" dirty="0" err="1" smtClean="0"/>
              <a:t>안날</a:t>
            </a:r>
            <a:r>
              <a:rPr lang="ko-KR" altLang="en-US" dirty="0" smtClean="0"/>
              <a:t> 때가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본 프로그램은 여러 회원이 게시판에 자신이 본 영화와 영화에 대한 </a:t>
            </a:r>
            <a:r>
              <a:rPr lang="ko-KR" altLang="en-US" dirty="0" err="1" smtClean="0"/>
              <a:t>한줄평을</a:t>
            </a:r>
            <a:r>
              <a:rPr lang="ko-KR" altLang="en-US" dirty="0" smtClean="0"/>
              <a:t> 기록할 수 있는 공간을 제공합니다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4226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1" y="520070"/>
            <a:ext cx="5000625" cy="62674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23724" y="178938"/>
            <a:ext cx="43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회원 탈퇴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020926" y="2710344"/>
            <a:ext cx="65895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 탈퇴 화면입니다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 smtClean="0"/>
              <a:t>탈퇴 진행 시 다시 로그인 화면으로 돌아왔고</a:t>
            </a:r>
            <a:r>
              <a:rPr lang="en-US" altLang="ko-KR" sz="1500" dirty="0" smtClean="0"/>
              <a:t>,</a:t>
            </a:r>
          </a:p>
          <a:p>
            <a:endParaRPr lang="en-US" altLang="ko-KR" sz="1500" dirty="0"/>
          </a:p>
          <a:p>
            <a:r>
              <a:rPr lang="ko-KR" altLang="en-US" sz="1500" dirty="0" smtClean="0"/>
              <a:t>탈퇴자의 게시물 또한 모두 삭제되는 것을 확인할 수 있었습니다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※ </a:t>
            </a:r>
            <a:r>
              <a:rPr lang="ko-KR" altLang="en-US" sz="1500" dirty="0" smtClean="0"/>
              <a:t>탈퇴하지 않고 로그아웃을 하면 유저 정보와 게시물 정보에는 변함이 없고 다시 로그인 화면으로 돌아가게 됩니다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</p:txBody>
      </p:sp>
      <p:sp>
        <p:nvSpPr>
          <p:cNvPr id="6" name="액자 5"/>
          <p:cNvSpPr/>
          <p:nvPr/>
        </p:nvSpPr>
        <p:spPr>
          <a:xfrm>
            <a:off x="104960" y="1992125"/>
            <a:ext cx="4369343" cy="1436875"/>
          </a:xfrm>
          <a:prstGeom prst="frame">
            <a:avLst>
              <a:gd name="adj1" fmla="val 5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65545" y="4944979"/>
            <a:ext cx="4448175" cy="1842541"/>
          </a:xfrm>
          <a:prstGeom prst="frame">
            <a:avLst>
              <a:gd name="adj1" fmla="val 417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422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325101" y="1528009"/>
            <a:ext cx="7002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 smtClean="0"/>
              <a:t>느낀 점</a:t>
            </a:r>
            <a:endParaRPr lang="ko-KR" altLang="en-US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874841" y="2807963"/>
            <a:ext cx="101099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자바시간에</a:t>
            </a:r>
            <a:r>
              <a:rPr lang="ko-KR" altLang="en-US" dirty="0" smtClean="0"/>
              <a:t> 배운 상속과 </a:t>
            </a:r>
            <a:r>
              <a:rPr lang="ko-KR" altLang="en-US" dirty="0" err="1" smtClean="0"/>
              <a:t>형변환들을</a:t>
            </a:r>
            <a:r>
              <a:rPr lang="ko-KR" altLang="en-US" dirty="0" smtClean="0"/>
              <a:t> 최대한 이용해보려고 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Txt</a:t>
            </a:r>
            <a:r>
              <a:rPr lang="ko-KR" altLang="en-US" dirty="0" smtClean="0"/>
              <a:t>파일을 쓰는 과정에서 시행착오가 정말 많았습니다만 그에 비해 확실히 수정이 적어 편했던 것 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정말 작은 저장소이지만 구현하면서 클라이언트가 여러 명 붙은 서버도 개발해보고 싶다는 생각도 들었고 그런 환경 속에서 데이터를 쓰고 읽는 과정이 안전하게 하는 방법들이 궁금해지기도 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얼른 웹과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도 배워서 이 기능들을 웹으로도 만들어보고 싶고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에서 데이터도 안전하고 편하게 </a:t>
            </a:r>
            <a:r>
              <a:rPr lang="ko-KR" altLang="en-US" dirty="0" err="1" smtClean="0"/>
              <a:t>꺼내쓰고</a:t>
            </a:r>
            <a:r>
              <a:rPr lang="ko-KR" altLang="en-US" dirty="0" smtClean="0"/>
              <a:t> 싶습니다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050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2474" y="1781583"/>
            <a:ext cx="176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Abstract Data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8895" y="479727"/>
            <a:ext cx="43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주 기능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56188" y="1472116"/>
            <a:ext cx="6654975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본 프로그램의 주 기능 첫 </a:t>
            </a:r>
            <a:r>
              <a:rPr lang="ko-KR" altLang="en-US" sz="2000" dirty="0" smtClean="0"/>
              <a:t>번째</a:t>
            </a:r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5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i="1" dirty="0" smtClean="0"/>
              <a:t>회원제를 </a:t>
            </a:r>
            <a:r>
              <a:rPr lang="ko-KR" altLang="en-US" sz="1500" b="1" i="1" dirty="0" smtClean="0"/>
              <a:t>이용한 게시물 관리</a:t>
            </a:r>
            <a:r>
              <a:rPr lang="ko-KR" altLang="en-US" sz="1500" dirty="0" smtClean="0"/>
              <a:t>입니다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본 화면은 로그인 전이기 때문에 로그인 및 조회 기능만 출력되고 있습니다</a:t>
            </a:r>
            <a:r>
              <a:rPr lang="en-US" altLang="ko-KR" sz="1500" dirty="0" smtClean="0"/>
              <a:t>.</a:t>
            </a:r>
            <a:endParaRPr lang="en-US" altLang="ko-KR" sz="1500" dirty="0" smtClean="0"/>
          </a:p>
          <a:p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i="1" dirty="0" smtClean="0"/>
              <a:t>로그인 </a:t>
            </a:r>
            <a:r>
              <a:rPr lang="en-US" altLang="ko-KR" sz="1500" b="1" i="1" dirty="0" smtClean="0"/>
              <a:t>/ </a:t>
            </a:r>
            <a:r>
              <a:rPr lang="ko-KR" altLang="en-US" sz="1500" b="1" i="1" dirty="0" smtClean="0"/>
              <a:t>로그아웃</a:t>
            </a:r>
            <a:r>
              <a:rPr lang="en-US" altLang="ko-KR" sz="1500" b="1" i="1" dirty="0" smtClean="0"/>
              <a:t>, </a:t>
            </a:r>
            <a:r>
              <a:rPr lang="ko-KR" altLang="en-US" sz="1500" b="1" i="1" dirty="0" smtClean="0"/>
              <a:t>회원가입 </a:t>
            </a:r>
            <a:r>
              <a:rPr lang="en-US" altLang="ko-KR" sz="1500" b="1" i="1" dirty="0" smtClean="0"/>
              <a:t>/ </a:t>
            </a:r>
            <a:r>
              <a:rPr lang="ko-KR" altLang="en-US" sz="1500" b="1" i="1" dirty="0" smtClean="0"/>
              <a:t>회원탈퇴 </a:t>
            </a:r>
            <a:r>
              <a:rPr lang="ko-KR" altLang="en-US" sz="1500" dirty="0" smtClean="0"/>
              <a:t>를 </a:t>
            </a:r>
            <a:r>
              <a:rPr lang="ko-KR" altLang="en-US" sz="1500" dirty="0" smtClean="0"/>
              <a:t>지원합니다</a:t>
            </a:r>
            <a:r>
              <a:rPr lang="en-US" altLang="ko-KR" sz="1500" dirty="0" smtClean="0"/>
              <a:t>.</a:t>
            </a:r>
            <a:endParaRPr lang="en-US" altLang="ko-KR" sz="1500" dirty="0" smtClean="0"/>
          </a:p>
          <a:p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게시물 조회는 회원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비회원 모두 </a:t>
            </a:r>
            <a:r>
              <a:rPr lang="ko-KR" altLang="en-US" sz="1500" dirty="0" smtClean="0"/>
              <a:t>가능합니다</a:t>
            </a:r>
            <a:r>
              <a:rPr lang="en-US" altLang="ko-KR" sz="1500" dirty="0" smtClean="0"/>
              <a:t>.</a:t>
            </a:r>
            <a:endParaRPr lang="en-US" altLang="ko-KR" sz="1500" dirty="0" smtClean="0"/>
          </a:p>
          <a:p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등록 </a:t>
            </a:r>
            <a:r>
              <a:rPr lang="en-US" altLang="ko-KR" sz="1500" dirty="0" smtClean="0"/>
              <a:t>/ </a:t>
            </a:r>
            <a:r>
              <a:rPr lang="ko-KR" altLang="en-US" sz="1500" dirty="0" smtClean="0"/>
              <a:t>수정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/ </a:t>
            </a:r>
            <a:r>
              <a:rPr lang="ko-KR" altLang="en-US" sz="1500" dirty="0" smtClean="0"/>
              <a:t>삭제 는 회원만 가능합니다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i="1" dirty="0" smtClean="0"/>
              <a:t>회원가입 </a:t>
            </a:r>
            <a:r>
              <a:rPr lang="en-US" altLang="ko-KR" sz="1500" b="1" i="1" dirty="0" smtClean="0"/>
              <a:t>/ </a:t>
            </a:r>
            <a:r>
              <a:rPr lang="ko-KR" altLang="en-US" sz="1500" b="1" i="1" dirty="0" smtClean="0"/>
              <a:t>회원탈퇴</a:t>
            </a:r>
            <a:r>
              <a:rPr lang="en-US" altLang="ko-KR" sz="1500" b="1" i="1" dirty="0" smtClean="0"/>
              <a:t>,   </a:t>
            </a:r>
            <a:r>
              <a:rPr lang="ko-KR" altLang="en-US" sz="1500" b="1" i="1" dirty="0" smtClean="0"/>
              <a:t>게시물 등록</a:t>
            </a:r>
            <a:r>
              <a:rPr lang="en-US" altLang="ko-KR" sz="1500" b="1" i="1" dirty="0"/>
              <a:t> </a:t>
            </a:r>
            <a:r>
              <a:rPr lang="en-US" altLang="ko-KR" sz="1500" b="1" i="1" dirty="0" smtClean="0"/>
              <a:t>/ </a:t>
            </a:r>
            <a:r>
              <a:rPr lang="ko-KR" altLang="en-US" sz="1500" b="1" i="1" dirty="0" smtClean="0"/>
              <a:t>수정 </a:t>
            </a:r>
            <a:r>
              <a:rPr lang="en-US" altLang="ko-KR" sz="1500" b="1" i="1" dirty="0" smtClean="0"/>
              <a:t>/ </a:t>
            </a:r>
            <a:r>
              <a:rPr lang="ko-KR" altLang="en-US" sz="1500" b="1" i="1" dirty="0" smtClean="0"/>
              <a:t>삭제 시 </a:t>
            </a:r>
            <a:r>
              <a:rPr lang="en-US" altLang="ko-KR" sz="1500" b="1" i="1" dirty="0" smtClean="0"/>
              <a:t>DB</a:t>
            </a:r>
            <a:r>
              <a:rPr lang="ko-KR" altLang="en-US" sz="1500" b="1" i="1" dirty="0" smtClean="0"/>
              <a:t>에 데이터가 </a:t>
            </a:r>
            <a:r>
              <a:rPr lang="ko-KR" altLang="en-US" sz="1500" b="1" i="1" dirty="0" smtClean="0"/>
              <a:t>최신화</a:t>
            </a:r>
            <a:r>
              <a:rPr lang="en-US" altLang="ko-KR" sz="1500" b="1" i="1" dirty="0"/>
              <a:t> </a:t>
            </a:r>
            <a:r>
              <a:rPr lang="ko-KR" altLang="en-US" sz="1500" b="1" i="1" dirty="0" smtClean="0"/>
              <a:t>됩니다</a:t>
            </a:r>
            <a:r>
              <a:rPr lang="en-US" altLang="ko-KR" sz="1500" b="1" i="1" dirty="0" smtClean="0"/>
              <a:t>.</a:t>
            </a:r>
            <a:endParaRPr lang="en-US" altLang="ko-KR" sz="1500" b="1" i="1" dirty="0"/>
          </a:p>
          <a:p>
            <a:endParaRPr lang="en-US" altLang="ko-KR" sz="15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69" y="1411959"/>
            <a:ext cx="3918368" cy="43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5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2474" y="1781583"/>
            <a:ext cx="176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Abstract Data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8895" y="479727"/>
            <a:ext cx="43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주 기능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805104" y="1344800"/>
            <a:ext cx="6654975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본 프로그램의 주 기능 두 </a:t>
            </a:r>
            <a:r>
              <a:rPr lang="ko-KR" altLang="en-US" sz="2000" dirty="0" smtClean="0"/>
              <a:t>번째</a:t>
            </a:r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i="1" dirty="0" smtClean="0"/>
              <a:t>자신이 본 영화를 게시물에 공유하고 </a:t>
            </a:r>
            <a:r>
              <a:rPr lang="ko-KR" altLang="en-US" sz="1500" b="1" i="1" dirty="0" err="1" smtClean="0"/>
              <a:t>한줄평을</a:t>
            </a:r>
            <a:r>
              <a:rPr lang="ko-KR" altLang="en-US" sz="1500" b="1" i="1" dirty="0" smtClean="0"/>
              <a:t> 작성하는 기능</a:t>
            </a:r>
            <a:r>
              <a:rPr lang="ko-KR" altLang="en-US" sz="1500" dirty="0" smtClean="0"/>
              <a:t>입니다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로그인 시 </a:t>
            </a:r>
            <a:r>
              <a:rPr lang="ko-KR" altLang="en-US" sz="1500" b="1" i="1" dirty="0" smtClean="0"/>
              <a:t>게시물의 등록 </a:t>
            </a:r>
            <a:r>
              <a:rPr lang="en-US" altLang="ko-KR" sz="1500" b="1" i="1" dirty="0" smtClean="0"/>
              <a:t>/ </a:t>
            </a:r>
            <a:r>
              <a:rPr lang="ko-KR" altLang="en-US" sz="1500" b="1" i="1" dirty="0" smtClean="0"/>
              <a:t>수정 </a:t>
            </a:r>
            <a:r>
              <a:rPr lang="en-US" altLang="ko-KR" sz="1500" b="1" i="1" dirty="0" smtClean="0"/>
              <a:t>/ </a:t>
            </a:r>
            <a:r>
              <a:rPr lang="ko-KR" altLang="en-US" sz="1500" b="1" i="1" dirty="0" smtClean="0"/>
              <a:t>삭제 </a:t>
            </a:r>
            <a:r>
              <a:rPr lang="ko-KR" altLang="en-US" sz="1500" dirty="0" smtClean="0"/>
              <a:t>가 가능해지고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회원제로 관리되기 때문에 </a:t>
            </a:r>
            <a:r>
              <a:rPr lang="ko-KR" altLang="en-US" sz="1500" b="1" i="1" dirty="0" smtClean="0"/>
              <a:t>자신의 글만 수정</a:t>
            </a:r>
            <a:r>
              <a:rPr lang="en-US" altLang="ko-KR" sz="1500" b="1" i="1" dirty="0"/>
              <a:t> </a:t>
            </a:r>
            <a:r>
              <a:rPr lang="en-US" altLang="ko-KR" sz="1500" b="1" i="1" dirty="0" smtClean="0"/>
              <a:t>/ </a:t>
            </a:r>
            <a:r>
              <a:rPr lang="ko-KR" altLang="en-US" sz="1500" b="1" i="1" dirty="0" smtClean="0"/>
              <a:t>삭제 </a:t>
            </a:r>
            <a:r>
              <a:rPr lang="ko-KR" altLang="en-US" sz="1500" dirty="0" smtClean="0"/>
              <a:t>할 수 있습니다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※ </a:t>
            </a:r>
            <a:r>
              <a:rPr lang="ko-KR" altLang="en-US" sz="1500" dirty="0" smtClean="0"/>
              <a:t>데이터를 등록 </a:t>
            </a:r>
            <a:r>
              <a:rPr lang="en-US" altLang="ko-KR" sz="1500" dirty="0" smtClean="0"/>
              <a:t>/ </a:t>
            </a:r>
            <a:r>
              <a:rPr lang="ko-KR" altLang="en-US" sz="1500" dirty="0" smtClean="0"/>
              <a:t>수정 </a:t>
            </a:r>
            <a:r>
              <a:rPr lang="en-US" altLang="ko-KR" sz="1500" dirty="0" smtClean="0"/>
              <a:t>/ </a:t>
            </a:r>
            <a:r>
              <a:rPr lang="ko-KR" altLang="en-US" sz="1500" dirty="0" smtClean="0"/>
              <a:t>삭제 할  경우 단순히 프로그램 내의 데이터만 바꾸는 것이 아니라 </a:t>
            </a:r>
            <a:r>
              <a:rPr lang="en-US" altLang="ko-KR" sz="1500" dirty="0" smtClean="0"/>
              <a:t>DB</a:t>
            </a:r>
            <a:r>
              <a:rPr lang="ko-KR" altLang="en-US" sz="1500" dirty="0" smtClean="0"/>
              <a:t>에게 내용을 변경요청하고 </a:t>
            </a:r>
            <a:r>
              <a:rPr lang="en-US" altLang="ko-KR" sz="1500" dirty="0" smtClean="0"/>
              <a:t>DB</a:t>
            </a:r>
            <a:r>
              <a:rPr lang="ko-KR" altLang="en-US" sz="1500" dirty="0" smtClean="0"/>
              <a:t>에서 데이터를 받아오는 식으로 최대한 </a:t>
            </a:r>
            <a:r>
              <a:rPr lang="en-US" altLang="ko-KR" sz="1500" dirty="0" smtClean="0"/>
              <a:t>DB</a:t>
            </a:r>
            <a:r>
              <a:rPr lang="ko-KR" altLang="en-US" sz="1500" dirty="0" smtClean="0"/>
              <a:t>와 동기화 하려고 노력하였습니다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9" y="991853"/>
            <a:ext cx="45243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2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325101" y="794083"/>
            <a:ext cx="7002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 smtClean="0"/>
              <a:t>프로그램 특징</a:t>
            </a:r>
            <a:endParaRPr lang="ko-KR" altLang="en-US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622178" y="2062006"/>
            <a:ext cx="10748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 </a:t>
            </a:r>
          </a:p>
          <a:p>
            <a:r>
              <a:rPr lang="ko-KR" altLang="en-US" dirty="0" smtClean="0"/>
              <a:t>작은 저장소를 구성하여 프로그램이 종료되었다 다시 켜져도 회원정보와 게시물의 정보를 기억합니다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51" y="3114486"/>
            <a:ext cx="3674395" cy="31730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388" y="3114485"/>
            <a:ext cx="4839953" cy="31177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00300" y="6321674"/>
            <a:ext cx="2484521" cy="37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DB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73090" y="6287502"/>
            <a:ext cx="2484521" cy="37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 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21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325101" y="794083"/>
            <a:ext cx="7002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 smtClean="0"/>
              <a:t>프로그램 특징</a:t>
            </a:r>
            <a:endParaRPr lang="ko-KR" altLang="en-US" sz="5000" dirty="0"/>
          </a:p>
        </p:txBody>
      </p:sp>
      <p:sp>
        <p:nvSpPr>
          <p:cNvPr id="10" name="TextBox 9"/>
          <p:cNvSpPr txBox="1"/>
          <p:nvPr/>
        </p:nvSpPr>
        <p:spPr>
          <a:xfrm>
            <a:off x="622178" y="2062006"/>
            <a:ext cx="90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</a:t>
            </a:r>
            <a:endParaRPr lang="en-US" altLang="ko-KR" dirty="0"/>
          </a:p>
          <a:p>
            <a:r>
              <a:rPr lang="en-US" altLang="ko-KR" dirty="0" smtClean="0"/>
              <a:t>SQL</a:t>
            </a:r>
            <a:r>
              <a:rPr lang="ko-KR" altLang="en-US" dirty="0" smtClean="0"/>
              <a:t>문을 모델링하여 데이터의 </a:t>
            </a:r>
            <a:r>
              <a:rPr lang="en-US" altLang="ko-KR" dirty="0" smtClean="0"/>
              <a:t>select, insert, delete, update</a:t>
            </a:r>
            <a:r>
              <a:rPr lang="ko-KR" altLang="en-US" dirty="0" smtClean="0"/>
              <a:t>와 비슷하게 구현했습니다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2" name="왼쪽 화살표 1"/>
          <p:cNvSpPr/>
          <p:nvPr/>
        </p:nvSpPr>
        <p:spPr>
          <a:xfrm>
            <a:off x="4242043" y="5083342"/>
            <a:ext cx="1839628" cy="6497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화살표 10"/>
          <p:cNvSpPr/>
          <p:nvPr/>
        </p:nvSpPr>
        <p:spPr>
          <a:xfrm rot="10800000">
            <a:off x="4302203" y="3561962"/>
            <a:ext cx="1839628" cy="6497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561" y="3114486"/>
            <a:ext cx="3674395" cy="317301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975010" y="6321674"/>
            <a:ext cx="2484521" cy="37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DB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7279" y="3114486"/>
            <a:ext cx="3122195" cy="31730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Program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45600" y="3678085"/>
            <a:ext cx="98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request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5599" y="5205481"/>
            <a:ext cx="122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response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24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463966" y="142843"/>
            <a:ext cx="43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다이어그램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246646"/>
            <a:ext cx="7528761" cy="63485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20527" y="908383"/>
            <a:ext cx="419902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SQL</a:t>
            </a:r>
            <a:r>
              <a:rPr lang="ko-KR" altLang="en-US" sz="1500" dirty="0" smtClean="0"/>
              <a:t>의 기본 기능과 </a:t>
            </a:r>
            <a:r>
              <a:rPr lang="ko-KR" altLang="en-US" sz="1500" dirty="0" err="1" smtClean="0"/>
              <a:t>저장기능을</a:t>
            </a:r>
            <a:r>
              <a:rPr lang="ko-KR" altLang="en-US" sz="1500" dirty="0" smtClean="0"/>
              <a:t> 가진 </a:t>
            </a:r>
            <a:r>
              <a:rPr lang="ko-KR" altLang="en-US" sz="1500" dirty="0" err="1" smtClean="0"/>
              <a:t>추상클래스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DB</a:t>
            </a:r>
            <a:r>
              <a:rPr lang="ko-KR" altLang="en-US" sz="1500" dirty="0" smtClean="0"/>
              <a:t>입니다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Txt</a:t>
            </a:r>
            <a:r>
              <a:rPr lang="ko-KR" altLang="en-US" sz="1500" dirty="0" smtClean="0"/>
              <a:t>파일을 이용하여 데이터를 관리하며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데이터의 최대 개수는 </a:t>
            </a:r>
            <a:r>
              <a:rPr lang="en-US" altLang="ko-KR" sz="1500" dirty="0" smtClean="0"/>
              <a:t>100</a:t>
            </a:r>
            <a:r>
              <a:rPr lang="ko-KR" altLang="en-US" sz="1500" dirty="0" smtClean="0"/>
              <a:t>개입니다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 smtClean="0"/>
              <a:t>다음의 </a:t>
            </a:r>
            <a:r>
              <a:rPr lang="en-US" altLang="ko-KR" sz="1500" dirty="0" smtClean="0"/>
              <a:t>DB</a:t>
            </a:r>
            <a:r>
              <a:rPr lang="ko-KR" altLang="en-US" sz="1500" dirty="0" smtClean="0"/>
              <a:t>를 상속받아 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회원의 정보를 저장하는 </a:t>
            </a:r>
            <a:r>
              <a:rPr lang="en-US" altLang="ko-KR" sz="1500" dirty="0" smtClean="0"/>
              <a:t>User DB</a:t>
            </a:r>
          </a:p>
          <a:p>
            <a:endParaRPr lang="en-US" altLang="ko-KR" sz="1500" dirty="0"/>
          </a:p>
          <a:p>
            <a:r>
              <a:rPr lang="ko-KR" altLang="en-US" sz="1500" dirty="0" smtClean="0"/>
              <a:t>게시물의 정보를 저장하는 </a:t>
            </a:r>
            <a:r>
              <a:rPr lang="en-US" altLang="ko-KR" sz="1500" dirty="0" smtClean="0"/>
              <a:t>Board DB</a:t>
            </a:r>
            <a:r>
              <a:rPr lang="ko-KR" altLang="en-US" sz="1500" dirty="0" smtClean="0"/>
              <a:t>가 만들어집니다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ko-KR" altLang="en-US" sz="1500" dirty="0"/>
          </a:p>
        </p:txBody>
      </p:sp>
      <p:sp>
        <p:nvSpPr>
          <p:cNvPr id="6" name="액자 5"/>
          <p:cNvSpPr/>
          <p:nvPr/>
        </p:nvSpPr>
        <p:spPr>
          <a:xfrm>
            <a:off x="93235" y="246646"/>
            <a:ext cx="2800359" cy="4824665"/>
          </a:xfrm>
          <a:prstGeom prst="frame">
            <a:avLst>
              <a:gd name="adj1" fmla="val 26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2959768" y="3148262"/>
            <a:ext cx="4662237" cy="1580149"/>
          </a:xfrm>
          <a:prstGeom prst="frame">
            <a:avLst>
              <a:gd name="adj1" fmla="val 4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7516" y="4543745"/>
            <a:ext cx="149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Abstract 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4989" y="2778930"/>
            <a:ext cx="149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Inherited DB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53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463966" y="142843"/>
            <a:ext cx="43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다이어그램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246646"/>
            <a:ext cx="7528761" cy="63485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20527" y="908383"/>
            <a:ext cx="41990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DB</a:t>
            </a:r>
            <a:r>
              <a:rPr lang="ko-KR" altLang="en-US" sz="1500" dirty="0" smtClean="0"/>
              <a:t>에서 저장될 단위인 </a:t>
            </a:r>
            <a:r>
              <a:rPr lang="ko-KR" altLang="en-US" sz="1500" dirty="0" err="1" smtClean="0"/>
              <a:t>추상클래스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Data</a:t>
            </a:r>
            <a:r>
              <a:rPr lang="ko-KR" altLang="en-US" sz="1500" dirty="0" smtClean="0"/>
              <a:t>입니다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 smtClean="0"/>
              <a:t>다음의 </a:t>
            </a:r>
            <a:r>
              <a:rPr lang="en-US" altLang="ko-KR" sz="1500" dirty="0" smtClean="0"/>
              <a:t>Data</a:t>
            </a:r>
            <a:r>
              <a:rPr lang="ko-KR" altLang="en-US" sz="1500" dirty="0" smtClean="0"/>
              <a:t>를 상속받아 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회원의 정보인 </a:t>
            </a:r>
            <a:r>
              <a:rPr lang="en-US" altLang="ko-KR" sz="1500" dirty="0" smtClean="0"/>
              <a:t>User</a:t>
            </a:r>
          </a:p>
          <a:p>
            <a:endParaRPr lang="en-US" altLang="ko-KR" sz="1500" dirty="0"/>
          </a:p>
          <a:p>
            <a:r>
              <a:rPr lang="ko-KR" altLang="en-US" sz="1500" dirty="0" smtClean="0"/>
              <a:t>게시물의 정보인 </a:t>
            </a:r>
            <a:r>
              <a:rPr lang="en-US" altLang="ko-KR" sz="1500" dirty="0" smtClean="0"/>
              <a:t>Board DB</a:t>
            </a:r>
            <a:r>
              <a:rPr lang="ko-KR" altLang="en-US" sz="1500" dirty="0" smtClean="0"/>
              <a:t>가 만들어집니다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&lt;- </a:t>
            </a:r>
            <a:r>
              <a:rPr lang="en-US" altLang="ko-KR" sz="1500" dirty="0" err="1" smtClean="0"/>
              <a:t>Util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클래스를 이용하여 </a:t>
            </a:r>
            <a:r>
              <a:rPr lang="en-US" altLang="ko-KR" sz="1500" dirty="0" smtClean="0"/>
              <a:t>DB</a:t>
            </a:r>
            <a:r>
              <a:rPr lang="ko-KR" altLang="en-US" sz="1500" dirty="0" smtClean="0"/>
              <a:t>에 접근하고 </a:t>
            </a:r>
            <a:r>
              <a:rPr lang="en-US" altLang="ko-KR" sz="1500" dirty="0" smtClean="0"/>
              <a:t>DB</a:t>
            </a:r>
            <a:r>
              <a:rPr lang="ko-KR" altLang="en-US" sz="1500" dirty="0" smtClean="0"/>
              <a:t>를 통해 원하는 기능을 할 수 있도록 구현하였습니다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ko-KR" altLang="en-US" sz="1500" dirty="0"/>
          </a:p>
        </p:txBody>
      </p:sp>
      <p:sp>
        <p:nvSpPr>
          <p:cNvPr id="6" name="액자 5"/>
          <p:cNvSpPr/>
          <p:nvPr/>
        </p:nvSpPr>
        <p:spPr>
          <a:xfrm>
            <a:off x="3191359" y="598021"/>
            <a:ext cx="1464860" cy="1201519"/>
          </a:xfrm>
          <a:prstGeom prst="frame">
            <a:avLst>
              <a:gd name="adj1" fmla="val 6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5257800" y="180078"/>
            <a:ext cx="2430369" cy="3128606"/>
          </a:xfrm>
          <a:prstGeom prst="frame">
            <a:avLst>
              <a:gd name="adj1" fmla="val 37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2474" y="1781583"/>
            <a:ext cx="176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Abstract Data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6561" y="2888811"/>
            <a:ext cx="175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Inherited Data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2998854" y="4628601"/>
            <a:ext cx="4099778" cy="2106521"/>
          </a:xfrm>
          <a:prstGeom prst="frame">
            <a:avLst>
              <a:gd name="adj1" fmla="val 4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13748" y="5312529"/>
            <a:ext cx="175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Util</a:t>
            </a:r>
            <a:r>
              <a:rPr lang="en-US" altLang="ko-KR" dirty="0" smtClean="0">
                <a:solidFill>
                  <a:schemeClr val="bg1"/>
                </a:solidFill>
              </a:rPr>
              <a:t> Class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35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325101" y="1233236"/>
            <a:ext cx="7002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 smtClean="0"/>
              <a:t>상세 설명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1602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701</Words>
  <Application>Microsoft Office PowerPoint</Application>
  <PresentationFormat>와이드스크린</PresentationFormat>
  <Paragraphs>177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Bradley Hand ITC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Jinwoo</dc:creator>
  <cp:lastModifiedBy>Park Jinwoo</cp:lastModifiedBy>
  <cp:revision>68</cp:revision>
  <dcterms:created xsi:type="dcterms:W3CDTF">2020-05-03T16:23:30Z</dcterms:created>
  <dcterms:modified xsi:type="dcterms:W3CDTF">2020-05-04T03:29:21Z</dcterms:modified>
</cp:coreProperties>
</file>