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9A7B-D708-4C81-B76E-0E1067D6343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D26F-99BB-4C82-BA1A-C3DD88752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08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9A7B-D708-4C81-B76E-0E1067D6343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D26F-99BB-4C82-BA1A-C3DD88752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01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9A7B-D708-4C81-B76E-0E1067D6343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D26F-99BB-4C82-BA1A-C3DD88752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58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9A7B-D708-4C81-B76E-0E1067D6343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D26F-99BB-4C82-BA1A-C3DD88752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3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9A7B-D708-4C81-B76E-0E1067D6343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D26F-99BB-4C82-BA1A-C3DD88752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5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9A7B-D708-4C81-B76E-0E1067D6343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D26F-99BB-4C82-BA1A-C3DD88752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9A7B-D708-4C81-B76E-0E1067D6343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D26F-99BB-4C82-BA1A-C3DD88752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06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9A7B-D708-4C81-B76E-0E1067D6343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D26F-99BB-4C82-BA1A-C3DD88752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9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9A7B-D708-4C81-B76E-0E1067D6343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D26F-99BB-4C82-BA1A-C3DD88752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9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9A7B-D708-4C81-B76E-0E1067D6343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D26F-99BB-4C82-BA1A-C3DD88752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6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9A7B-D708-4C81-B76E-0E1067D6343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D26F-99BB-4C82-BA1A-C3DD88752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9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A9A7B-D708-4C81-B76E-0E1067D6343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2D26F-99BB-4C82-BA1A-C3DD88752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1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21327" y="1795362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#fdded9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54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JBTS201615</dc:creator>
  <cp:lastModifiedBy>JBTS201615</cp:lastModifiedBy>
  <cp:revision>1</cp:revision>
  <dcterms:created xsi:type="dcterms:W3CDTF">2018-04-17T03:00:38Z</dcterms:created>
  <dcterms:modified xsi:type="dcterms:W3CDTF">2018-04-17T03:08:12Z</dcterms:modified>
</cp:coreProperties>
</file>