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648" y="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A607-09DE-E84F-B1C8-30DA9EBD2186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AF246-98DF-2440-9738-65B34344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AF246-98DF-2440-9738-65B3434433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8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AEC6-B015-DE4E-A030-978146A6C3F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p_Image_Ra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890" y="1742016"/>
            <a:ext cx="3736736" cy="2773540"/>
          </a:xfrm>
          <a:prstGeom prst="rect">
            <a:avLst/>
          </a:prstGeom>
        </p:spPr>
      </p:pic>
      <p:pic>
        <p:nvPicPr>
          <p:cNvPr id="5" name="Picture 4" descr="Leap_Vie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24" y="1742016"/>
            <a:ext cx="4930738" cy="2773540"/>
          </a:xfrm>
          <a:prstGeom prst="rect">
            <a:avLst/>
          </a:prstGeom>
        </p:spPr>
      </p:pic>
      <p:pic>
        <p:nvPicPr>
          <p:cNvPr id="6" name="Picture 5" descr="Leap_Palm_Vecto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806" y="2554111"/>
            <a:ext cx="3256291" cy="1497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255890" y="1742016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3624" y="1742016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47806" y="1742016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3653366"/>
            <a:ext cx="190500" cy="215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5266" y="3640666"/>
            <a:ext cx="177800" cy="228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5400" y="4223456"/>
            <a:ext cx="13462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0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1493239" y="3881725"/>
            <a:ext cx="1173761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19666" y="3881725"/>
            <a:ext cx="773573" cy="6129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rot="20562178">
            <a:off x="4771044" y="2356360"/>
            <a:ext cx="930929" cy="856198"/>
            <a:chOff x="5221979" y="2503883"/>
            <a:chExt cx="2126656" cy="1955935"/>
          </a:xfrm>
        </p:grpSpPr>
        <p:cxnSp>
          <p:nvCxnSpPr>
            <p:cNvPr id="25" name="Straight Arrow Connector 24"/>
            <p:cNvCxnSpPr/>
            <p:nvPr/>
          </p:nvCxnSpPr>
          <p:spPr>
            <a:xfrm rot="1037822" flipH="1" flipV="1">
              <a:off x="5221979" y="2503883"/>
              <a:ext cx="1054260" cy="99983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037822" flipV="1">
              <a:off x="6192194" y="3056428"/>
              <a:ext cx="452995" cy="6637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iamond 26"/>
            <p:cNvSpPr/>
            <p:nvPr/>
          </p:nvSpPr>
          <p:spPr>
            <a:xfrm rot="14488198">
              <a:off x="5281787" y="3494970"/>
              <a:ext cx="1643946" cy="285749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37822" flipV="1">
              <a:off x="6202166" y="2990891"/>
              <a:ext cx="1146469" cy="83630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5236508" y="2784459"/>
            <a:ext cx="1853611" cy="1712736"/>
            <a:chOff x="5389741" y="2934316"/>
            <a:chExt cx="1853611" cy="17127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163314" y="4034125"/>
              <a:ext cx="1080038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389741" y="4034125"/>
              <a:ext cx="773573" cy="61292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163314" y="2934316"/>
              <a:ext cx="0" cy="1099809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Parallelogram 37"/>
          <p:cNvSpPr/>
          <p:nvPr/>
        </p:nvSpPr>
        <p:spPr>
          <a:xfrm rot="871253">
            <a:off x="810614" y="3713319"/>
            <a:ext cx="1365250" cy="319375"/>
          </a:xfrm>
          <a:prstGeom prst="parallelogram">
            <a:avLst>
              <a:gd name="adj" fmla="val 25051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70292" y="2784459"/>
            <a:ext cx="0" cy="109980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398" y="4348602"/>
            <a:ext cx="787400" cy="2921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19" y="4412102"/>
            <a:ext cx="774700" cy="228600"/>
          </a:xfrm>
          <a:prstGeom prst="rect">
            <a:avLst/>
          </a:prstGeom>
        </p:spPr>
      </p:pic>
      <p:sp>
        <p:nvSpPr>
          <p:cNvPr id="61" name="Freeform 60"/>
          <p:cNvSpPr/>
          <p:nvPr/>
        </p:nvSpPr>
        <p:spPr>
          <a:xfrm rot="20211238" flipV="1">
            <a:off x="3350606" y="3976117"/>
            <a:ext cx="1333500" cy="668253"/>
          </a:xfrm>
          <a:custGeom>
            <a:avLst/>
            <a:gdLst>
              <a:gd name="connsiteX0" fmla="*/ 0 w 2021416"/>
              <a:gd name="connsiteY0" fmla="*/ 668253 h 668253"/>
              <a:gd name="connsiteX1" fmla="*/ 920750 w 2021416"/>
              <a:gd name="connsiteY1" fmla="*/ 96753 h 668253"/>
              <a:gd name="connsiteX2" fmla="*/ 2021416 w 2021416"/>
              <a:gd name="connsiteY2" fmla="*/ 1503 h 66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1416" h="668253">
                <a:moveTo>
                  <a:pt x="0" y="668253"/>
                </a:moveTo>
                <a:cubicBezTo>
                  <a:pt x="291923" y="438065"/>
                  <a:pt x="583847" y="207878"/>
                  <a:pt x="920750" y="96753"/>
                </a:cubicBezTo>
                <a:cubicBezTo>
                  <a:pt x="1257653" y="-14372"/>
                  <a:pt x="1845027" y="-261"/>
                  <a:pt x="2021416" y="1503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375898" y="2984500"/>
            <a:ext cx="682935" cy="899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735668" y="3457292"/>
            <a:ext cx="740832" cy="252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668" y="4640702"/>
            <a:ext cx="1859802" cy="237220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H="1">
            <a:off x="1740246" y="3709360"/>
            <a:ext cx="740832" cy="2636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773" y="3499619"/>
            <a:ext cx="431800" cy="2286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5583" y="3200400"/>
            <a:ext cx="368300" cy="2286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7798" y="3478459"/>
            <a:ext cx="368300" cy="3683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5668" y="2128102"/>
            <a:ext cx="2603577" cy="615018"/>
          </a:xfrm>
          <a:prstGeom prst="rect">
            <a:avLst/>
          </a:prstGeom>
        </p:spPr>
      </p:pic>
      <p:cxnSp>
        <p:nvCxnSpPr>
          <p:cNvPr id="89" name="Straight Connector 88"/>
          <p:cNvCxnSpPr/>
          <p:nvPr/>
        </p:nvCxnSpPr>
        <p:spPr>
          <a:xfrm>
            <a:off x="3110205" y="3747532"/>
            <a:ext cx="35733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474021" y="2873287"/>
            <a:ext cx="0" cy="87726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</Words>
  <Application>Microsoft Macintosh PowerPoint</Application>
  <PresentationFormat>On-screen Show (4:3)</PresentationFormat>
  <Paragraphs>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Jui-Hsien Wang</dc:creator>
  <cp:lastModifiedBy>Jui-Hsien Wang</cp:lastModifiedBy>
  <cp:revision>18</cp:revision>
  <dcterms:created xsi:type="dcterms:W3CDTF">2015-05-17T22:38:11Z</dcterms:created>
  <dcterms:modified xsi:type="dcterms:W3CDTF">2015-05-18T01:13:50Z</dcterms:modified>
</cp:coreProperties>
</file>