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256" r:id="rId5"/>
    <p:sldId id="279" r:id="rId6"/>
    <p:sldId id="280" r:id="rId7"/>
    <p:sldId id="281" r:id="rId8"/>
    <p:sldId id="288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2" r:id="rId17"/>
    <p:sldId id="321" r:id="rId18"/>
    <p:sldId id="322" r:id="rId19"/>
    <p:sldId id="324" r:id="rId20"/>
    <p:sldId id="32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6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98B6-8B61-4ED1-A83D-E045C8FF01C1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9CA5E-D48F-4056-B86F-9F615F9D7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8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04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18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88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8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3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44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97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34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4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6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26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17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35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43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52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68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29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94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98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71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38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1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48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52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01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701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14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72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0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6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63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00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5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8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4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3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4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2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D066-1149-9EEC-51DB-7ABB5D7C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22E32-E8AE-E20D-E86D-3DEACE5AB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F3F87-05D1-4381-5592-0195874C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1A732-39AA-C4B2-3A1E-C6CD424B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C1B75-D3D5-A452-48A3-C057BA15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7C72-D374-28C3-7520-3C4BA98C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0578C-4B5B-CCD4-599F-3B7E72B31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BB736-22F4-CEE7-259C-FF3EA20B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5A503-1B43-CEB5-D470-9EB8504E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41200-A7F3-6A8E-8FF0-24F91C36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3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E52FA-EAF9-8A41-DA31-46041742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BE055-2D9B-22A7-FA8C-155B059DF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071E-9F0C-8286-CC7F-AD16A8C7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586B5-87F2-C734-CB79-23C84695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EA18-F4A9-9FED-03B8-9078611B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6209-A66C-B3F0-D59E-0C0509DC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AF477-65D5-070C-1031-442DA3F2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C343B-EC27-74B7-6A5A-177B306F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B6C4-29D0-F69E-0746-F489D2CE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CC87C-2F7A-8864-766E-63C461FC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339CF-641B-58E1-0544-96408B26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653C8-5EF2-F707-D9E5-57587058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F14CF-0924-3EE0-1D3E-DDC555D3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36FA7-214E-D371-7038-4BCB2BEC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5504-1231-7EF9-01DF-EC1BAA7D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5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D12CD-4A8C-B526-9F0E-E4340108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7EEEB-68B7-C6B8-1561-FA7BBCE06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83D04-7419-5A54-B3EA-26122104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A4279-AF85-ADA8-BC60-E5C5838E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AD288-05CB-62AF-B746-C297D47D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5B74C-6B56-0EDE-9872-24D3C930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9A18C-BD47-9961-54FC-97A31AA9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42808-0054-D557-2AE4-C4D1BD9E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A1DE4-62D3-8AF5-4867-668198CAE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E30FB8-0F57-514A-6141-A0F826DC3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719B75-BD7F-8684-9641-BFE0F7720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A84935-EDFE-836A-276D-CC08FD29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6C0A6-437D-D0B2-7D09-B3460A6E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147F92-95E3-D700-183C-495C6818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2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43A40-3B95-0621-1145-A62163E2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8B40B5-2BD4-6E3F-58CE-744CCC20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8C3609-D5A7-E17D-7A5C-D343265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2A383-86A5-10E9-CBA6-F48637BC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BCC8A-0AEE-A5E1-81F6-AC2A229B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9ADD2-92F1-BEF6-4980-57CF7CC7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585092-0844-3642-D223-CA7C702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AB687-4081-FBBD-25F3-7960FB1E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D88AA-4351-D112-5BD7-77DEECBDA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33901-DFBE-D6C8-B7CF-E1F3381F7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BDA0B-AA3D-2810-41E8-B3796835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7400F-822F-1EEE-9B33-A0FF35E0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01A22-4F81-BEAC-F9F0-55CC8486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F0D53-4466-1789-8F17-4286CBDD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1BC04C-A98F-906C-FAB3-A65527E5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B3221-CAA5-EA0C-9AEE-67E0F64E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62650-BB04-BE6B-B401-B3513079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2F4A3-FBAD-018A-34F5-FE7D0389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E7AB1-B9D2-5FBD-7007-C050DDBE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8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F69E5A-CF72-CA53-4DC7-0DD6057E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6DA4F-E269-CE55-EE52-57BED26C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027EE-B350-FA99-B5E4-245AC135B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D69E9-0FD2-460C-8811-2EEBDCFEE4A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EB55C-9B0B-D3EC-F6C5-185A41C10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538AF-9832-613E-5602-013DC8647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BD7D-0569-FA8F-CE55-A150FA6C9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 기본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A58099-3175-E450-FF01-72F761E05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2024.05.07</a:t>
            </a: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정현서</a:t>
            </a:r>
          </a:p>
        </p:txBody>
      </p:sp>
    </p:spTree>
    <p:extLst>
      <p:ext uri="{BB962C8B-B14F-4D97-AF65-F5344CB8AC3E}">
        <p14:creationId xmlns:p14="http://schemas.microsoft.com/office/powerpoint/2010/main" val="183048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383F902-59E7-8861-ECCB-82923989F99C}"/>
              </a:ext>
            </a:extLst>
          </p:cNvPr>
          <p:cNvSpPr/>
          <p:nvPr/>
        </p:nvSpPr>
        <p:spPr>
          <a:xfrm>
            <a:off x="3996519" y="2144898"/>
            <a:ext cx="1799555" cy="118877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Prefix Sum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17B590B4-D724-E368-60A4-C7C230F74211}"/>
              </a:ext>
            </a:extLst>
          </p:cNvPr>
          <p:cNvGrpSpPr/>
          <p:nvPr/>
        </p:nvGrpSpPr>
        <p:grpSpPr>
          <a:xfrm>
            <a:off x="3996518" y="2144898"/>
            <a:ext cx="4198964" cy="2971931"/>
            <a:chOff x="4160728" y="2228943"/>
            <a:chExt cx="3699542" cy="26425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226349-B958-EDD2-23F7-3D1008F21EB4}"/>
                </a:ext>
              </a:extLst>
            </p:cNvPr>
            <p:cNvSpPr/>
            <p:nvPr/>
          </p:nvSpPr>
          <p:spPr>
            <a:xfrm>
              <a:off x="4160728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44E3E2-1538-1142-B58E-F4453B90ABF5}"/>
                </a:ext>
              </a:extLst>
            </p:cNvPr>
            <p:cNvSpPr/>
            <p:nvPr/>
          </p:nvSpPr>
          <p:spPr>
            <a:xfrm>
              <a:off x="4689234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238538-F4BB-D88F-56C0-7F3833257477}"/>
                </a:ext>
              </a:extLst>
            </p:cNvPr>
            <p:cNvSpPr/>
            <p:nvPr/>
          </p:nvSpPr>
          <p:spPr>
            <a:xfrm>
              <a:off x="5217740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1A8189-FAE0-818A-711D-A59544543B38}"/>
                </a:ext>
              </a:extLst>
            </p:cNvPr>
            <p:cNvSpPr/>
            <p:nvPr/>
          </p:nvSpPr>
          <p:spPr>
            <a:xfrm>
              <a:off x="5746246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2109BC-AE8B-66CA-00A0-571301B9352A}"/>
                </a:ext>
              </a:extLst>
            </p:cNvPr>
            <p:cNvSpPr/>
            <p:nvPr/>
          </p:nvSpPr>
          <p:spPr>
            <a:xfrm>
              <a:off x="6274752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799971-2C8E-9706-939D-6A109EC6C92E}"/>
                </a:ext>
              </a:extLst>
            </p:cNvPr>
            <p:cNvSpPr/>
            <p:nvPr/>
          </p:nvSpPr>
          <p:spPr>
            <a:xfrm>
              <a:off x="6803258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F3F0E6-A2E5-D658-4833-1C2E3DD2F89F}"/>
                </a:ext>
              </a:extLst>
            </p:cNvPr>
            <p:cNvSpPr/>
            <p:nvPr/>
          </p:nvSpPr>
          <p:spPr>
            <a:xfrm>
              <a:off x="7331764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B6A9410-5947-69AC-B5E5-BA5A9148FE32}"/>
                </a:ext>
              </a:extLst>
            </p:cNvPr>
            <p:cNvSpPr/>
            <p:nvPr/>
          </p:nvSpPr>
          <p:spPr>
            <a:xfrm>
              <a:off x="4160728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69A78E-70B4-4F7F-E43F-345E07F40167}"/>
                </a:ext>
              </a:extLst>
            </p:cNvPr>
            <p:cNvSpPr/>
            <p:nvPr/>
          </p:nvSpPr>
          <p:spPr>
            <a:xfrm>
              <a:off x="4689234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A7866A-B86E-9FCE-374F-3FEC4213E600}"/>
                </a:ext>
              </a:extLst>
            </p:cNvPr>
            <p:cNvSpPr/>
            <p:nvPr/>
          </p:nvSpPr>
          <p:spPr>
            <a:xfrm>
              <a:off x="5217740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D7DD23-4ED8-CB21-7FE8-7B9ACE552447}"/>
                </a:ext>
              </a:extLst>
            </p:cNvPr>
            <p:cNvSpPr/>
            <p:nvPr/>
          </p:nvSpPr>
          <p:spPr>
            <a:xfrm>
              <a:off x="5746246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277928B-C363-2304-089D-A0C6F1A6CB5D}"/>
                </a:ext>
              </a:extLst>
            </p:cNvPr>
            <p:cNvSpPr/>
            <p:nvPr/>
          </p:nvSpPr>
          <p:spPr>
            <a:xfrm>
              <a:off x="6274752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B46EB5C-6725-A3B8-E145-9158EF615D7D}"/>
                </a:ext>
              </a:extLst>
            </p:cNvPr>
            <p:cNvSpPr/>
            <p:nvPr/>
          </p:nvSpPr>
          <p:spPr>
            <a:xfrm>
              <a:off x="6803258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832B487-5C00-3A83-C015-8537F41936A0}"/>
                </a:ext>
              </a:extLst>
            </p:cNvPr>
            <p:cNvSpPr/>
            <p:nvPr/>
          </p:nvSpPr>
          <p:spPr>
            <a:xfrm>
              <a:off x="7331764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503C213-5202-BE7E-615A-AD31EA2E5671}"/>
                </a:ext>
              </a:extLst>
            </p:cNvPr>
            <p:cNvSpPr/>
            <p:nvPr/>
          </p:nvSpPr>
          <p:spPr>
            <a:xfrm>
              <a:off x="4160728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0D3FC9E-E0E8-3F4D-0447-16394A9CC05E}"/>
                </a:ext>
              </a:extLst>
            </p:cNvPr>
            <p:cNvSpPr/>
            <p:nvPr/>
          </p:nvSpPr>
          <p:spPr>
            <a:xfrm>
              <a:off x="4689234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3E25051-B106-6562-5A95-84061DC1656C}"/>
                </a:ext>
              </a:extLst>
            </p:cNvPr>
            <p:cNvSpPr/>
            <p:nvPr/>
          </p:nvSpPr>
          <p:spPr>
            <a:xfrm>
              <a:off x="5217740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9108447-0F4A-85A5-EC57-BB89E5525341}"/>
                </a:ext>
              </a:extLst>
            </p:cNvPr>
            <p:cNvSpPr/>
            <p:nvPr/>
          </p:nvSpPr>
          <p:spPr>
            <a:xfrm>
              <a:off x="5746246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F324C9-0FD5-F502-175F-6B14B6A792A5}"/>
                </a:ext>
              </a:extLst>
            </p:cNvPr>
            <p:cNvSpPr/>
            <p:nvPr/>
          </p:nvSpPr>
          <p:spPr>
            <a:xfrm>
              <a:off x="6274752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493C727-9166-D73B-D14A-03D72B6582E0}"/>
                </a:ext>
              </a:extLst>
            </p:cNvPr>
            <p:cNvSpPr/>
            <p:nvPr/>
          </p:nvSpPr>
          <p:spPr>
            <a:xfrm>
              <a:off x="6803258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009202-9F02-E42E-789E-F179F5BBC0C3}"/>
                </a:ext>
              </a:extLst>
            </p:cNvPr>
            <p:cNvSpPr/>
            <p:nvPr/>
          </p:nvSpPr>
          <p:spPr>
            <a:xfrm>
              <a:off x="7331764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1FE90B5-72AA-1CE8-B67E-EB79E43C7135}"/>
                </a:ext>
              </a:extLst>
            </p:cNvPr>
            <p:cNvSpPr/>
            <p:nvPr/>
          </p:nvSpPr>
          <p:spPr>
            <a:xfrm>
              <a:off x="4160728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BCD6511-D2E5-024F-D932-8ADBD101F553}"/>
                </a:ext>
              </a:extLst>
            </p:cNvPr>
            <p:cNvSpPr/>
            <p:nvPr/>
          </p:nvSpPr>
          <p:spPr>
            <a:xfrm>
              <a:off x="4689234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10F074-4FEC-00C2-FE99-340E9CEDED33}"/>
                </a:ext>
              </a:extLst>
            </p:cNvPr>
            <p:cNvSpPr/>
            <p:nvPr/>
          </p:nvSpPr>
          <p:spPr>
            <a:xfrm>
              <a:off x="5217740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EE6AAC7-D25D-E460-99F8-56983F8FAAFC}"/>
                </a:ext>
              </a:extLst>
            </p:cNvPr>
            <p:cNvSpPr/>
            <p:nvPr/>
          </p:nvSpPr>
          <p:spPr>
            <a:xfrm>
              <a:off x="5746246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3432F76-7C7F-DF6E-DB38-6F5590006388}"/>
                </a:ext>
              </a:extLst>
            </p:cNvPr>
            <p:cNvSpPr/>
            <p:nvPr/>
          </p:nvSpPr>
          <p:spPr>
            <a:xfrm>
              <a:off x="6274752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076119A-C80F-3263-4222-3EEF0D573BD4}"/>
                </a:ext>
              </a:extLst>
            </p:cNvPr>
            <p:cNvSpPr/>
            <p:nvPr/>
          </p:nvSpPr>
          <p:spPr>
            <a:xfrm>
              <a:off x="6803258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1EDAA61-691E-4E64-0611-DCF6D44452B4}"/>
                </a:ext>
              </a:extLst>
            </p:cNvPr>
            <p:cNvSpPr/>
            <p:nvPr/>
          </p:nvSpPr>
          <p:spPr>
            <a:xfrm>
              <a:off x="7331764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E1F9D41-0649-7ECB-ED69-4934761C081E}"/>
                </a:ext>
              </a:extLst>
            </p:cNvPr>
            <p:cNvSpPr/>
            <p:nvPr/>
          </p:nvSpPr>
          <p:spPr>
            <a:xfrm>
              <a:off x="4160728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2FB0470-D2EE-C2A9-FAA5-DD6C2CFE4118}"/>
                </a:ext>
              </a:extLst>
            </p:cNvPr>
            <p:cNvSpPr/>
            <p:nvPr/>
          </p:nvSpPr>
          <p:spPr>
            <a:xfrm>
              <a:off x="4689234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C2F695-C497-D0E3-57E9-810C7BE321D1}"/>
                </a:ext>
              </a:extLst>
            </p:cNvPr>
            <p:cNvSpPr/>
            <p:nvPr/>
          </p:nvSpPr>
          <p:spPr>
            <a:xfrm>
              <a:off x="5217740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44FDF5-A501-A3DB-7D30-535BA3DB989F}"/>
                </a:ext>
              </a:extLst>
            </p:cNvPr>
            <p:cNvSpPr/>
            <p:nvPr/>
          </p:nvSpPr>
          <p:spPr>
            <a:xfrm>
              <a:off x="5746246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0054FF-F066-E144-A459-DE8024104E86}"/>
                </a:ext>
              </a:extLst>
            </p:cNvPr>
            <p:cNvSpPr/>
            <p:nvPr/>
          </p:nvSpPr>
          <p:spPr>
            <a:xfrm>
              <a:off x="6274752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B013019-73EE-07E5-757E-83FAF4B3EF79}"/>
                </a:ext>
              </a:extLst>
            </p:cNvPr>
            <p:cNvSpPr/>
            <p:nvPr/>
          </p:nvSpPr>
          <p:spPr>
            <a:xfrm>
              <a:off x="6803258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8E2D7A-2595-C221-4C0E-5CBC88BAF04C}"/>
                </a:ext>
              </a:extLst>
            </p:cNvPr>
            <p:cNvSpPr/>
            <p:nvPr/>
          </p:nvSpPr>
          <p:spPr>
            <a:xfrm>
              <a:off x="7331764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2ACDB-9654-128B-A702-543960460B8E}"/>
                  </a:ext>
                </a:extLst>
              </p:cNvPr>
              <p:cNvSpPr txBox="1"/>
              <p:nvPr/>
            </p:nvSpPr>
            <p:spPr>
              <a:xfrm>
                <a:off x="4990921" y="5763519"/>
                <a:ext cx="22101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𝑁𝑀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2ACDB-9654-128B-A702-543960460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921" y="5763519"/>
                <a:ext cx="221015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AA9D5-8EAF-4ECB-0279-0178D86AD122}"/>
              </a:ext>
            </a:extLst>
          </p:cNvPr>
          <p:cNvSpPr txBox="1"/>
          <p:nvPr/>
        </p:nvSpPr>
        <p:spPr>
          <a:xfrm>
            <a:off x="360505" y="2122497"/>
            <a:ext cx="11817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an array A[1..N], find the interval with maximum sum.</a:t>
            </a:r>
            <a:endParaRPr lang="ko-KR" altLang="en-US" sz="2800" i="1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A2B6928D-2597-579A-7B84-CAE48FAB2D5E}"/>
              </a:ext>
            </a:extLst>
          </p:cNvPr>
          <p:cNvGrpSpPr/>
          <p:nvPr/>
        </p:nvGrpSpPr>
        <p:grpSpPr>
          <a:xfrm>
            <a:off x="2721351" y="3317725"/>
            <a:ext cx="6342072" cy="528506"/>
            <a:chOff x="2721351" y="3317725"/>
            <a:chExt cx="6342072" cy="52850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ACE021-4BE9-6B33-D6C3-82668FA7D116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D06DC9-572B-5092-6A86-3807121325DB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8BCE56-3441-6BAF-3C17-6A7662CDC553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5B6EF4-64D1-243B-8B23-A9BD6ED5A706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4222060-66FF-327B-6EC4-AAED7A8871AB}"/>
                </a:ext>
              </a:extLst>
            </p:cNvPr>
            <p:cNvSpPr/>
            <p:nvPr/>
          </p:nvSpPr>
          <p:spPr>
            <a:xfrm>
              <a:off x="4835375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D487C57-C69F-5215-5B86-FEFE1999B06A}"/>
                </a:ext>
              </a:extLst>
            </p:cNvPr>
            <p:cNvSpPr/>
            <p:nvPr/>
          </p:nvSpPr>
          <p:spPr>
            <a:xfrm>
              <a:off x="5363881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7B6CDB-D83F-49A2-E1A0-3CC6F80EF8D8}"/>
                </a:ext>
              </a:extLst>
            </p:cNvPr>
            <p:cNvSpPr/>
            <p:nvPr/>
          </p:nvSpPr>
          <p:spPr>
            <a:xfrm>
              <a:off x="5892387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9864AC-7311-4A84-33C7-41A65F1C3A93}"/>
                </a:ext>
              </a:extLst>
            </p:cNvPr>
            <p:cNvSpPr/>
            <p:nvPr/>
          </p:nvSpPr>
          <p:spPr>
            <a:xfrm>
              <a:off x="6420893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F8B27A4-6717-A51D-DCB3-4263BFF8B19C}"/>
                </a:ext>
              </a:extLst>
            </p:cNvPr>
            <p:cNvSpPr/>
            <p:nvPr/>
          </p:nvSpPr>
          <p:spPr>
            <a:xfrm>
              <a:off x="6949399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1470D24-B336-F3BE-67A2-E0879E17D7E3}"/>
                </a:ext>
              </a:extLst>
            </p:cNvPr>
            <p:cNvSpPr/>
            <p:nvPr/>
          </p:nvSpPr>
          <p:spPr>
            <a:xfrm>
              <a:off x="7477905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9C49BC3-B9DD-A139-5EAC-F4EDA34A80A8}"/>
                </a:ext>
              </a:extLst>
            </p:cNvPr>
            <p:cNvSpPr/>
            <p:nvPr/>
          </p:nvSpPr>
          <p:spPr>
            <a:xfrm>
              <a:off x="8006411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9585F74-5993-7751-2F5D-488E9699A6AC}"/>
                </a:ext>
              </a:extLst>
            </p:cNvPr>
            <p:cNvSpPr/>
            <p:nvPr/>
          </p:nvSpPr>
          <p:spPr>
            <a:xfrm>
              <a:off x="8534917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9107AB3-4B1B-BA6E-D3B8-C4094B637877}"/>
              </a:ext>
            </a:extLst>
          </p:cNvPr>
          <p:cNvSpPr txBox="1"/>
          <p:nvPr/>
        </p:nvSpPr>
        <p:spPr>
          <a:xfrm>
            <a:off x="5583736" y="5052995"/>
            <a:ext cx="181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prefix[r]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71DBBC8-2D67-19EF-4AA8-D33A1562CA23}"/>
              </a:ext>
            </a:extLst>
          </p:cNvPr>
          <p:cNvCxnSpPr>
            <a:cxnSpLocks/>
          </p:cNvCxnSpPr>
          <p:nvPr/>
        </p:nvCxnSpPr>
        <p:spPr>
          <a:xfrm flipV="1">
            <a:off x="6412264" y="3910516"/>
            <a:ext cx="0" cy="1142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63EB5C9-3B89-B783-1CC0-150B8E86308B}"/>
              </a:ext>
            </a:extLst>
          </p:cNvPr>
          <p:cNvSpPr txBox="1"/>
          <p:nvPr/>
        </p:nvSpPr>
        <p:spPr>
          <a:xfrm>
            <a:off x="2342000" y="4771989"/>
            <a:ext cx="181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prefix[l]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91CF287-C891-FCA5-5E9B-39E8C5C14316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3249856" y="3910515"/>
            <a:ext cx="1" cy="861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020562C-BB38-DCB6-2DDB-28E3A0BB6EC3}"/>
              </a:ext>
            </a:extLst>
          </p:cNvPr>
          <p:cNvSpPr txBox="1"/>
          <p:nvPr/>
        </p:nvSpPr>
        <p:spPr>
          <a:xfrm>
            <a:off x="995305" y="477198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minimum</a:t>
            </a:r>
            <a:endParaRPr lang="ko-KR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9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2" grpId="0"/>
      <p:bldP spid="1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Code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ADAE0-BE44-CCB3-8886-CE969287DF5F}"/>
              </a:ext>
            </a:extLst>
          </p:cNvPr>
          <p:cNvSpPr txBox="1"/>
          <p:nvPr/>
        </p:nvSpPr>
        <p:spPr>
          <a:xfrm>
            <a:off x="2657521" y="1914526"/>
            <a:ext cx="800090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for (int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1;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&lt;= n;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prefix[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 = prefix[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– 1] + a[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int </a:t>
            </a:r>
            <a:r>
              <a:rPr lang="en-US" altLang="ko-KR" sz="2400" dirty="0" err="1">
                <a:latin typeface="Consolas" panose="020B0609020204030204" pitchFamily="49" charset="0"/>
              </a:rPr>
              <a:t>ans</a:t>
            </a:r>
            <a:r>
              <a:rPr lang="en-US" altLang="ko-K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for (int r = 1; r &lt;= n; r++)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for (int l = 0; l &lt; r; l++)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latin typeface="Consolas" panose="020B0609020204030204" pitchFamily="49" charset="0"/>
              </a:rPr>
              <a:t>ans</a:t>
            </a:r>
            <a:r>
              <a:rPr lang="en-US" altLang="ko-KR" sz="2400" dirty="0">
                <a:latin typeface="Consolas" panose="020B0609020204030204" pitchFamily="49" charset="0"/>
              </a:rPr>
              <a:t> = max(</a:t>
            </a:r>
            <a:r>
              <a:rPr lang="en-US" altLang="ko-KR" sz="2400" dirty="0" err="1">
                <a:latin typeface="Consolas" panose="020B0609020204030204" pitchFamily="49" charset="0"/>
              </a:rPr>
              <a:t>ans</a:t>
            </a:r>
            <a:r>
              <a:rPr lang="en-US" altLang="ko-KR" sz="2400" dirty="0">
                <a:latin typeface="Consolas" panose="020B0609020204030204" pitchFamily="49" charset="0"/>
              </a:rPr>
              <a:t>, prefix[r] – prefix[l]);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}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7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Code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ADAE0-BE44-CCB3-8886-CE969287DF5F}"/>
              </a:ext>
            </a:extLst>
          </p:cNvPr>
          <p:cNvSpPr txBox="1"/>
          <p:nvPr/>
        </p:nvSpPr>
        <p:spPr>
          <a:xfrm>
            <a:off x="2657521" y="1914526"/>
            <a:ext cx="64716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for (int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1;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&lt;= n;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prefix[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 = prefix[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– 1] + a[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int </a:t>
            </a:r>
            <a:r>
              <a:rPr lang="en-US" altLang="ko-KR" sz="2400" dirty="0" err="1">
                <a:latin typeface="Consolas" panose="020B0609020204030204" pitchFamily="49" charset="0"/>
              </a:rPr>
              <a:t>ans</a:t>
            </a:r>
            <a:r>
              <a:rPr lang="en-US" altLang="ko-K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minv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for (int r = 1; r &lt;= n; r++)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ans</a:t>
            </a:r>
            <a:r>
              <a:rPr lang="en-US" altLang="ko-KR" sz="2400" dirty="0">
                <a:latin typeface="Consolas" panose="020B0609020204030204" pitchFamily="49" charset="0"/>
              </a:rPr>
              <a:t> = max(</a:t>
            </a:r>
            <a:r>
              <a:rPr lang="en-US" altLang="ko-KR" sz="2400" dirty="0" err="1">
                <a:latin typeface="Consolas" panose="020B0609020204030204" pitchFamily="49" charset="0"/>
              </a:rPr>
              <a:t>ans</a:t>
            </a:r>
            <a:r>
              <a:rPr lang="en-US" altLang="ko-KR" sz="2400" dirty="0">
                <a:latin typeface="Consolas" panose="020B0609020204030204" pitchFamily="49" charset="0"/>
              </a:rPr>
              <a:t>, prefix[r] – </a:t>
            </a:r>
            <a:r>
              <a:rPr lang="en-US" altLang="ko-KR" sz="2400" dirty="0" err="1">
                <a:latin typeface="Consolas" panose="020B0609020204030204" pitchFamily="49" charset="0"/>
              </a:rPr>
              <a:t>minv</a:t>
            </a:r>
            <a:r>
              <a:rPr lang="en-US" altLang="ko-KR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minv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 = min(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minv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, prefix[r]);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1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AA9D5-8EAF-4ECB-0279-0178D86AD122}"/>
              </a:ext>
            </a:extLst>
          </p:cNvPr>
          <p:cNvSpPr txBox="1"/>
          <p:nvPr/>
        </p:nvSpPr>
        <p:spPr>
          <a:xfrm>
            <a:off x="356268" y="3008322"/>
            <a:ext cx="117118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an array A[1..N], </a:t>
            </a:r>
          </a:p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find </a:t>
            </a:r>
            <a:r>
              <a:rPr lang="en-US" altLang="ko-KR" sz="3200" b="1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two disjoint </a:t>
            </a: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intervals with maximum total sum.</a:t>
            </a:r>
            <a:endParaRPr lang="ko-KR" altLang="en-US" sz="3200" i="1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19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6912F9-25B1-DF5B-D2FD-5AF72E6914AC}"/>
              </a:ext>
            </a:extLst>
          </p:cNvPr>
          <p:cNvGrpSpPr/>
          <p:nvPr/>
        </p:nvGrpSpPr>
        <p:grpSpPr>
          <a:xfrm>
            <a:off x="3356163" y="1831824"/>
            <a:ext cx="7841874" cy="663725"/>
            <a:chOff x="2721351" y="3317725"/>
            <a:chExt cx="6342072" cy="528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164C564-E8E5-E9E4-BA33-9C57FDF0340A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AB96741-7D4D-6E1E-8D94-B2099D5A831F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6DACAB-8E21-A295-E0AE-C6E968AE07FB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CB14C8-0B2E-9DE0-80E8-E162215A9EDF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D8B2C6-341A-7B39-4C0C-43C5158AE1C7}"/>
                </a:ext>
              </a:extLst>
            </p:cNvPr>
            <p:cNvSpPr/>
            <p:nvPr/>
          </p:nvSpPr>
          <p:spPr>
            <a:xfrm>
              <a:off x="4835375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61518C-E045-4F15-9DC2-B6198389004C}"/>
                </a:ext>
              </a:extLst>
            </p:cNvPr>
            <p:cNvSpPr/>
            <p:nvPr/>
          </p:nvSpPr>
          <p:spPr>
            <a:xfrm>
              <a:off x="5363881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882DDC-EA51-787D-AFDF-23F29EB6E020}"/>
                </a:ext>
              </a:extLst>
            </p:cNvPr>
            <p:cNvSpPr/>
            <p:nvPr/>
          </p:nvSpPr>
          <p:spPr>
            <a:xfrm>
              <a:off x="5892387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295512-8774-969D-78CE-FF14C6883570}"/>
                </a:ext>
              </a:extLst>
            </p:cNvPr>
            <p:cNvSpPr/>
            <p:nvPr/>
          </p:nvSpPr>
          <p:spPr>
            <a:xfrm>
              <a:off x="6420893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EC9F63-273A-603B-3730-04450184C3BB}"/>
                </a:ext>
              </a:extLst>
            </p:cNvPr>
            <p:cNvSpPr/>
            <p:nvPr/>
          </p:nvSpPr>
          <p:spPr>
            <a:xfrm>
              <a:off x="6949399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BDFD14C-7BEB-3E2C-2A55-685A605A5518}"/>
                </a:ext>
              </a:extLst>
            </p:cNvPr>
            <p:cNvSpPr/>
            <p:nvPr/>
          </p:nvSpPr>
          <p:spPr>
            <a:xfrm>
              <a:off x="7477905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1E7304-7604-192C-F8ED-00F939D26D90}"/>
                </a:ext>
              </a:extLst>
            </p:cNvPr>
            <p:cNvSpPr/>
            <p:nvPr/>
          </p:nvSpPr>
          <p:spPr>
            <a:xfrm>
              <a:off x="8006411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5B0DEEB-5716-C29D-0368-4C5F23CA80D7}"/>
                </a:ext>
              </a:extLst>
            </p:cNvPr>
            <p:cNvSpPr/>
            <p:nvPr/>
          </p:nvSpPr>
          <p:spPr>
            <a:xfrm>
              <a:off x="8534917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D1750AF-0592-4B52-20DB-0409344ED909}"/>
              </a:ext>
            </a:extLst>
          </p:cNvPr>
          <p:cNvSpPr txBox="1"/>
          <p:nvPr/>
        </p:nvSpPr>
        <p:spPr>
          <a:xfrm>
            <a:off x="638175" y="2921168"/>
            <a:ext cx="20185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prefix_max</a:t>
            </a:r>
            <a:r>
              <a:rPr lang="en-US" altLang="ko-KR" sz="2000" dirty="0">
                <a:latin typeface="Consolas" panose="020B0609020204030204" pitchFamily="49" charset="0"/>
              </a:rPr>
              <a:t>[1]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prefix_max</a:t>
            </a:r>
            <a:r>
              <a:rPr lang="en-US" altLang="ko-KR" sz="2000" dirty="0">
                <a:latin typeface="Consolas" panose="020B0609020204030204" pitchFamily="49" charset="0"/>
              </a:rPr>
              <a:t>[2]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prefix_max</a:t>
            </a:r>
            <a:r>
              <a:rPr lang="en-US" altLang="ko-KR" sz="2000" dirty="0">
                <a:latin typeface="Consolas" panose="020B0609020204030204" pitchFamily="49" charset="0"/>
              </a:rPr>
              <a:t>[n]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90249F-50B9-A8A4-EC4F-3049FAF53516}"/>
              </a:ext>
            </a:extLst>
          </p:cNvPr>
          <p:cNvSpPr/>
          <p:nvPr/>
        </p:nvSpPr>
        <p:spPr>
          <a:xfrm>
            <a:off x="3356163" y="3039986"/>
            <a:ext cx="653490" cy="1699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67EFC4-BB26-DC82-A884-FB6865C5FE12}"/>
              </a:ext>
            </a:extLst>
          </p:cNvPr>
          <p:cNvSpPr/>
          <p:nvPr/>
        </p:nvSpPr>
        <p:spPr>
          <a:xfrm>
            <a:off x="3356162" y="3371849"/>
            <a:ext cx="1306979" cy="1699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498044-0B2B-07D7-6799-A6AF8C906C80}"/>
              </a:ext>
            </a:extLst>
          </p:cNvPr>
          <p:cNvSpPr/>
          <p:nvPr/>
        </p:nvSpPr>
        <p:spPr>
          <a:xfrm>
            <a:off x="3356161" y="4001255"/>
            <a:ext cx="7841877" cy="1699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4ABE8-EF71-5601-4062-8C5D20BF2EFB}"/>
              </a:ext>
            </a:extLst>
          </p:cNvPr>
          <p:cNvSpPr txBox="1"/>
          <p:nvPr/>
        </p:nvSpPr>
        <p:spPr>
          <a:xfrm>
            <a:off x="638175" y="4473743"/>
            <a:ext cx="20185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suffix_max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suffix_max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suffix_max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[n]</a:t>
            </a:r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E1F352-87CA-4E15-BB22-D32ACDFE4F0D}"/>
              </a:ext>
            </a:extLst>
          </p:cNvPr>
          <p:cNvSpPr/>
          <p:nvPr/>
        </p:nvSpPr>
        <p:spPr>
          <a:xfrm>
            <a:off x="10544548" y="4660743"/>
            <a:ext cx="653490" cy="16993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C1AB01-B1BB-B8BE-25A6-6630644D921D}"/>
              </a:ext>
            </a:extLst>
          </p:cNvPr>
          <p:cNvSpPr/>
          <p:nvPr/>
        </p:nvSpPr>
        <p:spPr>
          <a:xfrm>
            <a:off x="9891058" y="4965523"/>
            <a:ext cx="1306979" cy="16993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CD2809-AB4A-651D-38FB-AA13A1F18F93}"/>
              </a:ext>
            </a:extLst>
          </p:cNvPr>
          <p:cNvSpPr/>
          <p:nvPr/>
        </p:nvSpPr>
        <p:spPr>
          <a:xfrm>
            <a:off x="3356160" y="5520492"/>
            <a:ext cx="7841877" cy="16993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7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Code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ADAE0-BE44-CCB3-8886-CE969287DF5F}"/>
              </a:ext>
            </a:extLst>
          </p:cNvPr>
          <p:cNvSpPr txBox="1"/>
          <p:nvPr/>
        </p:nvSpPr>
        <p:spPr>
          <a:xfrm>
            <a:off x="1581196" y="1724026"/>
            <a:ext cx="970009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// </a:t>
            </a:r>
            <a:r>
              <a:rPr lang="en-US" altLang="ko-KR" sz="2400" dirty="0" err="1">
                <a:latin typeface="Consolas" panose="020B0609020204030204" pitchFamily="49" charset="0"/>
              </a:rPr>
              <a:t>calculcate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calc_pre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], </a:t>
            </a:r>
            <a:r>
              <a:rPr lang="en-US" altLang="ko-KR" sz="2400" dirty="0" err="1">
                <a:latin typeface="Consolas" panose="020B0609020204030204" pitchFamily="49" charset="0"/>
              </a:rPr>
              <a:t>calc_suf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for (int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1;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&lt;= n;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prefix_max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 = max(</a:t>
            </a:r>
            <a:r>
              <a:rPr lang="en-US" altLang="ko-KR" sz="2400" dirty="0" err="1">
                <a:latin typeface="Consolas" panose="020B0609020204030204" pitchFamily="49" charset="0"/>
              </a:rPr>
              <a:t>prefix_max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- 1], </a:t>
            </a:r>
            <a:r>
              <a:rPr lang="en-US" altLang="ko-KR" sz="2400" dirty="0" err="1">
                <a:latin typeface="Consolas" panose="020B0609020204030204" pitchFamily="49" charset="0"/>
              </a:rPr>
              <a:t>calc_pre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for (int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n;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&gt;= 1;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--)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suffix_max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 = max(</a:t>
            </a:r>
            <a:r>
              <a:rPr lang="en-US" altLang="ko-KR" sz="2400" dirty="0" err="1">
                <a:latin typeface="Consolas" panose="020B0609020204030204" pitchFamily="49" charset="0"/>
              </a:rPr>
              <a:t>suffix_max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+ 1], </a:t>
            </a:r>
            <a:r>
              <a:rPr lang="en-US" altLang="ko-KR" sz="2400" dirty="0" err="1">
                <a:latin typeface="Consolas" panose="020B0609020204030204" pitchFamily="49" charset="0"/>
              </a:rPr>
              <a:t>calc_suf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int </a:t>
            </a:r>
            <a:r>
              <a:rPr lang="en-US" altLang="ko-KR" sz="2400" dirty="0" err="1">
                <a:latin typeface="Consolas" panose="020B0609020204030204" pitchFamily="49" charset="0"/>
              </a:rPr>
              <a:t>ans</a:t>
            </a:r>
            <a:r>
              <a:rPr lang="en-US" altLang="ko-K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for (int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&lt;= n;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ans</a:t>
            </a:r>
            <a:r>
              <a:rPr lang="en-US" altLang="ko-KR" sz="2400" dirty="0">
                <a:latin typeface="Consolas" panose="020B0609020204030204" pitchFamily="49" charset="0"/>
              </a:rPr>
              <a:t> = max(</a:t>
            </a:r>
            <a:r>
              <a:rPr lang="en-US" altLang="ko-KR" sz="2400" dirty="0" err="1">
                <a:latin typeface="Consolas" panose="020B0609020204030204" pitchFamily="49" charset="0"/>
              </a:rPr>
              <a:t>ans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prefix_max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suffix_max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 + 1]</a:t>
            </a:r>
            <a:r>
              <a:rPr lang="en-US" altLang="ko-KR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2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5" y="2766218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Let’s solve some problems!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89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Problem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397B-AE98-52AA-3527-B5B9D1CC5325}"/>
              </a:ext>
            </a:extLst>
          </p:cNvPr>
          <p:cNvSpPr txBox="1"/>
          <p:nvPr/>
        </p:nvSpPr>
        <p:spPr>
          <a:xfrm>
            <a:off x="127058" y="3052316"/>
            <a:ext cx="119378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an array A[1..N] of positive integers,</a:t>
            </a:r>
          </a:p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find out the </a:t>
            </a:r>
            <a:r>
              <a:rPr lang="en-US" altLang="ko-KR" sz="3200" b="1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</a:t>
            </a: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interval with sum </a:t>
            </a:r>
            <a:r>
              <a:rPr lang="en-US" altLang="ko-KR" sz="3200" b="1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 least</a:t>
            </a: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K.</a:t>
            </a:r>
          </a:p>
        </p:txBody>
      </p:sp>
    </p:spTree>
    <p:extLst>
      <p:ext uri="{BB962C8B-B14F-4D97-AF65-F5344CB8AC3E}">
        <p14:creationId xmlns:p14="http://schemas.microsoft.com/office/powerpoint/2010/main" val="339819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13F977F-82D4-2697-CD26-E43027468825}"/>
              </a:ext>
            </a:extLst>
          </p:cNvPr>
          <p:cNvSpPr txBox="1">
            <a:spLocks/>
          </p:cNvSpPr>
          <p:nvPr/>
        </p:nvSpPr>
        <p:spPr>
          <a:xfrm>
            <a:off x="2700293" y="1892191"/>
            <a:ext cx="9101182" cy="3895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int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INF;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(int r = 1; r &lt;= n; r++) {</a:t>
            </a:r>
            <a:b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for (int l = 0; l &lt; r; l++)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if (prefix[r] – prefix[l] &gt;= k)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min(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r – l);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5600A-C908-8E7B-CC07-75952A7A1293}"/>
                  </a:ext>
                </a:extLst>
              </p:cNvPr>
              <p:cNvSpPr txBox="1"/>
              <p:nvPr/>
            </p:nvSpPr>
            <p:spPr>
              <a:xfrm>
                <a:off x="5453292" y="5787275"/>
                <a:ext cx="12854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5600A-C908-8E7B-CC07-75952A7A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92" y="5787275"/>
                <a:ext cx="128541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77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Problem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397B-AE98-52AA-3527-B5B9D1CC5325}"/>
              </a:ext>
            </a:extLst>
          </p:cNvPr>
          <p:cNvSpPr txBox="1"/>
          <p:nvPr/>
        </p:nvSpPr>
        <p:spPr>
          <a:xfrm>
            <a:off x="254116" y="2904792"/>
            <a:ext cx="1193788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an array A[1..N], answer Q questions given as:</a:t>
            </a:r>
          </a:p>
          <a:p>
            <a:pPr algn="ctr"/>
            <a:endParaRPr lang="en-US" altLang="ko-KR" sz="32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Find out the sum of elements in the interval A[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l..r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sz="32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476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13F977F-82D4-2697-CD26-E43027468825}"/>
              </a:ext>
            </a:extLst>
          </p:cNvPr>
          <p:cNvSpPr txBox="1">
            <a:spLocks/>
          </p:cNvSpPr>
          <p:nvPr/>
        </p:nvSpPr>
        <p:spPr>
          <a:xfrm>
            <a:off x="2700293" y="1892191"/>
            <a:ext cx="9101182" cy="3895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int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INF;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(int r = 1; r &lt;= n; r++) {</a:t>
            </a:r>
            <a:b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(int l = r - 1; l &gt;= 0; l--)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if (prefix[r] – prefix[l] &gt;= k)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min(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r – l);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break;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5600A-C908-8E7B-CC07-75952A7A1293}"/>
                  </a:ext>
                </a:extLst>
              </p:cNvPr>
              <p:cNvSpPr txBox="1"/>
              <p:nvPr/>
            </p:nvSpPr>
            <p:spPr>
              <a:xfrm>
                <a:off x="5843817" y="5787275"/>
                <a:ext cx="12854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5600A-C908-8E7B-CC07-75952A7A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817" y="5787275"/>
                <a:ext cx="128541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44DA39D-2C6A-47B7-33E2-A84C5ACA05A8}"/>
              </a:ext>
            </a:extLst>
          </p:cNvPr>
          <p:cNvSpPr txBox="1"/>
          <p:nvPr/>
        </p:nvSpPr>
        <p:spPr>
          <a:xfrm>
            <a:off x="4953830" y="58796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still</a:t>
            </a:r>
            <a:endParaRPr lang="ko-KR" altLang="en-US" sz="20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4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FE9DEB-7F6E-0253-3C7B-C09E527DB46E}"/>
              </a:ext>
            </a:extLst>
          </p:cNvPr>
          <p:cNvGrpSpPr/>
          <p:nvPr/>
        </p:nvGrpSpPr>
        <p:grpSpPr>
          <a:xfrm>
            <a:off x="3500702" y="1988987"/>
            <a:ext cx="4756554" cy="528506"/>
            <a:chOff x="3453077" y="1960412"/>
            <a:chExt cx="4756554" cy="528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9FC524-D998-ACDF-C3CD-7836E6B6D406}"/>
                </a:ext>
              </a:extLst>
            </p:cNvPr>
            <p:cNvSpPr/>
            <p:nvPr/>
          </p:nvSpPr>
          <p:spPr>
            <a:xfrm>
              <a:off x="345307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847CCA-1BB5-04D6-69BF-957A42FFD591}"/>
                </a:ext>
              </a:extLst>
            </p:cNvPr>
            <p:cNvSpPr/>
            <p:nvPr/>
          </p:nvSpPr>
          <p:spPr>
            <a:xfrm>
              <a:off x="398158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11036E-E8E2-9032-3E9F-085A7632DCE8}"/>
                </a:ext>
              </a:extLst>
            </p:cNvPr>
            <p:cNvSpPr/>
            <p:nvPr/>
          </p:nvSpPr>
          <p:spPr>
            <a:xfrm>
              <a:off x="451008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BCC375-55C5-43EA-02B3-ABE3680E0774}"/>
                </a:ext>
              </a:extLst>
            </p:cNvPr>
            <p:cNvSpPr/>
            <p:nvPr/>
          </p:nvSpPr>
          <p:spPr>
            <a:xfrm>
              <a:off x="503859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201DA-6264-F068-2C6E-CE85EA41F75F}"/>
                </a:ext>
              </a:extLst>
            </p:cNvPr>
            <p:cNvSpPr/>
            <p:nvPr/>
          </p:nvSpPr>
          <p:spPr>
            <a:xfrm>
              <a:off x="5567101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72CBF4-962F-CC6F-AC42-BCEFA27CFB65}"/>
                </a:ext>
              </a:extLst>
            </p:cNvPr>
            <p:cNvSpPr/>
            <p:nvPr/>
          </p:nvSpPr>
          <p:spPr>
            <a:xfrm>
              <a:off x="609560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8DEEE5-B081-AE8A-59E4-50D4BA4054AC}"/>
                </a:ext>
              </a:extLst>
            </p:cNvPr>
            <p:cNvSpPr/>
            <p:nvPr/>
          </p:nvSpPr>
          <p:spPr>
            <a:xfrm>
              <a:off x="662411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156E5-23A9-2E4A-C3F3-C22486D33562}"/>
                </a:ext>
              </a:extLst>
            </p:cNvPr>
            <p:cNvSpPr/>
            <p:nvPr/>
          </p:nvSpPr>
          <p:spPr>
            <a:xfrm>
              <a:off x="715261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A0C830-C87E-D1FF-F922-719AABE59D90}"/>
                </a:ext>
              </a:extLst>
            </p:cNvPr>
            <p:cNvSpPr/>
            <p:nvPr/>
          </p:nvSpPr>
          <p:spPr>
            <a:xfrm>
              <a:off x="768112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F553960B-F31F-1E5F-7F39-65796B8C5E4F}"/>
              </a:ext>
            </a:extLst>
          </p:cNvPr>
          <p:cNvSpPr txBox="1">
            <a:spLocks/>
          </p:cNvSpPr>
          <p:nvPr/>
        </p:nvSpPr>
        <p:spPr>
          <a:xfrm>
            <a:off x="2160513" y="1961545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A[] =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0DA60-4657-9157-9903-BC1A303F9096}"/>
              </a:ext>
            </a:extLst>
          </p:cNvPr>
          <p:cNvSpPr txBox="1"/>
          <p:nvPr/>
        </p:nvSpPr>
        <p:spPr>
          <a:xfrm>
            <a:off x="8411849" y="1997419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K = 9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9AA7AB-186D-3915-A863-761DAFAA1365}"/>
              </a:ext>
            </a:extLst>
          </p:cNvPr>
          <p:cNvSpPr/>
          <p:nvPr/>
        </p:nvSpPr>
        <p:spPr>
          <a:xfrm>
            <a:off x="3500702" y="2760909"/>
            <a:ext cx="2114024" cy="1424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1AD819-BBC9-963D-0CB1-96F5A5906FBB}"/>
              </a:ext>
            </a:extLst>
          </p:cNvPr>
          <p:cNvSpPr/>
          <p:nvPr/>
        </p:nvSpPr>
        <p:spPr>
          <a:xfrm>
            <a:off x="4029208" y="3047858"/>
            <a:ext cx="2114024" cy="1632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860421-FD43-CDD9-8A15-C006607D0162}"/>
              </a:ext>
            </a:extLst>
          </p:cNvPr>
          <p:cNvSpPr/>
          <p:nvPr/>
        </p:nvSpPr>
        <p:spPr>
          <a:xfrm>
            <a:off x="4571740" y="3372907"/>
            <a:ext cx="1571492" cy="1632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00DDE4-4963-E83F-FA38-B3F1A4A0338B}"/>
              </a:ext>
            </a:extLst>
          </p:cNvPr>
          <p:cNvSpPr/>
          <p:nvPr/>
        </p:nvSpPr>
        <p:spPr>
          <a:xfrm>
            <a:off x="5100246" y="3692028"/>
            <a:ext cx="1571492" cy="1632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323F0E-0913-EE55-E99E-8C24FD817F69}"/>
              </a:ext>
            </a:extLst>
          </p:cNvPr>
          <p:cNvSpPr/>
          <p:nvPr/>
        </p:nvSpPr>
        <p:spPr>
          <a:xfrm>
            <a:off x="5648458" y="4011149"/>
            <a:ext cx="1023280" cy="1632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4B2FDB-E096-801D-F110-70C9745D4CAA}"/>
              </a:ext>
            </a:extLst>
          </p:cNvPr>
          <p:cNvSpPr/>
          <p:nvPr/>
        </p:nvSpPr>
        <p:spPr>
          <a:xfrm>
            <a:off x="6143232" y="4285110"/>
            <a:ext cx="528506" cy="1632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556DA8-3C60-617A-1607-88498CC3CF34}"/>
              </a:ext>
            </a:extLst>
          </p:cNvPr>
          <p:cNvSpPr/>
          <p:nvPr/>
        </p:nvSpPr>
        <p:spPr>
          <a:xfrm>
            <a:off x="6671738" y="4561335"/>
            <a:ext cx="1585518" cy="1632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9AC8F8-8E23-42CE-C34E-9632CD75C4F0}"/>
              </a:ext>
            </a:extLst>
          </p:cNvPr>
          <p:cNvSpPr/>
          <p:nvPr/>
        </p:nvSpPr>
        <p:spPr>
          <a:xfrm>
            <a:off x="7219950" y="4837560"/>
            <a:ext cx="1037306" cy="1632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45D910-3248-BFF1-DC0C-F4092318CE13}"/>
              </a:ext>
            </a:extLst>
          </p:cNvPr>
          <p:cNvCxnSpPr>
            <a:cxnSpLocks/>
          </p:cNvCxnSpPr>
          <p:nvPr/>
        </p:nvCxnSpPr>
        <p:spPr>
          <a:xfrm>
            <a:off x="6096000" y="2822986"/>
            <a:ext cx="2161256" cy="15437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754A24-58ED-7A9C-7A30-84E58DBCBD9F}"/>
              </a:ext>
            </a:extLst>
          </p:cNvPr>
          <p:cNvSpPr txBox="1"/>
          <p:nvPr/>
        </p:nvSpPr>
        <p:spPr>
          <a:xfrm>
            <a:off x="4242768" y="5753100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Monotonicity! (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단조성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5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FE9DEB-7F6E-0253-3C7B-C09E527DB46E}"/>
              </a:ext>
            </a:extLst>
          </p:cNvPr>
          <p:cNvGrpSpPr/>
          <p:nvPr/>
        </p:nvGrpSpPr>
        <p:grpSpPr>
          <a:xfrm>
            <a:off x="3414977" y="3164747"/>
            <a:ext cx="4756554" cy="528506"/>
            <a:chOff x="3453077" y="1960412"/>
            <a:chExt cx="4756554" cy="528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9FC524-D998-ACDF-C3CD-7836E6B6D406}"/>
                </a:ext>
              </a:extLst>
            </p:cNvPr>
            <p:cNvSpPr/>
            <p:nvPr/>
          </p:nvSpPr>
          <p:spPr>
            <a:xfrm>
              <a:off x="345307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847CCA-1BB5-04D6-69BF-957A42FFD591}"/>
                </a:ext>
              </a:extLst>
            </p:cNvPr>
            <p:cNvSpPr/>
            <p:nvPr/>
          </p:nvSpPr>
          <p:spPr>
            <a:xfrm>
              <a:off x="398158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11036E-E8E2-9032-3E9F-085A7632DCE8}"/>
                </a:ext>
              </a:extLst>
            </p:cNvPr>
            <p:cNvSpPr/>
            <p:nvPr/>
          </p:nvSpPr>
          <p:spPr>
            <a:xfrm>
              <a:off x="451008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BCC375-55C5-43EA-02B3-ABE3680E0774}"/>
                </a:ext>
              </a:extLst>
            </p:cNvPr>
            <p:cNvSpPr/>
            <p:nvPr/>
          </p:nvSpPr>
          <p:spPr>
            <a:xfrm>
              <a:off x="503859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201DA-6264-F068-2C6E-CE85EA41F75F}"/>
                </a:ext>
              </a:extLst>
            </p:cNvPr>
            <p:cNvSpPr/>
            <p:nvPr/>
          </p:nvSpPr>
          <p:spPr>
            <a:xfrm>
              <a:off x="5567101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72CBF4-962F-CC6F-AC42-BCEFA27CFB65}"/>
                </a:ext>
              </a:extLst>
            </p:cNvPr>
            <p:cNvSpPr/>
            <p:nvPr/>
          </p:nvSpPr>
          <p:spPr>
            <a:xfrm>
              <a:off x="609560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8DEEE5-B081-AE8A-59E4-50D4BA4054AC}"/>
                </a:ext>
              </a:extLst>
            </p:cNvPr>
            <p:cNvSpPr/>
            <p:nvPr/>
          </p:nvSpPr>
          <p:spPr>
            <a:xfrm>
              <a:off x="662411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156E5-23A9-2E4A-C3F3-C22486D33562}"/>
                </a:ext>
              </a:extLst>
            </p:cNvPr>
            <p:cNvSpPr/>
            <p:nvPr/>
          </p:nvSpPr>
          <p:spPr>
            <a:xfrm>
              <a:off x="715261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A0C830-C87E-D1FF-F922-719AABE59D90}"/>
                </a:ext>
              </a:extLst>
            </p:cNvPr>
            <p:cNvSpPr/>
            <p:nvPr/>
          </p:nvSpPr>
          <p:spPr>
            <a:xfrm>
              <a:off x="768112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F553960B-F31F-1E5F-7F39-65796B8C5E4F}"/>
              </a:ext>
            </a:extLst>
          </p:cNvPr>
          <p:cNvSpPr txBox="1">
            <a:spLocks/>
          </p:cNvSpPr>
          <p:nvPr/>
        </p:nvSpPr>
        <p:spPr>
          <a:xfrm>
            <a:off x="2074788" y="3137305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A[] =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0DA60-4657-9157-9903-BC1A303F9096}"/>
              </a:ext>
            </a:extLst>
          </p:cNvPr>
          <p:cNvSpPr txBox="1"/>
          <p:nvPr/>
        </p:nvSpPr>
        <p:spPr>
          <a:xfrm>
            <a:off x="8326124" y="3173179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K = 9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9AA7AB-186D-3915-A863-761DAFAA1365}"/>
              </a:ext>
            </a:extLst>
          </p:cNvPr>
          <p:cNvSpPr/>
          <p:nvPr/>
        </p:nvSpPr>
        <p:spPr>
          <a:xfrm>
            <a:off x="3414977" y="3936668"/>
            <a:ext cx="45719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A7419-35F2-CFDA-9A5C-1269D82E65D0}"/>
              </a:ext>
            </a:extLst>
          </p:cNvPr>
          <p:cNvSpPr txBox="1"/>
          <p:nvPr/>
        </p:nvSpPr>
        <p:spPr>
          <a:xfrm>
            <a:off x="8326124" y="3936668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S = 0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D2C82A7-699B-4BFD-8AEA-7F6990EEECB0}"/>
              </a:ext>
            </a:extLst>
          </p:cNvPr>
          <p:cNvCxnSpPr/>
          <p:nvPr/>
        </p:nvCxnSpPr>
        <p:spPr>
          <a:xfrm flipV="1">
            <a:off x="3397142" y="4572000"/>
            <a:ext cx="0" cy="695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52E264-0C0B-6CB8-F187-1CD8EF410B28}"/>
              </a:ext>
            </a:extLst>
          </p:cNvPr>
          <p:cNvCxnSpPr/>
          <p:nvPr/>
        </p:nvCxnSpPr>
        <p:spPr>
          <a:xfrm flipV="1">
            <a:off x="3470221" y="4572000"/>
            <a:ext cx="0" cy="695325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CBB8D7-42EE-956A-FD3B-8FA7E606D448}"/>
              </a:ext>
            </a:extLst>
          </p:cNvPr>
          <p:cNvSpPr txBox="1"/>
          <p:nvPr/>
        </p:nvSpPr>
        <p:spPr>
          <a:xfrm>
            <a:off x="3229236" y="5267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F13965-8813-9BDB-EB25-C35A6F480720}"/>
              </a:ext>
            </a:extLst>
          </p:cNvPr>
          <p:cNvSpPr txBox="1"/>
          <p:nvPr/>
        </p:nvSpPr>
        <p:spPr>
          <a:xfrm>
            <a:off x="3351456" y="526732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94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FE9DEB-7F6E-0253-3C7B-C09E527DB46E}"/>
              </a:ext>
            </a:extLst>
          </p:cNvPr>
          <p:cNvGrpSpPr/>
          <p:nvPr/>
        </p:nvGrpSpPr>
        <p:grpSpPr>
          <a:xfrm>
            <a:off x="3414977" y="3164747"/>
            <a:ext cx="4756554" cy="528506"/>
            <a:chOff x="3453077" y="1960412"/>
            <a:chExt cx="4756554" cy="528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9FC524-D998-ACDF-C3CD-7836E6B6D406}"/>
                </a:ext>
              </a:extLst>
            </p:cNvPr>
            <p:cNvSpPr/>
            <p:nvPr/>
          </p:nvSpPr>
          <p:spPr>
            <a:xfrm>
              <a:off x="345307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847CCA-1BB5-04D6-69BF-957A42FFD591}"/>
                </a:ext>
              </a:extLst>
            </p:cNvPr>
            <p:cNvSpPr/>
            <p:nvPr/>
          </p:nvSpPr>
          <p:spPr>
            <a:xfrm>
              <a:off x="398158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11036E-E8E2-9032-3E9F-085A7632DCE8}"/>
                </a:ext>
              </a:extLst>
            </p:cNvPr>
            <p:cNvSpPr/>
            <p:nvPr/>
          </p:nvSpPr>
          <p:spPr>
            <a:xfrm>
              <a:off x="451008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BCC375-55C5-43EA-02B3-ABE3680E0774}"/>
                </a:ext>
              </a:extLst>
            </p:cNvPr>
            <p:cNvSpPr/>
            <p:nvPr/>
          </p:nvSpPr>
          <p:spPr>
            <a:xfrm>
              <a:off x="503859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201DA-6264-F068-2C6E-CE85EA41F75F}"/>
                </a:ext>
              </a:extLst>
            </p:cNvPr>
            <p:cNvSpPr/>
            <p:nvPr/>
          </p:nvSpPr>
          <p:spPr>
            <a:xfrm>
              <a:off x="5567101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72CBF4-962F-CC6F-AC42-BCEFA27CFB65}"/>
                </a:ext>
              </a:extLst>
            </p:cNvPr>
            <p:cNvSpPr/>
            <p:nvPr/>
          </p:nvSpPr>
          <p:spPr>
            <a:xfrm>
              <a:off x="609560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8DEEE5-B081-AE8A-59E4-50D4BA4054AC}"/>
                </a:ext>
              </a:extLst>
            </p:cNvPr>
            <p:cNvSpPr/>
            <p:nvPr/>
          </p:nvSpPr>
          <p:spPr>
            <a:xfrm>
              <a:off x="662411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156E5-23A9-2E4A-C3F3-C22486D33562}"/>
                </a:ext>
              </a:extLst>
            </p:cNvPr>
            <p:cNvSpPr/>
            <p:nvPr/>
          </p:nvSpPr>
          <p:spPr>
            <a:xfrm>
              <a:off x="715261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A0C830-C87E-D1FF-F922-719AABE59D90}"/>
                </a:ext>
              </a:extLst>
            </p:cNvPr>
            <p:cNvSpPr/>
            <p:nvPr/>
          </p:nvSpPr>
          <p:spPr>
            <a:xfrm>
              <a:off x="768112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F553960B-F31F-1E5F-7F39-65796B8C5E4F}"/>
              </a:ext>
            </a:extLst>
          </p:cNvPr>
          <p:cNvSpPr txBox="1">
            <a:spLocks/>
          </p:cNvSpPr>
          <p:nvPr/>
        </p:nvSpPr>
        <p:spPr>
          <a:xfrm>
            <a:off x="2074788" y="3137305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A[] =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0DA60-4657-9157-9903-BC1A303F9096}"/>
              </a:ext>
            </a:extLst>
          </p:cNvPr>
          <p:cNvSpPr txBox="1"/>
          <p:nvPr/>
        </p:nvSpPr>
        <p:spPr>
          <a:xfrm>
            <a:off x="8326124" y="3173179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K = 9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9AA7AB-186D-3915-A863-761DAFAA1365}"/>
              </a:ext>
            </a:extLst>
          </p:cNvPr>
          <p:cNvSpPr/>
          <p:nvPr/>
        </p:nvSpPr>
        <p:spPr>
          <a:xfrm>
            <a:off x="3414977" y="3936668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A7419-35F2-CFDA-9A5C-1269D82E65D0}"/>
              </a:ext>
            </a:extLst>
          </p:cNvPr>
          <p:cNvSpPr txBox="1"/>
          <p:nvPr/>
        </p:nvSpPr>
        <p:spPr>
          <a:xfrm>
            <a:off x="8326124" y="3936668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S = 3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8FEF2E3-995B-3E6A-ED38-4E7AC25379DD}"/>
              </a:ext>
            </a:extLst>
          </p:cNvPr>
          <p:cNvCxnSpPr/>
          <p:nvPr/>
        </p:nvCxnSpPr>
        <p:spPr>
          <a:xfrm flipV="1">
            <a:off x="3397142" y="4572000"/>
            <a:ext cx="0" cy="695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E517992-49BC-3566-8F31-4D836C9129D2}"/>
              </a:ext>
            </a:extLst>
          </p:cNvPr>
          <p:cNvCxnSpPr/>
          <p:nvPr/>
        </p:nvCxnSpPr>
        <p:spPr>
          <a:xfrm flipV="1">
            <a:off x="3943483" y="4572000"/>
            <a:ext cx="0" cy="695325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88D2AA-5887-85EE-4976-6BAC3BA5CC0B}"/>
              </a:ext>
            </a:extLst>
          </p:cNvPr>
          <p:cNvSpPr txBox="1"/>
          <p:nvPr/>
        </p:nvSpPr>
        <p:spPr>
          <a:xfrm>
            <a:off x="3229236" y="5267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99130-9DCA-FFD1-6837-1B07438CF7C3}"/>
              </a:ext>
            </a:extLst>
          </p:cNvPr>
          <p:cNvSpPr txBox="1"/>
          <p:nvPr/>
        </p:nvSpPr>
        <p:spPr>
          <a:xfrm>
            <a:off x="3787831" y="526732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8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FE9DEB-7F6E-0253-3C7B-C09E527DB46E}"/>
              </a:ext>
            </a:extLst>
          </p:cNvPr>
          <p:cNvGrpSpPr/>
          <p:nvPr/>
        </p:nvGrpSpPr>
        <p:grpSpPr>
          <a:xfrm>
            <a:off x="3414977" y="3164747"/>
            <a:ext cx="4756554" cy="528506"/>
            <a:chOff x="3453077" y="1960412"/>
            <a:chExt cx="4756554" cy="528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9FC524-D998-ACDF-C3CD-7836E6B6D406}"/>
                </a:ext>
              </a:extLst>
            </p:cNvPr>
            <p:cNvSpPr/>
            <p:nvPr/>
          </p:nvSpPr>
          <p:spPr>
            <a:xfrm>
              <a:off x="345307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847CCA-1BB5-04D6-69BF-957A42FFD591}"/>
                </a:ext>
              </a:extLst>
            </p:cNvPr>
            <p:cNvSpPr/>
            <p:nvPr/>
          </p:nvSpPr>
          <p:spPr>
            <a:xfrm>
              <a:off x="398158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11036E-E8E2-9032-3E9F-085A7632DCE8}"/>
                </a:ext>
              </a:extLst>
            </p:cNvPr>
            <p:cNvSpPr/>
            <p:nvPr/>
          </p:nvSpPr>
          <p:spPr>
            <a:xfrm>
              <a:off x="451008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BCC375-55C5-43EA-02B3-ABE3680E0774}"/>
                </a:ext>
              </a:extLst>
            </p:cNvPr>
            <p:cNvSpPr/>
            <p:nvPr/>
          </p:nvSpPr>
          <p:spPr>
            <a:xfrm>
              <a:off x="503859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201DA-6264-F068-2C6E-CE85EA41F75F}"/>
                </a:ext>
              </a:extLst>
            </p:cNvPr>
            <p:cNvSpPr/>
            <p:nvPr/>
          </p:nvSpPr>
          <p:spPr>
            <a:xfrm>
              <a:off x="5567101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72CBF4-962F-CC6F-AC42-BCEFA27CFB65}"/>
                </a:ext>
              </a:extLst>
            </p:cNvPr>
            <p:cNvSpPr/>
            <p:nvPr/>
          </p:nvSpPr>
          <p:spPr>
            <a:xfrm>
              <a:off x="609560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8DEEE5-B081-AE8A-59E4-50D4BA4054AC}"/>
                </a:ext>
              </a:extLst>
            </p:cNvPr>
            <p:cNvSpPr/>
            <p:nvPr/>
          </p:nvSpPr>
          <p:spPr>
            <a:xfrm>
              <a:off x="662411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156E5-23A9-2E4A-C3F3-C22486D33562}"/>
                </a:ext>
              </a:extLst>
            </p:cNvPr>
            <p:cNvSpPr/>
            <p:nvPr/>
          </p:nvSpPr>
          <p:spPr>
            <a:xfrm>
              <a:off x="715261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A0C830-C87E-D1FF-F922-719AABE59D90}"/>
                </a:ext>
              </a:extLst>
            </p:cNvPr>
            <p:cNvSpPr/>
            <p:nvPr/>
          </p:nvSpPr>
          <p:spPr>
            <a:xfrm>
              <a:off x="768112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F553960B-F31F-1E5F-7F39-65796B8C5E4F}"/>
              </a:ext>
            </a:extLst>
          </p:cNvPr>
          <p:cNvSpPr txBox="1">
            <a:spLocks/>
          </p:cNvSpPr>
          <p:nvPr/>
        </p:nvSpPr>
        <p:spPr>
          <a:xfrm>
            <a:off x="2074788" y="3137305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A[] =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0DA60-4657-9157-9903-BC1A303F9096}"/>
              </a:ext>
            </a:extLst>
          </p:cNvPr>
          <p:cNvSpPr txBox="1"/>
          <p:nvPr/>
        </p:nvSpPr>
        <p:spPr>
          <a:xfrm>
            <a:off x="8326124" y="3173179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K = 9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9AA7AB-186D-3915-A863-761DAFAA1365}"/>
              </a:ext>
            </a:extLst>
          </p:cNvPr>
          <p:cNvSpPr/>
          <p:nvPr/>
        </p:nvSpPr>
        <p:spPr>
          <a:xfrm>
            <a:off x="3414977" y="3936668"/>
            <a:ext cx="1057012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A7419-35F2-CFDA-9A5C-1269D82E65D0}"/>
              </a:ext>
            </a:extLst>
          </p:cNvPr>
          <p:cNvSpPr txBox="1"/>
          <p:nvPr/>
        </p:nvSpPr>
        <p:spPr>
          <a:xfrm>
            <a:off x="8326124" y="3936668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S = 4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68DDB74-3FEC-D1C4-91C2-B3F2ABA0E77E}"/>
              </a:ext>
            </a:extLst>
          </p:cNvPr>
          <p:cNvCxnSpPr/>
          <p:nvPr/>
        </p:nvCxnSpPr>
        <p:spPr>
          <a:xfrm flipV="1">
            <a:off x="3397142" y="4572000"/>
            <a:ext cx="0" cy="695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B49F94A-5653-AEAF-6CF1-7A26034C6808}"/>
              </a:ext>
            </a:extLst>
          </p:cNvPr>
          <p:cNvCxnSpPr/>
          <p:nvPr/>
        </p:nvCxnSpPr>
        <p:spPr>
          <a:xfrm flipV="1">
            <a:off x="4462597" y="4572000"/>
            <a:ext cx="0" cy="695325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786925-3BE8-907D-4552-A724437EA1C0}"/>
              </a:ext>
            </a:extLst>
          </p:cNvPr>
          <p:cNvSpPr txBox="1"/>
          <p:nvPr/>
        </p:nvSpPr>
        <p:spPr>
          <a:xfrm>
            <a:off x="3229236" y="5267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38E4B-5BFA-9BD3-0D8A-42EAB793FD09}"/>
              </a:ext>
            </a:extLst>
          </p:cNvPr>
          <p:cNvSpPr txBox="1"/>
          <p:nvPr/>
        </p:nvSpPr>
        <p:spPr>
          <a:xfrm>
            <a:off x="4316337" y="526732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4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FE9DEB-7F6E-0253-3C7B-C09E527DB46E}"/>
              </a:ext>
            </a:extLst>
          </p:cNvPr>
          <p:cNvGrpSpPr/>
          <p:nvPr/>
        </p:nvGrpSpPr>
        <p:grpSpPr>
          <a:xfrm>
            <a:off x="3414977" y="3164747"/>
            <a:ext cx="4756554" cy="528506"/>
            <a:chOff x="3453077" y="1960412"/>
            <a:chExt cx="4756554" cy="528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9FC524-D998-ACDF-C3CD-7836E6B6D406}"/>
                </a:ext>
              </a:extLst>
            </p:cNvPr>
            <p:cNvSpPr/>
            <p:nvPr/>
          </p:nvSpPr>
          <p:spPr>
            <a:xfrm>
              <a:off x="345307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847CCA-1BB5-04D6-69BF-957A42FFD591}"/>
                </a:ext>
              </a:extLst>
            </p:cNvPr>
            <p:cNvSpPr/>
            <p:nvPr/>
          </p:nvSpPr>
          <p:spPr>
            <a:xfrm>
              <a:off x="398158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11036E-E8E2-9032-3E9F-085A7632DCE8}"/>
                </a:ext>
              </a:extLst>
            </p:cNvPr>
            <p:cNvSpPr/>
            <p:nvPr/>
          </p:nvSpPr>
          <p:spPr>
            <a:xfrm>
              <a:off x="451008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BCC375-55C5-43EA-02B3-ABE3680E0774}"/>
                </a:ext>
              </a:extLst>
            </p:cNvPr>
            <p:cNvSpPr/>
            <p:nvPr/>
          </p:nvSpPr>
          <p:spPr>
            <a:xfrm>
              <a:off x="503859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201DA-6264-F068-2C6E-CE85EA41F75F}"/>
                </a:ext>
              </a:extLst>
            </p:cNvPr>
            <p:cNvSpPr/>
            <p:nvPr/>
          </p:nvSpPr>
          <p:spPr>
            <a:xfrm>
              <a:off x="5567101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72CBF4-962F-CC6F-AC42-BCEFA27CFB65}"/>
                </a:ext>
              </a:extLst>
            </p:cNvPr>
            <p:cNvSpPr/>
            <p:nvPr/>
          </p:nvSpPr>
          <p:spPr>
            <a:xfrm>
              <a:off x="609560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8DEEE5-B081-AE8A-59E4-50D4BA4054AC}"/>
                </a:ext>
              </a:extLst>
            </p:cNvPr>
            <p:cNvSpPr/>
            <p:nvPr/>
          </p:nvSpPr>
          <p:spPr>
            <a:xfrm>
              <a:off x="662411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156E5-23A9-2E4A-C3F3-C22486D33562}"/>
                </a:ext>
              </a:extLst>
            </p:cNvPr>
            <p:cNvSpPr/>
            <p:nvPr/>
          </p:nvSpPr>
          <p:spPr>
            <a:xfrm>
              <a:off x="715261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A0C830-C87E-D1FF-F922-719AABE59D90}"/>
                </a:ext>
              </a:extLst>
            </p:cNvPr>
            <p:cNvSpPr/>
            <p:nvPr/>
          </p:nvSpPr>
          <p:spPr>
            <a:xfrm>
              <a:off x="768112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F553960B-F31F-1E5F-7F39-65796B8C5E4F}"/>
              </a:ext>
            </a:extLst>
          </p:cNvPr>
          <p:cNvSpPr txBox="1">
            <a:spLocks/>
          </p:cNvSpPr>
          <p:nvPr/>
        </p:nvSpPr>
        <p:spPr>
          <a:xfrm>
            <a:off x="2074788" y="3137305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A[] =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0DA60-4657-9157-9903-BC1A303F9096}"/>
              </a:ext>
            </a:extLst>
          </p:cNvPr>
          <p:cNvSpPr txBox="1"/>
          <p:nvPr/>
        </p:nvSpPr>
        <p:spPr>
          <a:xfrm>
            <a:off x="8326124" y="3173179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K = 9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9AA7AB-186D-3915-A863-761DAFAA1365}"/>
              </a:ext>
            </a:extLst>
          </p:cNvPr>
          <p:cNvSpPr/>
          <p:nvPr/>
        </p:nvSpPr>
        <p:spPr>
          <a:xfrm>
            <a:off x="3414977" y="3936668"/>
            <a:ext cx="1585518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A7419-35F2-CFDA-9A5C-1269D82E65D0}"/>
              </a:ext>
            </a:extLst>
          </p:cNvPr>
          <p:cNvSpPr txBox="1"/>
          <p:nvPr/>
        </p:nvSpPr>
        <p:spPr>
          <a:xfrm>
            <a:off x="8326124" y="3936668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S = 8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CF70727-76B1-D8DE-0498-27867F87B986}"/>
              </a:ext>
            </a:extLst>
          </p:cNvPr>
          <p:cNvCxnSpPr/>
          <p:nvPr/>
        </p:nvCxnSpPr>
        <p:spPr>
          <a:xfrm flipV="1">
            <a:off x="3397142" y="4572000"/>
            <a:ext cx="0" cy="695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C46892E-8F63-5A1B-523E-E677502FEEEF}"/>
              </a:ext>
            </a:extLst>
          </p:cNvPr>
          <p:cNvCxnSpPr/>
          <p:nvPr/>
        </p:nvCxnSpPr>
        <p:spPr>
          <a:xfrm flipV="1">
            <a:off x="5000495" y="4572000"/>
            <a:ext cx="0" cy="695325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EC88C4-495B-90B3-44E4-582B33C4679E}"/>
              </a:ext>
            </a:extLst>
          </p:cNvPr>
          <p:cNvSpPr txBox="1"/>
          <p:nvPr/>
        </p:nvSpPr>
        <p:spPr>
          <a:xfrm>
            <a:off x="3229236" y="5267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96076-4BA7-7BCF-8ED0-24BE72DBE276}"/>
              </a:ext>
            </a:extLst>
          </p:cNvPr>
          <p:cNvSpPr txBox="1"/>
          <p:nvPr/>
        </p:nvSpPr>
        <p:spPr>
          <a:xfrm>
            <a:off x="4844843" y="526732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6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FE9DEB-7F6E-0253-3C7B-C09E527DB46E}"/>
              </a:ext>
            </a:extLst>
          </p:cNvPr>
          <p:cNvGrpSpPr/>
          <p:nvPr/>
        </p:nvGrpSpPr>
        <p:grpSpPr>
          <a:xfrm>
            <a:off x="3414977" y="3164747"/>
            <a:ext cx="4756554" cy="528506"/>
            <a:chOff x="3453077" y="1960412"/>
            <a:chExt cx="4756554" cy="528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9FC524-D998-ACDF-C3CD-7836E6B6D406}"/>
                </a:ext>
              </a:extLst>
            </p:cNvPr>
            <p:cNvSpPr/>
            <p:nvPr/>
          </p:nvSpPr>
          <p:spPr>
            <a:xfrm>
              <a:off x="345307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847CCA-1BB5-04D6-69BF-957A42FFD591}"/>
                </a:ext>
              </a:extLst>
            </p:cNvPr>
            <p:cNvSpPr/>
            <p:nvPr/>
          </p:nvSpPr>
          <p:spPr>
            <a:xfrm>
              <a:off x="398158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11036E-E8E2-9032-3E9F-085A7632DCE8}"/>
                </a:ext>
              </a:extLst>
            </p:cNvPr>
            <p:cNvSpPr/>
            <p:nvPr/>
          </p:nvSpPr>
          <p:spPr>
            <a:xfrm>
              <a:off x="451008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BCC375-55C5-43EA-02B3-ABE3680E0774}"/>
                </a:ext>
              </a:extLst>
            </p:cNvPr>
            <p:cNvSpPr/>
            <p:nvPr/>
          </p:nvSpPr>
          <p:spPr>
            <a:xfrm>
              <a:off x="503859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201DA-6264-F068-2C6E-CE85EA41F75F}"/>
                </a:ext>
              </a:extLst>
            </p:cNvPr>
            <p:cNvSpPr/>
            <p:nvPr/>
          </p:nvSpPr>
          <p:spPr>
            <a:xfrm>
              <a:off x="5567101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72CBF4-962F-CC6F-AC42-BCEFA27CFB65}"/>
                </a:ext>
              </a:extLst>
            </p:cNvPr>
            <p:cNvSpPr/>
            <p:nvPr/>
          </p:nvSpPr>
          <p:spPr>
            <a:xfrm>
              <a:off x="609560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8DEEE5-B081-AE8A-59E4-50D4BA4054AC}"/>
                </a:ext>
              </a:extLst>
            </p:cNvPr>
            <p:cNvSpPr/>
            <p:nvPr/>
          </p:nvSpPr>
          <p:spPr>
            <a:xfrm>
              <a:off x="662411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156E5-23A9-2E4A-C3F3-C22486D33562}"/>
                </a:ext>
              </a:extLst>
            </p:cNvPr>
            <p:cNvSpPr/>
            <p:nvPr/>
          </p:nvSpPr>
          <p:spPr>
            <a:xfrm>
              <a:off x="715261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A0C830-C87E-D1FF-F922-719AABE59D90}"/>
                </a:ext>
              </a:extLst>
            </p:cNvPr>
            <p:cNvSpPr/>
            <p:nvPr/>
          </p:nvSpPr>
          <p:spPr>
            <a:xfrm>
              <a:off x="768112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F553960B-F31F-1E5F-7F39-65796B8C5E4F}"/>
              </a:ext>
            </a:extLst>
          </p:cNvPr>
          <p:cNvSpPr txBox="1">
            <a:spLocks/>
          </p:cNvSpPr>
          <p:nvPr/>
        </p:nvSpPr>
        <p:spPr>
          <a:xfrm>
            <a:off x="2074788" y="3137305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A[] =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0DA60-4657-9157-9903-BC1A303F9096}"/>
              </a:ext>
            </a:extLst>
          </p:cNvPr>
          <p:cNvSpPr txBox="1"/>
          <p:nvPr/>
        </p:nvSpPr>
        <p:spPr>
          <a:xfrm>
            <a:off x="8326124" y="3173179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K = 9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9AA7AB-186D-3915-A863-761DAFAA1365}"/>
              </a:ext>
            </a:extLst>
          </p:cNvPr>
          <p:cNvSpPr/>
          <p:nvPr/>
        </p:nvSpPr>
        <p:spPr>
          <a:xfrm>
            <a:off x="3414977" y="3936668"/>
            <a:ext cx="2114024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A7419-35F2-CFDA-9A5C-1269D82E65D0}"/>
              </a:ext>
            </a:extLst>
          </p:cNvPr>
          <p:cNvSpPr txBox="1"/>
          <p:nvPr/>
        </p:nvSpPr>
        <p:spPr>
          <a:xfrm>
            <a:off x="8326124" y="3936668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 = 9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1797653-D8A0-AFF0-3CAB-C9D3FF5660CE}"/>
              </a:ext>
            </a:extLst>
          </p:cNvPr>
          <p:cNvCxnSpPr/>
          <p:nvPr/>
        </p:nvCxnSpPr>
        <p:spPr>
          <a:xfrm flipV="1">
            <a:off x="3397142" y="4572000"/>
            <a:ext cx="0" cy="695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949025-25D1-98DB-4D4C-0E0D85661600}"/>
              </a:ext>
            </a:extLst>
          </p:cNvPr>
          <p:cNvCxnSpPr/>
          <p:nvPr/>
        </p:nvCxnSpPr>
        <p:spPr>
          <a:xfrm flipV="1">
            <a:off x="5519346" y="4572000"/>
            <a:ext cx="0" cy="695325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8827BC-AFC5-1975-518A-EC1FBC7C9C47}"/>
              </a:ext>
            </a:extLst>
          </p:cNvPr>
          <p:cNvSpPr txBox="1"/>
          <p:nvPr/>
        </p:nvSpPr>
        <p:spPr>
          <a:xfrm>
            <a:off x="3229236" y="5267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D8495-C8C6-1F8F-3963-40C54073B3DF}"/>
              </a:ext>
            </a:extLst>
          </p:cNvPr>
          <p:cNvSpPr txBox="1"/>
          <p:nvPr/>
        </p:nvSpPr>
        <p:spPr>
          <a:xfrm>
            <a:off x="5373349" y="526732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79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FE9DEB-7F6E-0253-3C7B-C09E527DB46E}"/>
              </a:ext>
            </a:extLst>
          </p:cNvPr>
          <p:cNvGrpSpPr/>
          <p:nvPr/>
        </p:nvGrpSpPr>
        <p:grpSpPr>
          <a:xfrm>
            <a:off x="3414977" y="3164747"/>
            <a:ext cx="4756554" cy="528506"/>
            <a:chOff x="3453077" y="1960412"/>
            <a:chExt cx="4756554" cy="528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9FC524-D998-ACDF-C3CD-7836E6B6D406}"/>
                </a:ext>
              </a:extLst>
            </p:cNvPr>
            <p:cNvSpPr/>
            <p:nvPr/>
          </p:nvSpPr>
          <p:spPr>
            <a:xfrm>
              <a:off x="345307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847CCA-1BB5-04D6-69BF-957A42FFD591}"/>
                </a:ext>
              </a:extLst>
            </p:cNvPr>
            <p:cNvSpPr/>
            <p:nvPr/>
          </p:nvSpPr>
          <p:spPr>
            <a:xfrm>
              <a:off x="398158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11036E-E8E2-9032-3E9F-085A7632DCE8}"/>
                </a:ext>
              </a:extLst>
            </p:cNvPr>
            <p:cNvSpPr/>
            <p:nvPr/>
          </p:nvSpPr>
          <p:spPr>
            <a:xfrm>
              <a:off x="451008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BCC375-55C5-43EA-02B3-ABE3680E0774}"/>
                </a:ext>
              </a:extLst>
            </p:cNvPr>
            <p:cNvSpPr/>
            <p:nvPr/>
          </p:nvSpPr>
          <p:spPr>
            <a:xfrm>
              <a:off x="503859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201DA-6264-F068-2C6E-CE85EA41F75F}"/>
                </a:ext>
              </a:extLst>
            </p:cNvPr>
            <p:cNvSpPr/>
            <p:nvPr/>
          </p:nvSpPr>
          <p:spPr>
            <a:xfrm>
              <a:off x="5567101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72CBF4-962F-CC6F-AC42-BCEFA27CFB65}"/>
                </a:ext>
              </a:extLst>
            </p:cNvPr>
            <p:cNvSpPr/>
            <p:nvPr/>
          </p:nvSpPr>
          <p:spPr>
            <a:xfrm>
              <a:off x="609560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8DEEE5-B081-AE8A-59E4-50D4BA4054AC}"/>
                </a:ext>
              </a:extLst>
            </p:cNvPr>
            <p:cNvSpPr/>
            <p:nvPr/>
          </p:nvSpPr>
          <p:spPr>
            <a:xfrm>
              <a:off x="662411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156E5-23A9-2E4A-C3F3-C22486D33562}"/>
                </a:ext>
              </a:extLst>
            </p:cNvPr>
            <p:cNvSpPr/>
            <p:nvPr/>
          </p:nvSpPr>
          <p:spPr>
            <a:xfrm>
              <a:off x="715261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A0C830-C87E-D1FF-F922-719AABE59D90}"/>
                </a:ext>
              </a:extLst>
            </p:cNvPr>
            <p:cNvSpPr/>
            <p:nvPr/>
          </p:nvSpPr>
          <p:spPr>
            <a:xfrm>
              <a:off x="768112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F553960B-F31F-1E5F-7F39-65796B8C5E4F}"/>
              </a:ext>
            </a:extLst>
          </p:cNvPr>
          <p:cNvSpPr txBox="1">
            <a:spLocks/>
          </p:cNvSpPr>
          <p:nvPr/>
        </p:nvSpPr>
        <p:spPr>
          <a:xfrm>
            <a:off x="2074788" y="3137305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A[] =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0DA60-4657-9157-9903-BC1A303F9096}"/>
              </a:ext>
            </a:extLst>
          </p:cNvPr>
          <p:cNvSpPr txBox="1"/>
          <p:nvPr/>
        </p:nvSpPr>
        <p:spPr>
          <a:xfrm>
            <a:off x="8326124" y="3173179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K = 9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9AA7AB-186D-3915-A863-761DAFAA1365}"/>
              </a:ext>
            </a:extLst>
          </p:cNvPr>
          <p:cNvSpPr/>
          <p:nvPr/>
        </p:nvSpPr>
        <p:spPr>
          <a:xfrm>
            <a:off x="3943483" y="3936668"/>
            <a:ext cx="1585518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A7419-35F2-CFDA-9A5C-1269D82E65D0}"/>
              </a:ext>
            </a:extLst>
          </p:cNvPr>
          <p:cNvSpPr txBox="1"/>
          <p:nvPr/>
        </p:nvSpPr>
        <p:spPr>
          <a:xfrm>
            <a:off x="8326124" y="3936668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S = 6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2BDF957-43DF-E598-D6F5-B97956F24367}"/>
              </a:ext>
            </a:extLst>
          </p:cNvPr>
          <p:cNvCxnSpPr/>
          <p:nvPr/>
        </p:nvCxnSpPr>
        <p:spPr>
          <a:xfrm flipV="1">
            <a:off x="3911625" y="4572000"/>
            <a:ext cx="0" cy="695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D1F095-A79D-6804-5F75-FC592A9A9A63}"/>
              </a:ext>
            </a:extLst>
          </p:cNvPr>
          <p:cNvCxnSpPr/>
          <p:nvPr/>
        </p:nvCxnSpPr>
        <p:spPr>
          <a:xfrm flipV="1">
            <a:off x="5519346" y="4572000"/>
            <a:ext cx="0" cy="695325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31AFC2-AE7C-5D29-CC3E-7B8675C9FE43}"/>
              </a:ext>
            </a:extLst>
          </p:cNvPr>
          <p:cNvSpPr txBox="1"/>
          <p:nvPr/>
        </p:nvSpPr>
        <p:spPr>
          <a:xfrm>
            <a:off x="3755973" y="5267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5ED21-07C9-6159-2E64-F34869CB73E7}"/>
              </a:ext>
            </a:extLst>
          </p:cNvPr>
          <p:cNvSpPr txBox="1"/>
          <p:nvPr/>
        </p:nvSpPr>
        <p:spPr>
          <a:xfrm>
            <a:off x="5373349" y="526732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17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FE9DEB-7F6E-0253-3C7B-C09E527DB46E}"/>
              </a:ext>
            </a:extLst>
          </p:cNvPr>
          <p:cNvGrpSpPr/>
          <p:nvPr/>
        </p:nvGrpSpPr>
        <p:grpSpPr>
          <a:xfrm>
            <a:off x="3414977" y="3164747"/>
            <a:ext cx="4756554" cy="528506"/>
            <a:chOff x="3453077" y="1960412"/>
            <a:chExt cx="4756554" cy="528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9FC524-D998-ACDF-C3CD-7836E6B6D406}"/>
                </a:ext>
              </a:extLst>
            </p:cNvPr>
            <p:cNvSpPr/>
            <p:nvPr/>
          </p:nvSpPr>
          <p:spPr>
            <a:xfrm>
              <a:off x="345307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847CCA-1BB5-04D6-69BF-957A42FFD591}"/>
                </a:ext>
              </a:extLst>
            </p:cNvPr>
            <p:cNvSpPr/>
            <p:nvPr/>
          </p:nvSpPr>
          <p:spPr>
            <a:xfrm>
              <a:off x="398158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11036E-E8E2-9032-3E9F-085A7632DCE8}"/>
                </a:ext>
              </a:extLst>
            </p:cNvPr>
            <p:cNvSpPr/>
            <p:nvPr/>
          </p:nvSpPr>
          <p:spPr>
            <a:xfrm>
              <a:off x="451008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BCC375-55C5-43EA-02B3-ABE3680E0774}"/>
                </a:ext>
              </a:extLst>
            </p:cNvPr>
            <p:cNvSpPr/>
            <p:nvPr/>
          </p:nvSpPr>
          <p:spPr>
            <a:xfrm>
              <a:off x="503859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201DA-6264-F068-2C6E-CE85EA41F75F}"/>
                </a:ext>
              </a:extLst>
            </p:cNvPr>
            <p:cNvSpPr/>
            <p:nvPr/>
          </p:nvSpPr>
          <p:spPr>
            <a:xfrm>
              <a:off x="5567101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72CBF4-962F-CC6F-AC42-BCEFA27CFB65}"/>
                </a:ext>
              </a:extLst>
            </p:cNvPr>
            <p:cNvSpPr/>
            <p:nvPr/>
          </p:nvSpPr>
          <p:spPr>
            <a:xfrm>
              <a:off x="609560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8DEEE5-B081-AE8A-59E4-50D4BA4054AC}"/>
                </a:ext>
              </a:extLst>
            </p:cNvPr>
            <p:cNvSpPr/>
            <p:nvPr/>
          </p:nvSpPr>
          <p:spPr>
            <a:xfrm>
              <a:off x="662411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156E5-23A9-2E4A-C3F3-C22486D33562}"/>
                </a:ext>
              </a:extLst>
            </p:cNvPr>
            <p:cNvSpPr/>
            <p:nvPr/>
          </p:nvSpPr>
          <p:spPr>
            <a:xfrm>
              <a:off x="715261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A0C830-C87E-D1FF-F922-719AABE59D90}"/>
                </a:ext>
              </a:extLst>
            </p:cNvPr>
            <p:cNvSpPr/>
            <p:nvPr/>
          </p:nvSpPr>
          <p:spPr>
            <a:xfrm>
              <a:off x="768112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F553960B-F31F-1E5F-7F39-65796B8C5E4F}"/>
              </a:ext>
            </a:extLst>
          </p:cNvPr>
          <p:cNvSpPr txBox="1">
            <a:spLocks/>
          </p:cNvSpPr>
          <p:nvPr/>
        </p:nvSpPr>
        <p:spPr>
          <a:xfrm>
            <a:off x="2074788" y="3137305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A[] =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0DA60-4657-9157-9903-BC1A303F9096}"/>
              </a:ext>
            </a:extLst>
          </p:cNvPr>
          <p:cNvSpPr txBox="1"/>
          <p:nvPr/>
        </p:nvSpPr>
        <p:spPr>
          <a:xfrm>
            <a:off x="8326124" y="3173179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K = 9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9AA7AB-186D-3915-A863-761DAFAA1365}"/>
              </a:ext>
            </a:extLst>
          </p:cNvPr>
          <p:cNvSpPr/>
          <p:nvPr/>
        </p:nvSpPr>
        <p:spPr>
          <a:xfrm>
            <a:off x="3943483" y="3936668"/>
            <a:ext cx="2114024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A7419-35F2-CFDA-9A5C-1269D82E65D0}"/>
              </a:ext>
            </a:extLst>
          </p:cNvPr>
          <p:cNvSpPr txBox="1"/>
          <p:nvPr/>
        </p:nvSpPr>
        <p:spPr>
          <a:xfrm>
            <a:off x="8326123" y="3936668"/>
            <a:ext cx="2114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 = 11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B2CF776-8F4C-3142-A02E-262BFE946526}"/>
              </a:ext>
            </a:extLst>
          </p:cNvPr>
          <p:cNvCxnSpPr/>
          <p:nvPr/>
        </p:nvCxnSpPr>
        <p:spPr>
          <a:xfrm flipV="1">
            <a:off x="3911625" y="4572000"/>
            <a:ext cx="0" cy="695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FA0DF6-C87E-8378-8AC3-2E422B7ABA06}"/>
              </a:ext>
            </a:extLst>
          </p:cNvPr>
          <p:cNvCxnSpPr/>
          <p:nvPr/>
        </p:nvCxnSpPr>
        <p:spPr>
          <a:xfrm flipV="1">
            <a:off x="6061485" y="4572000"/>
            <a:ext cx="0" cy="695325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28EE90-1A0E-187F-611E-4301D4375783}"/>
              </a:ext>
            </a:extLst>
          </p:cNvPr>
          <p:cNvSpPr txBox="1"/>
          <p:nvPr/>
        </p:nvSpPr>
        <p:spPr>
          <a:xfrm>
            <a:off x="3755973" y="5267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483D8-ADC1-30E1-F1DB-4DC48E452DED}"/>
              </a:ext>
            </a:extLst>
          </p:cNvPr>
          <p:cNvSpPr txBox="1"/>
          <p:nvPr/>
        </p:nvSpPr>
        <p:spPr>
          <a:xfrm>
            <a:off x="5901855" y="526732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27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FE9DEB-7F6E-0253-3C7B-C09E527DB46E}"/>
              </a:ext>
            </a:extLst>
          </p:cNvPr>
          <p:cNvGrpSpPr/>
          <p:nvPr/>
        </p:nvGrpSpPr>
        <p:grpSpPr>
          <a:xfrm>
            <a:off x="3414977" y="3164747"/>
            <a:ext cx="4756554" cy="528506"/>
            <a:chOff x="3453077" y="1960412"/>
            <a:chExt cx="4756554" cy="528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9FC524-D998-ACDF-C3CD-7836E6B6D406}"/>
                </a:ext>
              </a:extLst>
            </p:cNvPr>
            <p:cNvSpPr/>
            <p:nvPr/>
          </p:nvSpPr>
          <p:spPr>
            <a:xfrm>
              <a:off x="345307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847CCA-1BB5-04D6-69BF-957A42FFD591}"/>
                </a:ext>
              </a:extLst>
            </p:cNvPr>
            <p:cNvSpPr/>
            <p:nvPr/>
          </p:nvSpPr>
          <p:spPr>
            <a:xfrm>
              <a:off x="398158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11036E-E8E2-9032-3E9F-085A7632DCE8}"/>
                </a:ext>
              </a:extLst>
            </p:cNvPr>
            <p:cNvSpPr/>
            <p:nvPr/>
          </p:nvSpPr>
          <p:spPr>
            <a:xfrm>
              <a:off x="451008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BCC375-55C5-43EA-02B3-ABE3680E0774}"/>
                </a:ext>
              </a:extLst>
            </p:cNvPr>
            <p:cNvSpPr/>
            <p:nvPr/>
          </p:nvSpPr>
          <p:spPr>
            <a:xfrm>
              <a:off x="503859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201DA-6264-F068-2C6E-CE85EA41F75F}"/>
                </a:ext>
              </a:extLst>
            </p:cNvPr>
            <p:cNvSpPr/>
            <p:nvPr/>
          </p:nvSpPr>
          <p:spPr>
            <a:xfrm>
              <a:off x="5567101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72CBF4-962F-CC6F-AC42-BCEFA27CFB65}"/>
                </a:ext>
              </a:extLst>
            </p:cNvPr>
            <p:cNvSpPr/>
            <p:nvPr/>
          </p:nvSpPr>
          <p:spPr>
            <a:xfrm>
              <a:off x="609560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8DEEE5-B081-AE8A-59E4-50D4BA4054AC}"/>
                </a:ext>
              </a:extLst>
            </p:cNvPr>
            <p:cNvSpPr/>
            <p:nvPr/>
          </p:nvSpPr>
          <p:spPr>
            <a:xfrm>
              <a:off x="662411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156E5-23A9-2E4A-C3F3-C22486D33562}"/>
                </a:ext>
              </a:extLst>
            </p:cNvPr>
            <p:cNvSpPr/>
            <p:nvPr/>
          </p:nvSpPr>
          <p:spPr>
            <a:xfrm>
              <a:off x="715261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A0C830-C87E-D1FF-F922-719AABE59D90}"/>
                </a:ext>
              </a:extLst>
            </p:cNvPr>
            <p:cNvSpPr/>
            <p:nvPr/>
          </p:nvSpPr>
          <p:spPr>
            <a:xfrm>
              <a:off x="768112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F553960B-F31F-1E5F-7F39-65796B8C5E4F}"/>
              </a:ext>
            </a:extLst>
          </p:cNvPr>
          <p:cNvSpPr txBox="1">
            <a:spLocks/>
          </p:cNvSpPr>
          <p:nvPr/>
        </p:nvSpPr>
        <p:spPr>
          <a:xfrm>
            <a:off x="2074788" y="3137305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A[] =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0DA60-4657-9157-9903-BC1A303F9096}"/>
              </a:ext>
            </a:extLst>
          </p:cNvPr>
          <p:cNvSpPr txBox="1"/>
          <p:nvPr/>
        </p:nvSpPr>
        <p:spPr>
          <a:xfrm>
            <a:off x="8326124" y="3173179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K = 9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9AA7AB-186D-3915-A863-761DAFAA1365}"/>
              </a:ext>
            </a:extLst>
          </p:cNvPr>
          <p:cNvSpPr/>
          <p:nvPr/>
        </p:nvSpPr>
        <p:spPr>
          <a:xfrm>
            <a:off x="4471989" y="3936668"/>
            <a:ext cx="1585518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A7419-35F2-CFDA-9A5C-1269D82E65D0}"/>
              </a:ext>
            </a:extLst>
          </p:cNvPr>
          <p:cNvSpPr txBox="1"/>
          <p:nvPr/>
        </p:nvSpPr>
        <p:spPr>
          <a:xfrm>
            <a:off x="8326123" y="3936668"/>
            <a:ext cx="2114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 = 10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3416290-3BF1-B4DD-BB31-BC5A24C0D5EB}"/>
              </a:ext>
            </a:extLst>
          </p:cNvPr>
          <p:cNvCxnSpPr/>
          <p:nvPr/>
        </p:nvCxnSpPr>
        <p:spPr>
          <a:xfrm flipV="1">
            <a:off x="4471989" y="4572000"/>
            <a:ext cx="0" cy="695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1550433-2352-94A8-5234-8E94E4768296}"/>
              </a:ext>
            </a:extLst>
          </p:cNvPr>
          <p:cNvCxnSpPr/>
          <p:nvPr/>
        </p:nvCxnSpPr>
        <p:spPr>
          <a:xfrm flipV="1">
            <a:off x="6061485" y="4572000"/>
            <a:ext cx="0" cy="695325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4CD023-08E0-3B65-3130-8D7EC6AA90C9}"/>
              </a:ext>
            </a:extLst>
          </p:cNvPr>
          <p:cNvSpPr txBox="1"/>
          <p:nvPr/>
        </p:nvSpPr>
        <p:spPr>
          <a:xfrm>
            <a:off x="4316337" y="5267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403EF-1F83-CE06-81D6-D875D506ABF4}"/>
              </a:ext>
            </a:extLst>
          </p:cNvPr>
          <p:cNvSpPr txBox="1"/>
          <p:nvPr/>
        </p:nvSpPr>
        <p:spPr>
          <a:xfrm>
            <a:off x="5901855" y="526732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2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 simple 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13F977F-82D4-2697-CD26-E43027468825}"/>
              </a:ext>
            </a:extLst>
          </p:cNvPr>
          <p:cNvSpPr txBox="1">
            <a:spLocks/>
          </p:cNvSpPr>
          <p:nvPr/>
        </p:nvSpPr>
        <p:spPr>
          <a:xfrm>
            <a:off x="2652668" y="1690688"/>
            <a:ext cx="6886663" cy="3895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(int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0;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q;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++)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int l, r;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cin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&gt;&gt; l &gt;&gt; r;</a:t>
            </a:r>
          </a:p>
          <a:p>
            <a:endParaRPr lang="en-US" altLang="ko-KR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int sum = 0;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for (int j = l; j &lt;= r;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j++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sum += a[j];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cout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&lt;&lt; sum &lt;&lt; ‘\n’;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5600A-C908-8E7B-CC07-75952A7A1293}"/>
                  </a:ext>
                </a:extLst>
              </p:cNvPr>
              <p:cNvSpPr txBox="1"/>
              <p:nvPr/>
            </p:nvSpPr>
            <p:spPr>
              <a:xfrm>
                <a:off x="5414916" y="5801562"/>
                <a:ext cx="13621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𝑁𝑄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5600A-C908-8E7B-CC07-75952A7A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16" y="5801562"/>
                <a:ext cx="136216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28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FE9DEB-7F6E-0253-3C7B-C09E527DB46E}"/>
              </a:ext>
            </a:extLst>
          </p:cNvPr>
          <p:cNvGrpSpPr/>
          <p:nvPr/>
        </p:nvGrpSpPr>
        <p:grpSpPr>
          <a:xfrm>
            <a:off x="3414977" y="3164747"/>
            <a:ext cx="4756554" cy="528506"/>
            <a:chOff x="3453077" y="1960412"/>
            <a:chExt cx="4756554" cy="528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9FC524-D998-ACDF-C3CD-7836E6B6D406}"/>
                </a:ext>
              </a:extLst>
            </p:cNvPr>
            <p:cNvSpPr/>
            <p:nvPr/>
          </p:nvSpPr>
          <p:spPr>
            <a:xfrm>
              <a:off x="345307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847CCA-1BB5-04D6-69BF-957A42FFD591}"/>
                </a:ext>
              </a:extLst>
            </p:cNvPr>
            <p:cNvSpPr/>
            <p:nvPr/>
          </p:nvSpPr>
          <p:spPr>
            <a:xfrm>
              <a:off x="398158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11036E-E8E2-9032-3E9F-085A7632DCE8}"/>
                </a:ext>
              </a:extLst>
            </p:cNvPr>
            <p:cNvSpPr/>
            <p:nvPr/>
          </p:nvSpPr>
          <p:spPr>
            <a:xfrm>
              <a:off x="451008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BCC375-55C5-43EA-02B3-ABE3680E0774}"/>
                </a:ext>
              </a:extLst>
            </p:cNvPr>
            <p:cNvSpPr/>
            <p:nvPr/>
          </p:nvSpPr>
          <p:spPr>
            <a:xfrm>
              <a:off x="503859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201DA-6264-F068-2C6E-CE85EA41F75F}"/>
                </a:ext>
              </a:extLst>
            </p:cNvPr>
            <p:cNvSpPr/>
            <p:nvPr/>
          </p:nvSpPr>
          <p:spPr>
            <a:xfrm>
              <a:off x="5567101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72CBF4-962F-CC6F-AC42-BCEFA27CFB65}"/>
                </a:ext>
              </a:extLst>
            </p:cNvPr>
            <p:cNvSpPr/>
            <p:nvPr/>
          </p:nvSpPr>
          <p:spPr>
            <a:xfrm>
              <a:off x="6095607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8DEEE5-B081-AE8A-59E4-50D4BA4054AC}"/>
                </a:ext>
              </a:extLst>
            </p:cNvPr>
            <p:cNvSpPr/>
            <p:nvPr/>
          </p:nvSpPr>
          <p:spPr>
            <a:xfrm>
              <a:off x="6624113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156E5-23A9-2E4A-C3F3-C22486D33562}"/>
                </a:ext>
              </a:extLst>
            </p:cNvPr>
            <p:cNvSpPr/>
            <p:nvPr/>
          </p:nvSpPr>
          <p:spPr>
            <a:xfrm>
              <a:off x="7152619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A0C830-C87E-D1FF-F922-719AABE59D90}"/>
                </a:ext>
              </a:extLst>
            </p:cNvPr>
            <p:cNvSpPr/>
            <p:nvPr/>
          </p:nvSpPr>
          <p:spPr>
            <a:xfrm>
              <a:off x="7681125" y="1960412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F553960B-F31F-1E5F-7F39-65796B8C5E4F}"/>
              </a:ext>
            </a:extLst>
          </p:cNvPr>
          <p:cNvSpPr txBox="1">
            <a:spLocks/>
          </p:cNvSpPr>
          <p:nvPr/>
        </p:nvSpPr>
        <p:spPr>
          <a:xfrm>
            <a:off x="2074788" y="3137305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A[] =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0DA60-4657-9157-9903-BC1A303F9096}"/>
              </a:ext>
            </a:extLst>
          </p:cNvPr>
          <p:cNvSpPr txBox="1"/>
          <p:nvPr/>
        </p:nvSpPr>
        <p:spPr>
          <a:xfrm>
            <a:off x="8326124" y="3173179"/>
            <a:ext cx="186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K = 9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9AA7AB-186D-3915-A863-761DAFAA1365}"/>
              </a:ext>
            </a:extLst>
          </p:cNvPr>
          <p:cNvSpPr/>
          <p:nvPr/>
        </p:nvSpPr>
        <p:spPr>
          <a:xfrm>
            <a:off x="5000495" y="3936668"/>
            <a:ext cx="1057012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A7419-35F2-CFDA-9A5C-1269D82E65D0}"/>
              </a:ext>
            </a:extLst>
          </p:cNvPr>
          <p:cNvSpPr txBox="1"/>
          <p:nvPr/>
        </p:nvSpPr>
        <p:spPr>
          <a:xfrm>
            <a:off x="8326123" y="3936668"/>
            <a:ext cx="2114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S = 6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DF16A22-CF1D-AE17-2C31-E565E822E194}"/>
              </a:ext>
            </a:extLst>
          </p:cNvPr>
          <p:cNvCxnSpPr/>
          <p:nvPr/>
        </p:nvCxnSpPr>
        <p:spPr>
          <a:xfrm flipV="1">
            <a:off x="5000495" y="4572000"/>
            <a:ext cx="0" cy="695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D4D2D9-A58D-53C6-1F3D-8C1DA4034552}"/>
              </a:ext>
            </a:extLst>
          </p:cNvPr>
          <p:cNvCxnSpPr/>
          <p:nvPr/>
        </p:nvCxnSpPr>
        <p:spPr>
          <a:xfrm flipV="1">
            <a:off x="6061485" y="4572000"/>
            <a:ext cx="0" cy="695325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30E178-8736-EE77-2AB3-929E9D8050B6}"/>
              </a:ext>
            </a:extLst>
          </p:cNvPr>
          <p:cNvSpPr txBox="1"/>
          <p:nvPr/>
        </p:nvSpPr>
        <p:spPr>
          <a:xfrm>
            <a:off x="4844843" y="5267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EA2B3-40BD-B4E2-0C60-BE43FC1DF80F}"/>
              </a:ext>
            </a:extLst>
          </p:cNvPr>
          <p:cNvSpPr txBox="1"/>
          <p:nvPr/>
        </p:nvSpPr>
        <p:spPr>
          <a:xfrm>
            <a:off x="5901855" y="526732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Code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DCB4DC-F075-6C7F-EEDD-8BB381D50573}"/>
              </a:ext>
            </a:extLst>
          </p:cNvPr>
          <p:cNvSpPr txBox="1">
            <a:spLocks/>
          </p:cNvSpPr>
          <p:nvPr/>
        </p:nvSpPr>
        <p:spPr>
          <a:xfrm>
            <a:off x="2138318" y="1690688"/>
            <a:ext cx="9101182" cy="3895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int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INF;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(int l = 0, r = 0, s = 0; l &lt; n; l++)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while (r &lt; n &amp;&amp; s &lt; k)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s += a[r];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r++;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 (s &gt;= k)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min(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r – l);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s -= a[l];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B2C1-5833-D01C-05EB-EE601120A4FA}"/>
                  </a:ext>
                </a:extLst>
              </p:cNvPr>
              <p:cNvSpPr txBox="1"/>
              <p:nvPr/>
            </p:nvSpPr>
            <p:spPr>
              <a:xfrm>
                <a:off x="5554601" y="5815850"/>
                <a:ext cx="10827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B2C1-5833-D01C-05EB-EE601120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601" y="5815850"/>
                <a:ext cx="108279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Code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DCB4DC-F075-6C7F-EEDD-8BB381D50573}"/>
              </a:ext>
            </a:extLst>
          </p:cNvPr>
          <p:cNvSpPr txBox="1">
            <a:spLocks/>
          </p:cNvSpPr>
          <p:nvPr/>
        </p:nvSpPr>
        <p:spPr>
          <a:xfrm>
            <a:off x="2917009" y="1538288"/>
            <a:ext cx="6357982" cy="293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int </a:t>
            </a:r>
            <a:r>
              <a:rPr lang="en-US" altLang="ko-KR" sz="20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INF;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(int l = 0, r = 0, s = 0; l &lt; n; l++) 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while (r &lt; n &amp;&amp; s &lt; k) 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s += a[r];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r++;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}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if (s &gt;= k) </a:t>
            </a:r>
            <a:r>
              <a:rPr lang="en-US" altLang="ko-KR" sz="20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min(</a:t>
            </a:r>
            <a:r>
              <a:rPr lang="en-US" altLang="ko-KR" sz="20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r – l);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s -= a[l];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</a:t>
            </a:r>
            <a:endParaRPr lang="ko-KR" altLang="en-US" sz="20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13F26-C3B5-9858-4675-8E9AABC7B1B5}"/>
              </a:ext>
            </a:extLst>
          </p:cNvPr>
          <p:cNvSpPr txBox="1"/>
          <p:nvPr/>
        </p:nvSpPr>
        <p:spPr>
          <a:xfrm>
            <a:off x="1831200" y="4772025"/>
            <a:ext cx="8662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Current interval we’re looking at is [l, r)</a:t>
            </a:r>
          </a:p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Use half-closed intervals!</a:t>
            </a:r>
          </a:p>
        </p:txBody>
      </p:sp>
    </p:spTree>
    <p:extLst>
      <p:ext uri="{BB962C8B-B14F-4D97-AF65-F5344CB8AC3E}">
        <p14:creationId xmlns:p14="http://schemas.microsoft.com/office/powerpoint/2010/main" val="899688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Two-pointers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13F26-C3B5-9858-4675-8E9AABC7B1B5}"/>
              </a:ext>
            </a:extLst>
          </p:cNvPr>
          <p:cNvSpPr txBox="1"/>
          <p:nvPr/>
        </p:nvSpPr>
        <p:spPr>
          <a:xfrm>
            <a:off x="177172" y="3065443"/>
            <a:ext cx="12014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This technique is called “two-pointers technique”,</a:t>
            </a:r>
          </a:p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By the fact we maintain two pointers that only moves on way.</a:t>
            </a:r>
          </a:p>
        </p:txBody>
      </p:sp>
    </p:spTree>
    <p:extLst>
      <p:ext uri="{BB962C8B-B14F-4D97-AF65-F5344CB8AC3E}">
        <p14:creationId xmlns:p14="http://schemas.microsoft.com/office/powerpoint/2010/main" val="3541413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397B-AE98-52AA-3527-B5B9D1CC5325}"/>
              </a:ext>
            </a:extLst>
          </p:cNvPr>
          <p:cNvSpPr txBox="1"/>
          <p:nvPr/>
        </p:nvSpPr>
        <p:spPr>
          <a:xfrm>
            <a:off x="353083" y="3052316"/>
            <a:ext cx="114858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an array A[1..N] of positive integers,</a:t>
            </a:r>
          </a:p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find out the </a:t>
            </a:r>
            <a:r>
              <a:rPr lang="en-US" altLang="ko-KR" sz="3200" b="1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longest</a:t>
            </a: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interval with sum </a:t>
            </a:r>
            <a:r>
              <a:rPr lang="en-US" altLang="ko-KR" sz="3200" b="1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 most</a:t>
            </a: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K.</a:t>
            </a:r>
          </a:p>
        </p:txBody>
      </p:sp>
    </p:spTree>
    <p:extLst>
      <p:ext uri="{BB962C8B-B14F-4D97-AF65-F5344CB8AC3E}">
        <p14:creationId xmlns:p14="http://schemas.microsoft.com/office/powerpoint/2010/main" val="1169008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Code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DCB4DC-F075-6C7F-EEDD-8BB381D50573}"/>
              </a:ext>
            </a:extLst>
          </p:cNvPr>
          <p:cNvSpPr txBox="1">
            <a:spLocks/>
          </p:cNvSpPr>
          <p:nvPr/>
        </p:nvSpPr>
        <p:spPr>
          <a:xfrm>
            <a:off x="2138318" y="1690688"/>
            <a:ext cx="9101182" cy="3895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int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0;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(int l = 0, r = 0, s = 0; l &lt; n; l++)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while (r &lt; n &amp;&amp;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 + a[r] &lt;= k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s += a[r];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r++;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max(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ans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r – l);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s -= a[l];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B2C1-5833-D01C-05EB-EE601120A4FA}"/>
                  </a:ext>
                </a:extLst>
              </p:cNvPr>
              <p:cNvSpPr txBox="1"/>
              <p:nvPr/>
            </p:nvSpPr>
            <p:spPr>
              <a:xfrm>
                <a:off x="5554601" y="5815850"/>
                <a:ext cx="10827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B2C1-5833-D01C-05EB-EE601120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601" y="5815850"/>
                <a:ext cx="108279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6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397B-AE98-52AA-3527-B5B9D1CC5325}"/>
              </a:ext>
            </a:extLst>
          </p:cNvPr>
          <p:cNvSpPr txBox="1"/>
          <p:nvPr/>
        </p:nvSpPr>
        <p:spPr>
          <a:xfrm>
            <a:off x="805132" y="3052316"/>
            <a:ext cx="10581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an array A[1..N] of integers,</a:t>
            </a:r>
          </a:p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determine if some three integers sum up to 0.</a:t>
            </a:r>
          </a:p>
        </p:txBody>
      </p:sp>
    </p:spTree>
    <p:extLst>
      <p:ext uri="{BB962C8B-B14F-4D97-AF65-F5344CB8AC3E}">
        <p14:creationId xmlns:p14="http://schemas.microsoft.com/office/powerpoint/2010/main" val="95577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Code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DCB4DC-F075-6C7F-EEDD-8BB381D50573}"/>
              </a:ext>
            </a:extLst>
          </p:cNvPr>
          <p:cNvSpPr txBox="1">
            <a:spLocks/>
          </p:cNvSpPr>
          <p:nvPr/>
        </p:nvSpPr>
        <p:spPr>
          <a:xfrm>
            <a:off x="2138318" y="1690688"/>
            <a:ext cx="9101182" cy="3895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bool flag = false;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(int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0;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n;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++) {</a:t>
            </a:r>
            <a:b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for (int j = 0; j &lt;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j++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for (int k = 0; k &lt; j; k++)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if (a[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+ a[j] + a[k] == 0)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flag = true;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B2C1-5833-D01C-05EB-EE601120A4FA}"/>
                  </a:ext>
                </a:extLst>
              </p:cNvPr>
              <p:cNvSpPr txBox="1"/>
              <p:nvPr/>
            </p:nvSpPr>
            <p:spPr>
              <a:xfrm>
                <a:off x="5554601" y="5815850"/>
                <a:ext cx="12854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B2C1-5833-D01C-05EB-EE601120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601" y="5815850"/>
                <a:ext cx="128541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7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Code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DCB4DC-F075-6C7F-EEDD-8BB381D50573}"/>
              </a:ext>
            </a:extLst>
          </p:cNvPr>
          <p:cNvSpPr txBox="1">
            <a:spLocks/>
          </p:cNvSpPr>
          <p:nvPr/>
        </p:nvSpPr>
        <p:spPr>
          <a:xfrm>
            <a:off x="2138318" y="1690688"/>
            <a:ext cx="9101182" cy="3895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bool flag = false;</a:t>
            </a:r>
          </a:p>
          <a:p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unordered_set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&lt;int&gt;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(int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0;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n;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++) {</a:t>
            </a:r>
            <a:b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for (int j =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+ 1; j &lt; n;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j++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if (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st.find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(-a[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– a[j]) !=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st.end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()) 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flag = true;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st.insert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(a[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]);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B2C1-5833-D01C-05EB-EE601120A4FA}"/>
                  </a:ext>
                </a:extLst>
              </p:cNvPr>
              <p:cNvSpPr txBox="1"/>
              <p:nvPr/>
            </p:nvSpPr>
            <p:spPr>
              <a:xfrm>
                <a:off x="4097276" y="5908100"/>
                <a:ext cx="12854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B2C1-5833-D01C-05EB-EE601120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6" y="5908100"/>
                <a:ext cx="128541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8F0EF6-EE86-685D-2641-A299674E419D}"/>
              </a:ext>
            </a:extLst>
          </p:cNvPr>
          <p:cNvSpPr txBox="1"/>
          <p:nvPr/>
        </p:nvSpPr>
        <p:spPr>
          <a:xfrm>
            <a:off x="5231584" y="590810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but slow!</a:t>
            </a:r>
          </a:p>
        </p:txBody>
      </p:sp>
    </p:spTree>
    <p:extLst>
      <p:ext uri="{BB962C8B-B14F-4D97-AF65-F5344CB8AC3E}">
        <p14:creationId xmlns:p14="http://schemas.microsoft.com/office/powerpoint/2010/main" val="31496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Code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DCB4DC-F075-6C7F-EEDD-8BB381D50573}"/>
              </a:ext>
            </a:extLst>
          </p:cNvPr>
          <p:cNvSpPr txBox="1">
            <a:spLocks/>
          </p:cNvSpPr>
          <p:nvPr/>
        </p:nvSpPr>
        <p:spPr>
          <a:xfrm>
            <a:off x="1635454" y="1578988"/>
            <a:ext cx="10937546" cy="4329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sort(a, a + n);</a:t>
            </a:r>
          </a:p>
          <a:p>
            <a:endParaRPr lang="en-US" altLang="ko-KR" sz="2800" dirty="0">
              <a:solidFill>
                <a:srgbClr val="FF0000"/>
              </a:solidFill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bool flag = false;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(int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0;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n;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++) {</a:t>
            </a:r>
            <a:b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for (int j = 0, p =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- 1; j &lt;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j++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while (p - 1 &gt; j &amp;&amp; a[p] + a[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+ a[j] &gt; 0)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--p;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if (p &gt; j &amp;&amp; a[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+ a[j] + a[p] == 0)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flag = true;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}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B2C1-5833-D01C-05EB-EE601120A4FA}"/>
                  </a:ext>
                </a:extLst>
              </p:cNvPr>
              <p:cNvSpPr txBox="1"/>
              <p:nvPr/>
            </p:nvSpPr>
            <p:spPr>
              <a:xfrm>
                <a:off x="4097276" y="5908100"/>
                <a:ext cx="12854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B2C1-5833-D01C-05EB-EE601120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6" y="5908100"/>
                <a:ext cx="128541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8F0EF6-EE86-685D-2641-A299674E419D}"/>
              </a:ext>
            </a:extLst>
          </p:cNvPr>
          <p:cNvSpPr txBox="1"/>
          <p:nvPr/>
        </p:nvSpPr>
        <p:spPr>
          <a:xfrm>
            <a:off x="5231584" y="590810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but slow!</a:t>
            </a:r>
          </a:p>
        </p:txBody>
      </p:sp>
    </p:spTree>
    <p:extLst>
      <p:ext uri="{BB962C8B-B14F-4D97-AF65-F5344CB8AC3E}">
        <p14:creationId xmlns:p14="http://schemas.microsoft.com/office/powerpoint/2010/main" val="299014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“Prefix Sum”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5600A-C908-8E7B-CC07-75952A7A1293}"/>
                  </a:ext>
                </a:extLst>
              </p:cNvPr>
              <p:cNvSpPr txBox="1"/>
              <p:nvPr/>
            </p:nvSpPr>
            <p:spPr>
              <a:xfrm>
                <a:off x="5165649" y="5895962"/>
                <a:ext cx="1860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5600A-C908-8E7B-CC07-75952A7A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49" y="5895962"/>
                <a:ext cx="186070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9F226349-B958-EDD2-23F7-3D1008F21EB4}"/>
              </a:ext>
            </a:extLst>
          </p:cNvPr>
          <p:cNvSpPr/>
          <p:nvPr/>
        </p:nvSpPr>
        <p:spPr>
          <a:xfrm>
            <a:off x="3138752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44E3E2-1538-1142-B58E-F4453B90ABF5}"/>
              </a:ext>
            </a:extLst>
          </p:cNvPr>
          <p:cNvSpPr/>
          <p:nvPr/>
        </p:nvSpPr>
        <p:spPr>
          <a:xfrm>
            <a:off x="3667258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238538-F4BB-D88F-56C0-7F3833257477}"/>
              </a:ext>
            </a:extLst>
          </p:cNvPr>
          <p:cNvSpPr/>
          <p:nvPr/>
        </p:nvSpPr>
        <p:spPr>
          <a:xfrm>
            <a:off x="4195764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1A8189-FAE0-818A-711D-A59544543B38}"/>
              </a:ext>
            </a:extLst>
          </p:cNvPr>
          <p:cNvSpPr/>
          <p:nvPr/>
        </p:nvSpPr>
        <p:spPr>
          <a:xfrm>
            <a:off x="4724270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109BC-AE8B-66CA-00A0-571301B9352A}"/>
              </a:ext>
            </a:extLst>
          </p:cNvPr>
          <p:cNvSpPr/>
          <p:nvPr/>
        </p:nvSpPr>
        <p:spPr>
          <a:xfrm>
            <a:off x="5252776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799971-2C8E-9706-939D-6A109EC6C92E}"/>
              </a:ext>
            </a:extLst>
          </p:cNvPr>
          <p:cNvSpPr/>
          <p:nvPr/>
        </p:nvSpPr>
        <p:spPr>
          <a:xfrm>
            <a:off x="5781282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F3F0E6-A2E5-D658-4833-1C2E3DD2F89F}"/>
              </a:ext>
            </a:extLst>
          </p:cNvPr>
          <p:cNvSpPr/>
          <p:nvPr/>
        </p:nvSpPr>
        <p:spPr>
          <a:xfrm>
            <a:off x="6309788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685410-4E2B-3B63-23B1-BF2E89F39FBD}"/>
              </a:ext>
            </a:extLst>
          </p:cNvPr>
          <p:cNvSpPr/>
          <p:nvPr/>
        </p:nvSpPr>
        <p:spPr>
          <a:xfrm>
            <a:off x="6838294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492B7E-12C4-64F7-29E7-21E61B69D04A}"/>
              </a:ext>
            </a:extLst>
          </p:cNvPr>
          <p:cNvSpPr/>
          <p:nvPr/>
        </p:nvSpPr>
        <p:spPr>
          <a:xfrm>
            <a:off x="7366800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4AB0F6-3485-76C9-0619-285D4AEB7B1B}"/>
              </a:ext>
            </a:extLst>
          </p:cNvPr>
          <p:cNvSpPr/>
          <p:nvPr/>
        </p:nvSpPr>
        <p:spPr>
          <a:xfrm>
            <a:off x="7895306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3C6BB6-BED2-A10A-EB84-8B24CE26FD4F}"/>
              </a:ext>
            </a:extLst>
          </p:cNvPr>
          <p:cNvSpPr/>
          <p:nvPr/>
        </p:nvSpPr>
        <p:spPr>
          <a:xfrm>
            <a:off x="8423812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E47DA0-D9D5-42E9-C85A-29E7ADDD6864}"/>
              </a:ext>
            </a:extLst>
          </p:cNvPr>
          <p:cNvSpPr/>
          <p:nvPr/>
        </p:nvSpPr>
        <p:spPr>
          <a:xfrm>
            <a:off x="8952318" y="2074712"/>
            <a:ext cx="528506" cy="528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8634B305-16F4-CF33-B9EB-2F4193FBF145}"/>
              </a:ext>
            </a:extLst>
          </p:cNvPr>
          <p:cNvSpPr txBox="1">
            <a:spLocks/>
          </p:cNvSpPr>
          <p:nvPr/>
        </p:nvSpPr>
        <p:spPr>
          <a:xfrm>
            <a:off x="1499045" y="2925309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prefix[0]</a:t>
            </a:r>
            <a:endParaRPr lang="ko-KR" altLang="en-US" sz="20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420B008-ABDE-5B85-0CF5-8CC97F9856A9}"/>
              </a:ext>
            </a:extLst>
          </p:cNvPr>
          <p:cNvSpPr txBox="1">
            <a:spLocks/>
          </p:cNvSpPr>
          <p:nvPr/>
        </p:nvSpPr>
        <p:spPr>
          <a:xfrm>
            <a:off x="1499045" y="3339353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prefix[1]</a:t>
            </a:r>
            <a:endParaRPr lang="ko-KR" altLang="en-US" sz="20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D05CE1C-15C2-0CD4-4B65-A6B8B13563C7}"/>
              </a:ext>
            </a:extLst>
          </p:cNvPr>
          <p:cNvSpPr txBox="1">
            <a:spLocks/>
          </p:cNvSpPr>
          <p:nvPr/>
        </p:nvSpPr>
        <p:spPr>
          <a:xfrm>
            <a:off x="1499044" y="3753397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prefix[2]</a:t>
            </a:r>
            <a:endParaRPr lang="ko-KR" altLang="en-US" sz="20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C53D7100-737C-9E3F-B5DA-8B0C50040365}"/>
              </a:ext>
            </a:extLst>
          </p:cNvPr>
          <p:cNvSpPr txBox="1">
            <a:spLocks/>
          </p:cNvSpPr>
          <p:nvPr/>
        </p:nvSpPr>
        <p:spPr>
          <a:xfrm>
            <a:off x="1859770" y="4227067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...</a:t>
            </a:r>
            <a:endParaRPr lang="ko-KR" altLang="en-US" sz="20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49CE172-58D4-78EE-F4C2-8BB2D5945D4B}"/>
              </a:ext>
            </a:extLst>
          </p:cNvPr>
          <p:cNvSpPr txBox="1">
            <a:spLocks/>
          </p:cNvSpPr>
          <p:nvPr/>
        </p:nvSpPr>
        <p:spPr>
          <a:xfrm>
            <a:off x="1499044" y="4700737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prefix[N]</a:t>
            </a:r>
            <a:endParaRPr lang="ko-KR" altLang="en-US" sz="20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18E7DB-541C-8D34-6650-38B0EE750182}"/>
              </a:ext>
            </a:extLst>
          </p:cNvPr>
          <p:cNvSpPr/>
          <p:nvPr/>
        </p:nvSpPr>
        <p:spPr>
          <a:xfrm>
            <a:off x="3138752" y="3510287"/>
            <a:ext cx="528506" cy="243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D688F9-CFB8-65AB-6701-894DE1CF755B}"/>
              </a:ext>
            </a:extLst>
          </p:cNvPr>
          <p:cNvSpPr/>
          <p:nvPr/>
        </p:nvSpPr>
        <p:spPr>
          <a:xfrm>
            <a:off x="3138752" y="3925909"/>
            <a:ext cx="1057012" cy="243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750BF5-3CDD-1457-B46B-4915429C0880}"/>
              </a:ext>
            </a:extLst>
          </p:cNvPr>
          <p:cNvSpPr/>
          <p:nvPr/>
        </p:nvSpPr>
        <p:spPr>
          <a:xfrm>
            <a:off x="3138752" y="4843435"/>
            <a:ext cx="6342072" cy="243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DC1186-B4F3-90D7-3A2B-4D1040CC7C26}"/>
              </a:ext>
            </a:extLst>
          </p:cNvPr>
          <p:cNvSpPr/>
          <p:nvPr/>
        </p:nvSpPr>
        <p:spPr>
          <a:xfrm>
            <a:off x="5252776" y="2074712"/>
            <a:ext cx="528506" cy="528506"/>
          </a:xfrm>
          <a:prstGeom prst="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BE9E23-3E89-D5B3-C039-DD825AC258D4}"/>
              </a:ext>
            </a:extLst>
          </p:cNvPr>
          <p:cNvSpPr/>
          <p:nvPr/>
        </p:nvSpPr>
        <p:spPr>
          <a:xfrm>
            <a:off x="5781282" y="2074712"/>
            <a:ext cx="528506" cy="528506"/>
          </a:xfrm>
          <a:prstGeom prst="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B0C4ED-6395-82E9-D5EE-3FB6E591FE35}"/>
              </a:ext>
            </a:extLst>
          </p:cNvPr>
          <p:cNvSpPr/>
          <p:nvPr/>
        </p:nvSpPr>
        <p:spPr>
          <a:xfrm>
            <a:off x="6308745" y="2076581"/>
            <a:ext cx="528506" cy="528506"/>
          </a:xfrm>
          <a:prstGeom prst="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FEBC8F-0152-FB1F-557D-13F6EB0BE670}"/>
              </a:ext>
            </a:extLst>
          </p:cNvPr>
          <p:cNvSpPr/>
          <p:nvPr/>
        </p:nvSpPr>
        <p:spPr>
          <a:xfrm>
            <a:off x="6837251" y="2076581"/>
            <a:ext cx="528506" cy="528506"/>
          </a:xfrm>
          <a:prstGeom prst="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948D0A-B84C-DB56-0C1A-DD8D4939EDBE}"/>
              </a:ext>
            </a:extLst>
          </p:cNvPr>
          <p:cNvSpPr/>
          <p:nvPr/>
        </p:nvSpPr>
        <p:spPr>
          <a:xfrm>
            <a:off x="7366278" y="2074712"/>
            <a:ext cx="528506" cy="528506"/>
          </a:xfrm>
          <a:prstGeom prst="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2E49007B-D452-CB73-7C7C-6C901D34DC1A}"/>
              </a:ext>
            </a:extLst>
          </p:cNvPr>
          <p:cNvSpPr txBox="1">
            <a:spLocks/>
          </p:cNvSpPr>
          <p:nvPr/>
        </p:nvSpPr>
        <p:spPr>
          <a:xfrm>
            <a:off x="2233430" y="2066320"/>
            <a:ext cx="1468773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A[]</a:t>
            </a:r>
            <a:endParaRPr lang="ko-KR" altLang="en-US" sz="24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87436474-F3EA-EC1E-976A-0A0FDACAE392}"/>
              </a:ext>
            </a:extLst>
          </p:cNvPr>
          <p:cNvSpPr txBox="1">
            <a:spLocks/>
          </p:cNvSpPr>
          <p:nvPr/>
        </p:nvSpPr>
        <p:spPr>
          <a:xfrm>
            <a:off x="7101504" y="3397402"/>
            <a:ext cx="4829128" cy="528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prefix[r] – prefix[l – 1]</a:t>
            </a:r>
            <a:endParaRPr lang="ko-KR" altLang="en-US" sz="24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669316A-4C4E-A68E-684C-47B308C94A12}"/>
              </a:ext>
            </a:extLst>
          </p:cNvPr>
          <p:cNvCxnSpPr/>
          <p:nvPr/>
        </p:nvCxnSpPr>
        <p:spPr>
          <a:xfrm rot="16200000" flipV="1">
            <a:off x="6065217" y="2994192"/>
            <a:ext cx="905081" cy="418025"/>
          </a:xfrm>
          <a:prstGeom prst="bentConnector3">
            <a:avLst>
              <a:gd name="adj1" fmla="val 14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D92D0-F643-69D5-B735-5F7F66089CE9}"/>
              </a:ext>
            </a:extLst>
          </p:cNvPr>
          <p:cNvSpPr txBox="1"/>
          <p:nvPr/>
        </p:nvSpPr>
        <p:spPr>
          <a:xfrm>
            <a:off x="-98958" y="3052316"/>
            <a:ext cx="123899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an array A[1..N] of integers,</a:t>
            </a:r>
          </a:p>
          <a:p>
            <a:pPr algn="ctr"/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find out the </a:t>
            </a:r>
            <a:r>
              <a:rPr lang="en-US" altLang="ko-KR" sz="3200" b="1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longest</a:t>
            </a: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interval with </a:t>
            </a:r>
            <a:r>
              <a:rPr lang="en-US" altLang="ko-KR" sz="3200" b="1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distinct</a:t>
            </a: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elements.</a:t>
            </a:r>
          </a:p>
        </p:txBody>
      </p:sp>
    </p:spTree>
    <p:extLst>
      <p:ext uri="{BB962C8B-B14F-4D97-AF65-F5344CB8AC3E}">
        <p14:creationId xmlns:p14="http://schemas.microsoft.com/office/powerpoint/2010/main" val="2982311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28D857-4587-1515-4439-3E734DB4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612" y="1776413"/>
            <a:ext cx="7920863" cy="43912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E2645F-BDA0-F190-1845-B1D8B1501ECD}"/>
              </a:ext>
            </a:extLst>
          </p:cNvPr>
          <p:cNvSpPr/>
          <p:nvPr/>
        </p:nvSpPr>
        <p:spPr>
          <a:xfrm>
            <a:off x="8077200" y="4305300"/>
            <a:ext cx="1758188" cy="7524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Some data structure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6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5" y="2766218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Let’s solve some problems!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24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Prefix Sum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D6C5E-146E-9EC3-35B9-0F8B5C6AF937}"/>
              </a:ext>
            </a:extLst>
          </p:cNvPr>
          <p:cNvSpPr txBox="1"/>
          <p:nvPr/>
        </p:nvSpPr>
        <p:spPr>
          <a:xfrm>
            <a:off x="2581275" y="2397889"/>
            <a:ext cx="82677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(int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1;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&lt;= n; 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++) {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prefix[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= prefix[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– 1] + a[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];</a:t>
            </a:r>
          </a:p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}</a:t>
            </a:r>
          </a:p>
          <a:p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E7BED-BBCE-FB5C-CA5E-35FBAA9B86DA}"/>
              </a:ext>
            </a:extLst>
          </p:cNvPr>
          <p:cNvSpPr txBox="1"/>
          <p:nvPr/>
        </p:nvSpPr>
        <p:spPr>
          <a:xfrm>
            <a:off x="1201089" y="4730472"/>
            <a:ext cx="9789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Since we need prefix[0] = 0, use 1-based indices! 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34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383F902-59E7-8861-ECCB-82923989F99C}"/>
              </a:ext>
            </a:extLst>
          </p:cNvPr>
          <p:cNvSpPr/>
          <p:nvPr/>
        </p:nvSpPr>
        <p:spPr>
          <a:xfrm>
            <a:off x="5796075" y="3338504"/>
            <a:ext cx="1799555" cy="118877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Prefix Sum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17B590B4-D724-E368-60A4-C7C230F74211}"/>
              </a:ext>
            </a:extLst>
          </p:cNvPr>
          <p:cNvGrpSpPr/>
          <p:nvPr/>
        </p:nvGrpSpPr>
        <p:grpSpPr>
          <a:xfrm>
            <a:off x="3996518" y="2144898"/>
            <a:ext cx="4198964" cy="2971931"/>
            <a:chOff x="4160728" y="2228943"/>
            <a:chExt cx="3699542" cy="26425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226349-B958-EDD2-23F7-3D1008F21EB4}"/>
                </a:ext>
              </a:extLst>
            </p:cNvPr>
            <p:cNvSpPr/>
            <p:nvPr/>
          </p:nvSpPr>
          <p:spPr>
            <a:xfrm>
              <a:off x="4160728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44E3E2-1538-1142-B58E-F4453B90ABF5}"/>
                </a:ext>
              </a:extLst>
            </p:cNvPr>
            <p:cNvSpPr/>
            <p:nvPr/>
          </p:nvSpPr>
          <p:spPr>
            <a:xfrm>
              <a:off x="4689234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238538-F4BB-D88F-56C0-7F3833257477}"/>
                </a:ext>
              </a:extLst>
            </p:cNvPr>
            <p:cNvSpPr/>
            <p:nvPr/>
          </p:nvSpPr>
          <p:spPr>
            <a:xfrm>
              <a:off x="5217740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1A8189-FAE0-818A-711D-A59544543B38}"/>
                </a:ext>
              </a:extLst>
            </p:cNvPr>
            <p:cNvSpPr/>
            <p:nvPr/>
          </p:nvSpPr>
          <p:spPr>
            <a:xfrm>
              <a:off x="5746246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2109BC-AE8B-66CA-00A0-571301B9352A}"/>
                </a:ext>
              </a:extLst>
            </p:cNvPr>
            <p:cNvSpPr/>
            <p:nvPr/>
          </p:nvSpPr>
          <p:spPr>
            <a:xfrm>
              <a:off x="6274752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799971-2C8E-9706-939D-6A109EC6C92E}"/>
                </a:ext>
              </a:extLst>
            </p:cNvPr>
            <p:cNvSpPr/>
            <p:nvPr/>
          </p:nvSpPr>
          <p:spPr>
            <a:xfrm>
              <a:off x="6803258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F3F0E6-A2E5-D658-4833-1C2E3DD2F89F}"/>
                </a:ext>
              </a:extLst>
            </p:cNvPr>
            <p:cNvSpPr/>
            <p:nvPr/>
          </p:nvSpPr>
          <p:spPr>
            <a:xfrm>
              <a:off x="7331764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B6A9410-5947-69AC-B5E5-BA5A9148FE32}"/>
                </a:ext>
              </a:extLst>
            </p:cNvPr>
            <p:cNvSpPr/>
            <p:nvPr/>
          </p:nvSpPr>
          <p:spPr>
            <a:xfrm>
              <a:off x="4160728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69A78E-70B4-4F7F-E43F-345E07F40167}"/>
                </a:ext>
              </a:extLst>
            </p:cNvPr>
            <p:cNvSpPr/>
            <p:nvPr/>
          </p:nvSpPr>
          <p:spPr>
            <a:xfrm>
              <a:off x="4689234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A7866A-B86E-9FCE-374F-3FEC4213E600}"/>
                </a:ext>
              </a:extLst>
            </p:cNvPr>
            <p:cNvSpPr/>
            <p:nvPr/>
          </p:nvSpPr>
          <p:spPr>
            <a:xfrm>
              <a:off x="5217740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D7DD23-4ED8-CB21-7FE8-7B9ACE552447}"/>
                </a:ext>
              </a:extLst>
            </p:cNvPr>
            <p:cNvSpPr/>
            <p:nvPr/>
          </p:nvSpPr>
          <p:spPr>
            <a:xfrm>
              <a:off x="5746246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277928B-C363-2304-089D-A0C6F1A6CB5D}"/>
                </a:ext>
              </a:extLst>
            </p:cNvPr>
            <p:cNvSpPr/>
            <p:nvPr/>
          </p:nvSpPr>
          <p:spPr>
            <a:xfrm>
              <a:off x="6274752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B46EB5C-6725-A3B8-E145-9158EF615D7D}"/>
                </a:ext>
              </a:extLst>
            </p:cNvPr>
            <p:cNvSpPr/>
            <p:nvPr/>
          </p:nvSpPr>
          <p:spPr>
            <a:xfrm>
              <a:off x="6803258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832B487-5C00-3A83-C015-8537F41936A0}"/>
                </a:ext>
              </a:extLst>
            </p:cNvPr>
            <p:cNvSpPr/>
            <p:nvPr/>
          </p:nvSpPr>
          <p:spPr>
            <a:xfrm>
              <a:off x="7331764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503C213-5202-BE7E-615A-AD31EA2E5671}"/>
                </a:ext>
              </a:extLst>
            </p:cNvPr>
            <p:cNvSpPr/>
            <p:nvPr/>
          </p:nvSpPr>
          <p:spPr>
            <a:xfrm>
              <a:off x="4160728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0D3FC9E-E0E8-3F4D-0447-16394A9CC05E}"/>
                </a:ext>
              </a:extLst>
            </p:cNvPr>
            <p:cNvSpPr/>
            <p:nvPr/>
          </p:nvSpPr>
          <p:spPr>
            <a:xfrm>
              <a:off x="4689234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3E25051-B106-6562-5A95-84061DC1656C}"/>
                </a:ext>
              </a:extLst>
            </p:cNvPr>
            <p:cNvSpPr/>
            <p:nvPr/>
          </p:nvSpPr>
          <p:spPr>
            <a:xfrm>
              <a:off x="5217740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9108447-0F4A-85A5-EC57-BB89E5525341}"/>
                </a:ext>
              </a:extLst>
            </p:cNvPr>
            <p:cNvSpPr/>
            <p:nvPr/>
          </p:nvSpPr>
          <p:spPr>
            <a:xfrm>
              <a:off x="5746246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F324C9-0FD5-F502-175F-6B14B6A792A5}"/>
                </a:ext>
              </a:extLst>
            </p:cNvPr>
            <p:cNvSpPr/>
            <p:nvPr/>
          </p:nvSpPr>
          <p:spPr>
            <a:xfrm>
              <a:off x="6274752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493C727-9166-D73B-D14A-03D72B6582E0}"/>
                </a:ext>
              </a:extLst>
            </p:cNvPr>
            <p:cNvSpPr/>
            <p:nvPr/>
          </p:nvSpPr>
          <p:spPr>
            <a:xfrm>
              <a:off x="6803258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009202-9F02-E42E-789E-F179F5BBC0C3}"/>
                </a:ext>
              </a:extLst>
            </p:cNvPr>
            <p:cNvSpPr/>
            <p:nvPr/>
          </p:nvSpPr>
          <p:spPr>
            <a:xfrm>
              <a:off x="7331764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1FE90B5-72AA-1CE8-B67E-EB79E43C7135}"/>
                </a:ext>
              </a:extLst>
            </p:cNvPr>
            <p:cNvSpPr/>
            <p:nvPr/>
          </p:nvSpPr>
          <p:spPr>
            <a:xfrm>
              <a:off x="4160728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BCD6511-D2E5-024F-D932-8ADBD101F553}"/>
                </a:ext>
              </a:extLst>
            </p:cNvPr>
            <p:cNvSpPr/>
            <p:nvPr/>
          </p:nvSpPr>
          <p:spPr>
            <a:xfrm>
              <a:off x="4689234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10F074-4FEC-00C2-FE99-340E9CEDED33}"/>
                </a:ext>
              </a:extLst>
            </p:cNvPr>
            <p:cNvSpPr/>
            <p:nvPr/>
          </p:nvSpPr>
          <p:spPr>
            <a:xfrm>
              <a:off x="5217740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EE6AAC7-D25D-E460-99F8-56983F8FAAFC}"/>
                </a:ext>
              </a:extLst>
            </p:cNvPr>
            <p:cNvSpPr/>
            <p:nvPr/>
          </p:nvSpPr>
          <p:spPr>
            <a:xfrm>
              <a:off x="5746246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3432F76-7C7F-DF6E-DB38-6F5590006388}"/>
                </a:ext>
              </a:extLst>
            </p:cNvPr>
            <p:cNvSpPr/>
            <p:nvPr/>
          </p:nvSpPr>
          <p:spPr>
            <a:xfrm>
              <a:off x="6274752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076119A-C80F-3263-4222-3EEF0D573BD4}"/>
                </a:ext>
              </a:extLst>
            </p:cNvPr>
            <p:cNvSpPr/>
            <p:nvPr/>
          </p:nvSpPr>
          <p:spPr>
            <a:xfrm>
              <a:off x="6803258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1EDAA61-691E-4E64-0611-DCF6D44452B4}"/>
                </a:ext>
              </a:extLst>
            </p:cNvPr>
            <p:cNvSpPr/>
            <p:nvPr/>
          </p:nvSpPr>
          <p:spPr>
            <a:xfrm>
              <a:off x="7331764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E1F9D41-0649-7ECB-ED69-4934761C081E}"/>
                </a:ext>
              </a:extLst>
            </p:cNvPr>
            <p:cNvSpPr/>
            <p:nvPr/>
          </p:nvSpPr>
          <p:spPr>
            <a:xfrm>
              <a:off x="4160728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2FB0470-D2EE-C2A9-FAA5-DD6C2CFE4118}"/>
                </a:ext>
              </a:extLst>
            </p:cNvPr>
            <p:cNvSpPr/>
            <p:nvPr/>
          </p:nvSpPr>
          <p:spPr>
            <a:xfrm>
              <a:off x="4689234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C2F695-C497-D0E3-57E9-810C7BE321D1}"/>
                </a:ext>
              </a:extLst>
            </p:cNvPr>
            <p:cNvSpPr/>
            <p:nvPr/>
          </p:nvSpPr>
          <p:spPr>
            <a:xfrm>
              <a:off x="5217740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44FDF5-A501-A3DB-7D30-535BA3DB989F}"/>
                </a:ext>
              </a:extLst>
            </p:cNvPr>
            <p:cNvSpPr/>
            <p:nvPr/>
          </p:nvSpPr>
          <p:spPr>
            <a:xfrm>
              <a:off x="5746246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0054FF-F066-E144-A459-DE8024104E86}"/>
                </a:ext>
              </a:extLst>
            </p:cNvPr>
            <p:cNvSpPr/>
            <p:nvPr/>
          </p:nvSpPr>
          <p:spPr>
            <a:xfrm>
              <a:off x="6274752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B013019-73EE-07E5-757E-83FAF4B3EF79}"/>
                </a:ext>
              </a:extLst>
            </p:cNvPr>
            <p:cNvSpPr/>
            <p:nvPr/>
          </p:nvSpPr>
          <p:spPr>
            <a:xfrm>
              <a:off x="6803258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8E2D7A-2595-C221-4C0E-5CBC88BAF04C}"/>
                </a:ext>
              </a:extLst>
            </p:cNvPr>
            <p:cNvSpPr/>
            <p:nvPr/>
          </p:nvSpPr>
          <p:spPr>
            <a:xfrm>
              <a:off x="7331764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7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383F902-59E7-8861-ECCB-82923989F99C}"/>
              </a:ext>
            </a:extLst>
          </p:cNvPr>
          <p:cNvSpPr/>
          <p:nvPr/>
        </p:nvSpPr>
        <p:spPr>
          <a:xfrm>
            <a:off x="5189226" y="2157336"/>
            <a:ext cx="1802353" cy="594386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Prefix Sum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17B590B4-D724-E368-60A4-C7C230F74211}"/>
              </a:ext>
            </a:extLst>
          </p:cNvPr>
          <p:cNvGrpSpPr/>
          <p:nvPr/>
        </p:nvGrpSpPr>
        <p:grpSpPr>
          <a:xfrm>
            <a:off x="3995119" y="2144898"/>
            <a:ext cx="4198964" cy="2971931"/>
            <a:chOff x="4160728" y="2228943"/>
            <a:chExt cx="3699542" cy="26425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226349-B958-EDD2-23F7-3D1008F21EB4}"/>
                </a:ext>
              </a:extLst>
            </p:cNvPr>
            <p:cNvSpPr/>
            <p:nvPr/>
          </p:nvSpPr>
          <p:spPr>
            <a:xfrm>
              <a:off x="4160728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44E3E2-1538-1142-B58E-F4453B90ABF5}"/>
                </a:ext>
              </a:extLst>
            </p:cNvPr>
            <p:cNvSpPr/>
            <p:nvPr/>
          </p:nvSpPr>
          <p:spPr>
            <a:xfrm>
              <a:off x="4689234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238538-F4BB-D88F-56C0-7F3833257477}"/>
                </a:ext>
              </a:extLst>
            </p:cNvPr>
            <p:cNvSpPr/>
            <p:nvPr/>
          </p:nvSpPr>
          <p:spPr>
            <a:xfrm>
              <a:off x="5217740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1A8189-FAE0-818A-711D-A59544543B38}"/>
                </a:ext>
              </a:extLst>
            </p:cNvPr>
            <p:cNvSpPr/>
            <p:nvPr/>
          </p:nvSpPr>
          <p:spPr>
            <a:xfrm>
              <a:off x="5746246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2109BC-AE8B-66CA-00A0-571301B9352A}"/>
                </a:ext>
              </a:extLst>
            </p:cNvPr>
            <p:cNvSpPr/>
            <p:nvPr/>
          </p:nvSpPr>
          <p:spPr>
            <a:xfrm>
              <a:off x="6274752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799971-2C8E-9706-939D-6A109EC6C92E}"/>
                </a:ext>
              </a:extLst>
            </p:cNvPr>
            <p:cNvSpPr/>
            <p:nvPr/>
          </p:nvSpPr>
          <p:spPr>
            <a:xfrm>
              <a:off x="6803258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F3F0E6-A2E5-D658-4833-1C2E3DD2F89F}"/>
                </a:ext>
              </a:extLst>
            </p:cNvPr>
            <p:cNvSpPr/>
            <p:nvPr/>
          </p:nvSpPr>
          <p:spPr>
            <a:xfrm>
              <a:off x="7331764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B6A9410-5947-69AC-B5E5-BA5A9148FE32}"/>
                </a:ext>
              </a:extLst>
            </p:cNvPr>
            <p:cNvSpPr/>
            <p:nvPr/>
          </p:nvSpPr>
          <p:spPr>
            <a:xfrm>
              <a:off x="4160728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69A78E-70B4-4F7F-E43F-345E07F40167}"/>
                </a:ext>
              </a:extLst>
            </p:cNvPr>
            <p:cNvSpPr/>
            <p:nvPr/>
          </p:nvSpPr>
          <p:spPr>
            <a:xfrm>
              <a:off x="4689234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A7866A-B86E-9FCE-374F-3FEC4213E600}"/>
                </a:ext>
              </a:extLst>
            </p:cNvPr>
            <p:cNvSpPr/>
            <p:nvPr/>
          </p:nvSpPr>
          <p:spPr>
            <a:xfrm>
              <a:off x="5217740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D7DD23-4ED8-CB21-7FE8-7B9ACE552447}"/>
                </a:ext>
              </a:extLst>
            </p:cNvPr>
            <p:cNvSpPr/>
            <p:nvPr/>
          </p:nvSpPr>
          <p:spPr>
            <a:xfrm>
              <a:off x="5746246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277928B-C363-2304-089D-A0C6F1A6CB5D}"/>
                </a:ext>
              </a:extLst>
            </p:cNvPr>
            <p:cNvSpPr/>
            <p:nvPr/>
          </p:nvSpPr>
          <p:spPr>
            <a:xfrm>
              <a:off x="6274752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B46EB5C-6725-A3B8-E145-9158EF615D7D}"/>
                </a:ext>
              </a:extLst>
            </p:cNvPr>
            <p:cNvSpPr/>
            <p:nvPr/>
          </p:nvSpPr>
          <p:spPr>
            <a:xfrm>
              <a:off x="6803258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832B487-5C00-3A83-C015-8537F41936A0}"/>
                </a:ext>
              </a:extLst>
            </p:cNvPr>
            <p:cNvSpPr/>
            <p:nvPr/>
          </p:nvSpPr>
          <p:spPr>
            <a:xfrm>
              <a:off x="7331764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503C213-5202-BE7E-615A-AD31EA2E5671}"/>
                </a:ext>
              </a:extLst>
            </p:cNvPr>
            <p:cNvSpPr/>
            <p:nvPr/>
          </p:nvSpPr>
          <p:spPr>
            <a:xfrm>
              <a:off x="4160728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0D3FC9E-E0E8-3F4D-0447-16394A9CC05E}"/>
                </a:ext>
              </a:extLst>
            </p:cNvPr>
            <p:cNvSpPr/>
            <p:nvPr/>
          </p:nvSpPr>
          <p:spPr>
            <a:xfrm>
              <a:off x="4689234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3E25051-B106-6562-5A95-84061DC1656C}"/>
                </a:ext>
              </a:extLst>
            </p:cNvPr>
            <p:cNvSpPr/>
            <p:nvPr/>
          </p:nvSpPr>
          <p:spPr>
            <a:xfrm>
              <a:off x="5217740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9108447-0F4A-85A5-EC57-BB89E5525341}"/>
                </a:ext>
              </a:extLst>
            </p:cNvPr>
            <p:cNvSpPr/>
            <p:nvPr/>
          </p:nvSpPr>
          <p:spPr>
            <a:xfrm>
              <a:off x="5746246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F324C9-0FD5-F502-175F-6B14B6A792A5}"/>
                </a:ext>
              </a:extLst>
            </p:cNvPr>
            <p:cNvSpPr/>
            <p:nvPr/>
          </p:nvSpPr>
          <p:spPr>
            <a:xfrm>
              <a:off x="6274752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493C727-9166-D73B-D14A-03D72B6582E0}"/>
                </a:ext>
              </a:extLst>
            </p:cNvPr>
            <p:cNvSpPr/>
            <p:nvPr/>
          </p:nvSpPr>
          <p:spPr>
            <a:xfrm>
              <a:off x="6803258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009202-9F02-E42E-789E-F179F5BBC0C3}"/>
                </a:ext>
              </a:extLst>
            </p:cNvPr>
            <p:cNvSpPr/>
            <p:nvPr/>
          </p:nvSpPr>
          <p:spPr>
            <a:xfrm>
              <a:off x="7331764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1FE90B5-72AA-1CE8-B67E-EB79E43C7135}"/>
                </a:ext>
              </a:extLst>
            </p:cNvPr>
            <p:cNvSpPr/>
            <p:nvPr/>
          </p:nvSpPr>
          <p:spPr>
            <a:xfrm>
              <a:off x="4160728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BCD6511-D2E5-024F-D932-8ADBD101F553}"/>
                </a:ext>
              </a:extLst>
            </p:cNvPr>
            <p:cNvSpPr/>
            <p:nvPr/>
          </p:nvSpPr>
          <p:spPr>
            <a:xfrm>
              <a:off x="4689234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10F074-4FEC-00C2-FE99-340E9CEDED33}"/>
                </a:ext>
              </a:extLst>
            </p:cNvPr>
            <p:cNvSpPr/>
            <p:nvPr/>
          </p:nvSpPr>
          <p:spPr>
            <a:xfrm>
              <a:off x="5217740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EE6AAC7-D25D-E460-99F8-56983F8FAAFC}"/>
                </a:ext>
              </a:extLst>
            </p:cNvPr>
            <p:cNvSpPr/>
            <p:nvPr/>
          </p:nvSpPr>
          <p:spPr>
            <a:xfrm>
              <a:off x="5746246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3432F76-7C7F-DF6E-DB38-6F5590006388}"/>
                </a:ext>
              </a:extLst>
            </p:cNvPr>
            <p:cNvSpPr/>
            <p:nvPr/>
          </p:nvSpPr>
          <p:spPr>
            <a:xfrm>
              <a:off x="6274752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076119A-C80F-3263-4222-3EEF0D573BD4}"/>
                </a:ext>
              </a:extLst>
            </p:cNvPr>
            <p:cNvSpPr/>
            <p:nvPr/>
          </p:nvSpPr>
          <p:spPr>
            <a:xfrm>
              <a:off x="6803258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1EDAA61-691E-4E64-0611-DCF6D44452B4}"/>
                </a:ext>
              </a:extLst>
            </p:cNvPr>
            <p:cNvSpPr/>
            <p:nvPr/>
          </p:nvSpPr>
          <p:spPr>
            <a:xfrm>
              <a:off x="7331764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E1F9D41-0649-7ECB-ED69-4934761C081E}"/>
                </a:ext>
              </a:extLst>
            </p:cNvPr>
            <p:cNvSpPr/>
            <p:nvPr/>
          </p:nvSpPr>
          <p:spPr>
            <a:xfrm>
              <a:off x="4160728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2FB0470-D2EE-C2A9-FAA5-DD6C2CFE4118}"/>
                </a:ext>
              </a:extLst>
            </p:cNvPr>
            <p:cNvSpPr/>
            <p:nvPr/>
          </p:nvSpPr>
          <p:spPr>
            <a:xfrm>
              <a:off x="4689234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C2F695-C497-D0E3-57E9-810C7BE321D1}"/>
                </a:ext>
              </a:extLst>
            </p:cNvPr>
            <p:cNvSpPr/>
            <p:nvPr/>
          </p:nvSpPr>
          <p:spPr>
            <a:xfrm>
              <a:off x="5217740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44FDF5-A501-A3DB-7D30-535BA3DB989F}"/>
                </a:ext>
              </a:extLst>
            </p:cNvPr>
            <p:cNvSpPr/>
            <p:nvPr/>
          </p:nvSpPr>
          <p:spPr>
            <a:xfrm>
              <a:off x="5746246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0054FF-F066-E144-A459-DE8024104E86}"/>
                </a:ext>
              </a:extLst>
            </p:cNvPr>
            <p:cNvSpPr/>
            <p:nvPr/>
          </p:nvSpPr>
          <p:spPr>
            <a:xfrm>
              <a:off x="6274752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B013019-73EE-07E5-757E-83FAF4B3EF79}"/>
                </a:ext>
              </a:extLst>
            </p:cNvPr>
            <p:cNvSpPr/>
            <p:nvPr/>
          </p:nvSpPr>
          <p:spPr>
            <a:xfrm>
              <a:off x="6803258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8E2D7A-2595-C221-4C0E-5CBC88BAF04C}"/>
                </a:ext>
              </a:extLst>
            </p:cNvPr>
            <p:cNvSpPr/>
            <p:nvPr/>
          </p:nvSpPr>
          <p:spPr>
            <a:xfrm>
              <a:off x="7331764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41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383F902-59E7-8861-ECCB-82923989F99C}"/>
              </a:ext>
            </a:extLst>
          </p:cNvPr>
          <p:cNvSpPr/>
          <p:nvPr/>
        </p:nvSpPr>
        <p:spPr>
          <a:xfrm>
            <a:off x="3996519" y="2144898"/>
            <a:ext cx="1799555" cy="237754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Prefix Sum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17B590B4-D724-E368-60A4-C7C230F74211}"/>
              </a:ext>
            </a:extLst>
          </p:cNvPr>
          <p:cNvGrpSpPr/>
          <p:nvPr/>
        </p:nvGrpSpPr>
        <p:grpSpPr>
          <a:xfrm>
            <a:off x="3996518" y="2144898"/>
            <a:ext cx="4198964" cy="2971931"/>
            <a:chOff x="4160728" y="2228943"/>
            <a:chExt cx="3699542" cy="26425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226349-B958-EDD2-23F7-3D1008F21EB4}"/>
                </a:ext>
              </a:extLst>
            </p:cNvPr>
            <p:cNvSpPr/>
            <p:nvPr/>
          </p:nvSpPr>
          <p:spPr>
            <a:xfrm>
              <a:off x="4160728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44E3E2-1538-1142-B58E-F4453B90ABF5}"/>
                </a:ext>
              </a:extLst>
            </p:cNvPr>
            <p:cNvSpPr/>
            <p:nvPr/>
          </p:nvSpPr>
          <p:spPr>
            <a:xfrm>
              <a:off x="4689234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238538-F4BB-D88F-56C0-7F3833257477}"/>
                </a:ext>
              </a:extLst>
            </p:cNvPr>
            <p:cNvSpPr/>
            <p:nvPr/>
          </p:nvSpPr>
          <p:spPr>
            <a:xfrm>
              <a:off x="5217740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1A8189-FAE0-818A-711D-A59544543B38}"/>
                </a:ext>
              </a:extLst>
            </p:cNvPr>
            <p:cNvSpPr/>
            <p:nvPr/>
          </p:nvSpPr>
          <p:spPr>
            <a:xfrm>
              <a:off x="5746246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2109BC-AE8B-66CA-00A0-571301B9352A}"/>
                </a:ext>
              </a:extLst>
            </p:cNvPr>
            <p:cNvSpPr/>
            <p:nvPr/>
          </p:nvSpPr>
          <p:spPr>
            <a:xfrm>
              <a:off x="6274752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799971-2C8E-9706-939D-6A109EC6C92E}"/>
                </a:ext>
              </a:extLst>
            </p:cNvPr>
            <p:cNvSpPr/>
            <p:nvPr/>
          </p:nvSpPr>
          <p:spPr>
            <a:xfrm>
              <a:off x="6803258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F3F0E6-A2E5-D658-4833-1C2E3DD2F89F}"/>
                </a:ext>
              </a:extLst>
            </p:cNvPr>
            <p:cNvSpPr/>
            <p:nvPr/>
          </p:nvSpPr>
          <p:spPr>
            <a:xfrm>
              <a:off x="7331764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B6A9410-5947-69AC-B5E5-BA5A9148FE32}"/>
                </a:ext>
              </a:extLst>
            </p:cNvPr>
            <p:cNvSpPr/>
            <p:nvPr/>
          </p:nvSpPr>
          <p:spPr>
            <a:xfrm>
              <a:off x="4160728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69A78E-70B4-4F7F-E43F-345E07F40167}"/>
                </a:ext>
              </a:extLst>
            </p:cNvPr>
            <p:cNvSpPr/>
            <p:nvPr/>
          </p:nvSpPr>
          <p:spPr>
            <a:xfrm>
              <a:off x="4689234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A7866A-B86E-9FCE-374F-3FEC4213E600}"/>
                </a:ext>
              </a:extLst>
            </p:cNvPr>
            <p:cNvSpPr/>
            <p:nvPr/>
          </p:nvSpPr>
          <p:spPr>
            <a:xfrm>
              <a:off x="5217740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D7DD23-4ED8-CB21-7FE8-7B9ACE552447}"/>
                </a:ext>
              </a:extLst>
            </p:cNvPr>
            <p:cNvSpPr/>
            <p:nvPr/>
          </p:nvSpPr>
          <p:spPr>
            <a:xfrm>
              <a:off x="5746246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277928B-C363-2304-089D-A0C6F1A6CB5D}"/>
                </a:ext>
              </a:extLst>
            </p:cNvPr>
            <p:cNvSpPr/>
            <p:nvPr/>
          </p:nvSpPr>
          <p:spPr>
            <a:xfrm>
              <a:off x="6274752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B46EB5C-6725-A3B8-E145-9158EF615D7D}"/>
                </a:ext>
              </a:extLst>
            </p:cNvPr>
            <p:cNvSpPr/>
            <p:nvPr/>
          </p:nvSpPr>
          <p:spPr>
            <a:xfrm>
              <a:off x="6803258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832B487-5C00-3A83-C015-8537F41936A0}"/>
                </a:ext>
              </a:extLst>
            </p:cNvPr>
            <p:cNvSpPr/>
            <p:nvPr/>
          </p:nvSpPr>
          <p:spPr>
            <a:xfrm>
              <a:off x="7331764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503C213-5202-BE7E-615A-AD31EA2E5671}"/>
                </a:ext>
              </a:extLst>
            </p:cNvPr>
            <p:cNvSpPr/>
            <p:nvPr/>
          </p:nvSpPr>
          <p:spPr>
            <a:xfrm>
              <a:off x="4160728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0D3FC9E-E0E8-3F4D-0447-16394A9CC05E}"/>
                </a:ext>
              </a:extLst>
            </p:cNvPr>
            <p:cNvSpPr/>
            <p:nvPr/>
          </p:nvSpPr>
          <p:spPr>
            <a:xfrm>
              <a:off x="4689234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3E25051-B106-6562-5A95-84061DC1656C}"/>
                </a:ext>
              </a:extLst>
            </p:cNvPr>
            <p:cNvSpPr/>
            <p:nvPr/>
          </p:nvSpPr>
          <p:spPr>
            <a:xfrm>
              <a:off x="5217740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9108447-0F4A-85A5-EC57-BB89E5525341}"/>
                </a:ext>
              </a:extLst>
            </p:cNvPr>
            <p:cNvSpPr/>
            <p:nvPr/>
          </p:nvSpPr>
          <p:spPr>
            <a:xfrm>
              <a:off x="5746246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F324C9-0FD5-F502-175F-6B14B6A792A5}"/>
                </a:ext>
              </a:extLst>
            </p:cNvPr>
            <p:cNvSpPr/>
            <p:nvPr/>
          </p:nvSpPr>
          <p:spPr>
            <a:xfrm>
              <a:off x="6274752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493C727-9166-D73B-D14A-03D72B6582E0}"/>
                </a:ext>
              </a:extLst>
            </p:cNvPr>
            <p:cNvSpPr/>
            <p:nvPr/>
          </p:nvSpPr>
          <p:spPr>
            <a:xfrm>
              <a:off x="6803258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009202-9F02-E42E-789E-F179F5BBC0C3}"/>
                </a:ext>
              </a:extLst>
            </p:cNvPr>
            <p:cNvSpPr/>
            <p:nvPr/>
          </p:nvSpPr>
          <p:spPr>
            <a:xfrm>
              <a:off x="7331764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1FE90B5-72AA-1CE8-B67E-EB79E43C7135}"/>
                </a:ext>
              </a:extLst>
            </p:cNvPr>
            <p:cNvSpPr/>
            <p:nvPr/>
          </p:nvSpPr>
          <p:spPr>
            <a:xfrm>
              <a:off x="4160728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BCD6511-D2E5-024F-D932-8ADBD101F553}"/>
                </a:ext>
              </a:extLst>
            </p:cNvPr>
            <p:cNvSpPr/>
            <p:nvPr/>
          </p:nvSpPr>
          <p:spPr>
            <a:xfrm>
              <a:off x="4689234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10F074-4FEC-00C2-FE99-340E9CEDED33}"/>
                </a:ext>
              </a:extLst>
            </p:cNvPr>
            <p:cNvSpPr/>
            <p:nvPr/>
          </p:nvSpPr>
          <p:spPr>
            <a:xfrm>
              <a:off x="5217740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EE6AAC7-D25D-E460-99F8-56983F8FAAFC}"/>
                </a:ext>
              </a:extLst>
            </p:cNvPr>
            <p:cNvSpPr/>
            <p:nvPr/>
          </p:nvSpPr>
          <p:spPr>
            <a:xfrm>
              <a:off x="5746246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3432F76-7C7F-DF6E-DB38-6F5590006388}"/>
                </a:ext>
              </a:extLst>
            </p:cNvPr>
            <p:cNvSpPr/>
            <p:nvPr/>
          </p:nvSpPr>
          <p:spPr>
            <a:xfrm>
              <a:off x="6274752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076119A-C80F-3263-4222-3EEF0D573BD4}"/>
                </a:ext>
              </a:extLst>
            </p:cNvPr>
            <p:cNvSpPr/>
            <p:nvPr/>
          </p:nvSpPr>
          <p:spPr>
            <a:xfrm>
              <a:off x="6803258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1EDAA61-691E-4E64-0611-DCF6D44452B4}"/>
                </a:ext>
              </a:extLst>
            </p:cNvPr>
            <p:cNvSpPr/>
            <p:nvPr/>
          </p:nvSpPr>
          <p:spPr>
            <a:xfrm>
              <a:off x="7331764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E1F9D41-0649-7ECB-ED69-4934761C081E}"/>
                </a:ext>
              </a:extLst>
            </p:cNvPr>
            <p:cNvSpPr/>
            <p:nvPr/>
          </p:nvSpPr>
          <p:spPr>
            <a:xfrm>
              <a:off x="4160728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2FB0470-D2EE-C2A9-FAA5-DD6C2CFE4118}"/>
                </a:ext>
              </a:extLst>
            </p:cNvPr>
            <p:cNvSpPr/>
            <p:nvPr/>
          </p:nvSpPr>
          <p:spPr>
            <a:xfrm>
              <a:off x="4689234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C2F695-C497-D0E3-57E9-810C7BE321D1}"/>
                </a:ext>
              </a:extLst>
            </p:cNvPr>
            <p:cNvSpPr/>
            <p:nvPr/>
          </p:nvSpPr>
          <p:spPr>
            <a:xfrm>
              <a:off x="5217740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44FDF5-A501-A3DB-7D30-535BA3DB989F}"/>
                </a:ext>
              </a:extLst>
            </p:cNvPr>
            <p:cNvSpPr/>
            <p:nvPr/>
          </p:nvSpPr>
          <p:spPr>
            <a:xfrm>
              <a:off x="5746246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0054FF-F066-E144-A459-DE8024104E86}"/>
                </a:ext>
              </a:extLst>
            </p:cNvPr>
            <p:cNvSpPr/>
            <p:nvPr/>
          </p:nvSpPr>
          <p:spPr>
            <a:xfrm>
              <a:off x="6274752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B013019-73EE-07E5-757E-83FAF4B3EF79}"/>
                </a:ext>
              </a:extLst>
            </p:cNvPr>
            <p:cNvSpPr/>
            <p:nvPr/>
          </p:nvSpPr>
          <p:spPr>
            <a:xfrm>
              <a:off x="6803258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8E2D7A-2595-C221-4C0E-5CBC88BAF04C}"/>
                </a:ext>
              </a:extLst>
            </p:cNvPr>
            <p:cNvSpPr/>
            <p:nvPr/>
          </p:nvSpPr>
          <p:spPr>
            <a:xfrm>
              <a:off x="7331764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9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383F902-59E7-8861-ECCB-82923989F99C}"/>
              </a:ext>
            </a:extLst>
          </p:cNvPr>
          <p:cNvSpPr/>
          <p:nvPr/>
        </p:nvSpPr>
        <p:spPr>
          <a:xfrm>
            <a:off x="3996519" y="2144898"/>
            <a:ext cx="3599111" cy="118393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Prefix Sum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17B590B4-D724-E368-60A4-C7C230F74211}"/>
              </a:ext>
            </a:extLst>
          </p:cNvPr>
          <p:cNvGrpSpPr/>
          <p:nvPr/>
        </p:nvGrpSpPr>
        <p:grpSpPr>
          <a:xfrm>
            <a:off x="3996518" y="2144898"/>
            <a:ext cx="4198964" cy="2971931"/>
            <a:chOff x="4160728" y="2228943"/>
            <a:chExt cx="3699542" cy="26425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226349-B958-EDD2-23F7-3D1008F21EB4}"/>
                </a:ext>
              </a:extLst>
            </p:cNvPr>
            <p:cNvSpPr/>
            <p:nvPr/>
          </p:nvSpPr>
          <p:spPr>
            <a:xfrm>
              <a:off x="4160728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44E3E2-1538-1142-B58E-F4453B90ABF5}"/>
                </a:ext>
              </a:extLst>
            </p:cNvPr>
            <p:cNvSpPr/>
            <p:nvPr/>
          </p:nvSpPr>
          <p:spPr>
            <a:xfrm>
              <a:off x="4689234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238538-F4BB-D88F-56C0-7F3833257477}"/>
                </a:ext>
              </a:extLst>
            </p:cNvPr>
            <p:cNvSpPr/>
            <p:nvPr/>
          </p:nvSpPr>
          <p:spPr>
            <a:xfrm>
              <a:off x="5217740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1A8189-FAE0-818A-711D-A59544543B38}"/>
                </a:ext>
              </a:extLst>
            </p:cNvPr>
            <p:cNvSpPr/>
            <p:nvPr/>
          </p:nvSpPr>
          <p:spPr>
            <a:xfrm>
              <a:off x="5746246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2109BC-AE8B-66CA-00A0-571301B9352A}"/>
                </a:ext>
              </a:extLst>
            </p:cNvPr>
            <p:cNvSpPr/>
            <p:nvPr/>
          </p:nvSpPr>
          <p:spPr>
            <a:xfrm>
              <a:off x="6274752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799971-2C8E-9706-939D-6A109EC6C92E}"/>
                </a:ext>
              </a:extLst>
            </p:cNvPr>
            <p:cNvSpPr/>
            <p:nvPr/>
          </p:nvSpPr>
          <p:spPr>
            <a:xfrm>
              <a:off x="6803258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F3F0E6-A2E5-D658-4833-1C2E3DD2F89F}"/>
                </a:ext>
              </a:extLst>
            </p:cNvPr>
            <p:cNvSpPr/>
            <p:nvPr/>
          </p:nvSpPr>
          <p:spPr>
            <a:xfrm>
              <a:off x="7331764" y="222894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B6A9410-5947-69AC-B5E5-BA5A9148FE32}"/>
                </a:ext>
              </a:extLst>
            </p:cNvPr>
            <p:cNvSpPr/>
            <p:nvPr/>
          </p:nvSpPr>
          <p:spPr>
            <a:xfrm>
              <a:off x="4160728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69A78E-70B4-4F7F-E43F-345E07F40167}"/>
                </a:ext>
              </a:extLst>
            </p:cNvPr>
            <p:cNvSpPr/>
            <p:nvPr/>
          </p:nvSpPr>
          <p:spPr>
            <a:xfrm>
              <a:off x="4689234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A7866A-B86E-9FCE-374F-3FEC4213E600}"/>
                </a:ext>
              </a:extLst>
            </p:cNvPr>
            <p:cNvSpPr/>
            <p:nvPr/>
          </p:nvSpPr>
          <p:spPr>
            <a:xfrm>
              <a:off x="5217740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D7DD23-4ED8-CB21-7FE8-7B9ACE552447}"/>
                </a:ext>
              </a:extLst>
            </p:cNvPr>
            <p:cNvSpPr/>
            <p:nvPr/>
          </p:nvSpPr>
          <p:spPr>
            <a:xfrm>
              <a:off x="5746246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277928B-C363-2304-089D-A0C6F1A6CB5D}"/>
                </a:ext>
              </a:extLst>
            </p:cNvPr>
            <p:cNvSpPr/>
            <p:nvPr/>
          </p:nvSpPr>
          <p:spPr>
            <a:xfrm>
              <a:off x="6274752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B46EB5C-6725-A3B8-E145-9158EF615D7D}"/>
                </a:ext>
              </a:extLst>
            </p:cNvPr>
            <p:cNvSpPr/>
            <p:nvPr/>
          </p:nvSpPr>
          <p:spPr>
            <a:xfrm>
              <a:off x="6803258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832B487-5C00-3A83-C015-8537F41936A0}"/>
                </a:ext>
              </a:extLst>
            </p:cNvPr>
            <p:cNvSpPr/>
            <p:nvPr/>
          </p:nvSpPr>
          <p:spPr>
            <a:xfrm>
              <a:off x="7331764" y="2757449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503C213-5202-BE7E-615A-AD31EA2E5671}"/>
                </a:ext>
              </a:extLst>
            </p:cNvPr>
            <p:cNvSpPr/>
            <p:nvPr/>
          </p:nvSpPr>
          <p:spPr>
            <a:xfrm>
              <a:off x="4160728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0D3FC9E-E0E8-3F4D-0447-16394A9CC05E}"/>
                </a:ext>
              </a:extLst>
            </p:cNvPr>
            <p:cNvSpPr/>
            <p:nvPr/>
          </p:nvSpPr>
          <p:spPr>
            <a:xfrm>
              <a:off x="4689234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3E25051-B106-6562-5A95-84061DC1656C}"/>
                </a:ext>
              </a:extLst>
            </p:cNvPr>
            <p:cNvSpPr/>
            <p:nvPr/>
          </p:nvSpPr>
          <p:spPr>
            <a:xfrm>
              <a:off x="5217740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9108447-0F4A-85A5-EC57-BB89E5525341}"/>
                </a:ext>
              </a:extLst>
            </p:cNvPr>
            <p:cNvSpPr/>
            <p:nvPr/>
          </p:nvSpPr>
          <p:spPr>
            <a:xfrm>
              <a:off x="5746246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F324C9-0FD5-F502-175F-6B14B6A792A5}"/>
                </a:ext>
              </a:extLst>
            </p:cNvPr>
            <p:cNvSpPr/>
            <p:nvPr/>
          </p:nvSpPr>
          <p:spPr>
            <a:xfrm>
              <a:off x="6274752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493C727-9166-D73B-D14A-03D72B6582E0}"/>
                </a:ext>
              </a:extLst>
            </p:cNvPr>
            <p:cNvSpPr/>
            <p:nvPr/>
          </p:nvSpPr>
          <p:spPr>
            <a:xfrm>
              <a:off x="6803258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009202-9F02-E42E-789E-F179F5BBC0C3}"/>
                </a:ext>
              </a:extLst>
            </p:cNvPr>
            <p:cNvSpPr/>
            <p:nvPr/>
          </p:nvSpPr>
          <p:spPr>
            <a:xfrm>
              <a:off x="7331764" y="3290253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1FE90B5-72AA-1CE8-B67E-EB79E43C7135}"/>
                </a:ext>
              </a:extLst>
            </p:cNvPr>
            <p:cNvSpPr/>
            <p:nvPr/>
          </p:nvSpPr>
          <p:spPr>
            <a:xfrm>
              <a:off x="4160728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BCD6511-D2E5-024F-D932-8ADBD101F553}"/>
                </a:ext>
              </a:extLst>
            </p:cNvPr>
            <p:cNvSpPr/>
            <p:nvPr/>
          </p:nvSpPr>
          <p:spPr>
            <a:xfrm>
              <a:off x="4689234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10F074-4FEC-00C2-FE99-340E9CEDED33}"/>
                </a:ext>
              </a:extLst>
            </p:cNvPr>
            <p:cNvSpPr/>
            <p:nvPr/>
          </p:nvSpPr>
          <p:spPr>
            <a:xfrm>
              <a:off x="5217740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EE6AAC7-D25D-E460-99F8-56983F8FAAFC}"/>
                </a:ext>
              </a:extLst>
            </p:cNvPr>
            <p:cNvSpPr/>
            <p:nvPr/>
          </p:nvSpPr>
          <p:spPr>
            <a:xfrm>
              <a:off x="5746246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3432F76-7C7F-DF6E-DB38-6F5590006388}"/>
                </a:ext>
              </a:extLst>
            </p:cNvPr>
            <p:cNvSpPr/>
            <p:nvPr/>
          </p:nvSpPr>
          <p:spPr>
            <a:xfrm>
              <a:off x="6274752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076119A-C80F-3263-4222-3EEF0D573BD4}"/>
                </a:ext>
              </a:extLst>
            </p:cNvPr>
            <p:cNvSpPr/>
            <p:nvPr/>
          </p:nvSpPr>
          <p:spPr>
            <a:xfrm>
              <a:off x="6803258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1EDAA61-691E-4E64-0611-DCF6D44452B4}"/>
                </a:ext>
              </a:extLst>
            </p:cNvPr>
            <p:cNvSpPr/>
            <p:nvPr/>
          </p:nvSpPr>
          <p:spPr>
            <a:xfrm>
              <a:off x="7331764" y="3814461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E1F9D41-0649-7ECB-ED69-4934761C081E}"/>
                </a:ext>
              </a:extLst>
            </p:cNvPr>
            <p:cNvSpPr/>
            <p:nvPr/>
          </p:nvSpPr>
          <p:spPr>
            <a:xfrm>
              <a:off x="4160728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2FB0470-D2EE-C2A9-FAA5-DD6C2CFE4118}"/>
                </a:ext>
              </a:extLst>
            </p:cNvPr>
            <p:cNvSpPr/>
            <p:nvPr/>
          </p:nvSpPr>
          <p:spPr>
            <a:xfrm>
              <a:off x="4689234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C2F695-C497-D0E3-57E9-810C7BE321D1}"/>
                </a:ext>
              </a:extLst>
            </p:cNvPr>
            <p:cNvSpPr/>
            <p:nvPr/>
          </p:nvSpPr>
          <p:spPr>
            <a:xfrm>
              <a:off x="5217740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44FDF5-A501-A3DB-7D30-535BA3DB989F}"/>
                </a:ext>
              </a:extLst>
            </p:cNvPr>
            <p:cNvSpPr/>
            <p:nvPr/>
          </p:nvSpPr>
          <p:spPr>
            <a:xfrm>
              <a:off x="5746246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0054FF-F066-E144-A459-DE8024104E86}"/>
                </a:ext>
              </a:extLst>
            </p:cNvPr>
            <p:cNvSpPr/>
            <p:nvPr/>
          </p:nvSpPr>
          <p:spPr>
            <a:xfrm>
              <a:off x="6274752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B013019-73EE-07E5-757E-83FAF4B3EF79}"/>
                </a:ext>
              </a:extLst>
            </p:cNvPr>
            <p:cNvSpPr/>
            <p:nvPr/>
          </p:nvSpPr>
          <p:spPr>
            <a:xfrm>
              <a:off x="6803258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8E2D7A-2595-C221-4C0E-5CBC88BAF04C}"/>
                </a:ext>
              </a:extLst>
            </p:cNvPr>
            <p:cNvSpPr/>
            <p:nvPr/>
          </p:nvSpPr>
          <p:spPr>
            <a:xfrm>
              <a:off x="7331764" y="4342967"/>
              <a:ext cx="528506" cy="5285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569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0EBD0F95F03349827A1224FA1246FA" ma:contentTypeVersion="4" ma:contentTypeDescription="새 문서를 만듭니다." ma:contentTypeScope="" ma:versionID="f19ec11a78d18ba3567d5e7dc0b5c8ef">
  <xsd:schema xmlns:xsd="http://www.w3.org/2001/XMLSchema" xmlns:xs="http://www.w3.org/2001/XMLSchema" xmlns:p="http://schemas.microsoft.com/office/2006/metadata/properties" xmlns:ns3="8442ee9e-2741-414b-a27c-5e7702caeeb9" targetNamespace="http://schemas.microsoft.com/office/2006/metadata/properties" ma:root="true" ma:fieldsID="e53bd0cee4355cfca58da310fb5120d6" ns3:_="">
    <xsd:import namespace="8442ee9e-2741-414b-a27c-5e7702caee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2ee9e-2741-414b-a27c-5e7702caee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8ABB23-AF10-4370-8E26-77A5EE3777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42ee9e-2741-414b-a27c-5e7702cae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E2A561-9335-47AD-A21D-D32C084899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088B5D-6A75-491F-A424-0EB85C7BCEEA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442ee9e-2741-414b-a27c-5e7702caeeb9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1714</Words>
  <Application>Microsoft Office PowerPoint</Application>
  <PresentationFormat>와이드스크린</PresentationFormat>
  <Paragraphs>390</Paragraphs>
  <Slides>42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KoPubWorld돋움체 Medium</vt:lpstr>
      <vt:lpstr>맑은 고딕</vt:lpstr>
      <vt:lpstr>Arial</vt:lpstr>
      <vt:lpstr>Cambria Math</vt:lpstr>
      <vt:lpstr>Consolas</vt:lpstr>
      <vt:lpstr>Office 테마</vt:lpstr>
      <vt:lpstr>알고리즘 기본 - 2</vt:lpstr>
      <vt:lpstr>Problem</vt:lpstr>
      <vt:lpstr>A simple approach</vt:lpstr>
      <vt:lpstr>“Prefix Sum”</vt:lpstr>
      <vt:lpstr>Prefix Sum</vt:lpstr>
      <vt:lpstr>Prefix Sum</vt:lpstr>
      <vt:lpstr>Prefix Sum</vt:lpstr>
      <vt:lpstr>Prefix Sum</vt:lpstr>
      <vt:lpstr>Prefix Sum</vt:lpstr>
      <vt:lpstr>Prefix Sum</vt:lpstr>
      <vt:lpstr>Example</vt:lpstr>
      <vt:lpstr>Code</vt:lpstr>
      <vt:lpstr>Code</vt:lpstr>
      <vt:lpstr>Example</vt:lpstr>
      <vt:lpstr>Example</vt:lpstr>
      <vt:lpstr>Code</vt:lpstr>
      <vt:lpstr>Let’s solve some problems!</vt:lpstr>
      <vt:lpstr>Problem</vt:lpstr>
      <vt:lpstr>Approach</vt:lpstr>
      <vt:lpstr>Approach</vt:lpstr>
      <vt:lpstr>Observation</vt:lpstr>
      <vt:lpstr>Observation</vt:lpstr>
      <vt:lpstr>Observation</vt:lpstr>
      <vt:lpstr>Observation</vt:lpstr>
      <vt:lpstr>Observation</vt:lpstr>
      <vt:lpstr>Observation</vt:lpstr>
      <vt:lpstr>Observation</vt:lpstr>
      <vt:lpstr>Observation</vt:lpstr>
      <vt:lpstr>Observation</vt:lpstr>
      <vt:lpstr>Observation</vt:lpstr>
      <vt:lpstr>Code</vt:lpstr>
      <vt:lpstr>Code</vt:lpstr>
      <vt:lpstr>Two-pointers</vt:lpstr>
      <vt:lpstr>Example</vt:lpstr>
      <vt:lpstr>Code</vt:lpstr>
      <vt:lpstr>Example</vt:lpstr>
      <vt:lpstr>Code</vt:lpstr>
      <vt:lpstr>Code</vt:lpstr>
      <vt:lpstr>Code</vt:lpstr>
      <vt:lpstr>Example</vt:lpstr>
      <vt:lpstr>Example</vt:lpstr>
      <vt:lpstr>Let’s solve some problems!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기본 - 1</dc:title>
  <dc:creator>정현서</dc:creator>
  <cp:lastModifiedBy>정현서</cp:lastModifiedBy>
  <cp:revision>4</cp:revision>
  <dcterms:created xsi:type="dcterms:W3CDTF">2024-04-30T04:26:10Z</dcterms:created>
  <dcterms:modified xsi:type="dcterms:W3CDTF">2024-05-09T10:28:42Z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0x010100FB0EBD0F95F03349827A1224FA1246FA</vt:lpwstr>
  </property>
</Properties>
</file>