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56" r:id="rId5"/>
    <p:sldId id="347" r:id="rId6"/>
    <p:sldId id="400" r:id="rId7"/>
    <p:sldId id="401" r:id="rId8"/>
    <p:sldId id="403" r:id="rId9"/>
    <p:sldId id="405" r:id="rId10"/>
    <p:sldId id="410" r:id="rId11"/>
    <p:sldId id="397" r:id="rId12"/>
    <p:sldId id="406" r:id="rId13"/>
    <p:sldId id="407" r:id="rId14"/>
    <p:sldId id="408" r:id="rId15"/>
    <p:sldId id="445" r:id="rId16"/>
    <p:sldId id="447" r:id="rId17"/>
    <p:sldId id="409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6" r:id="rId33"/>
    <p:sldId id="427" r:id="rId34"/>
    <p:sldId id="428" r:id="rId35"/>
    <p:sldId id="429" r:id="rId36"/>
    <p:sldId id="430" r:id="rId37"/>
    <p:sldId id="431" r:id="rId38"/>
    <p:sldId id="433" r:id="rId39"/>
    <p:sldId id="435" r:id="rId40"/>
    <p:sldId id="434" r:id="rId41"/>
    <p:sldId id="436" r:id="rId42"/>
    <p:sldId id="437" r:id="rId43"/>
    <p:sldId id="438" r:id="rId44"/>
    <p:sldId id="439" r:id="rId45"/>
    <p:sldId id="440" r:id="rId46"/>
    <p:sldId id="441" r:id="rId47"/>
    <p:sldId id="444" r:id="rId48"/>
    <p:sldId id="442" r:id="rId49"/>
    <p:sldId id="443" r:id="rId50"/>
    <p:sldId id="448" r:id="rId51"/>
    <p:sldId id="449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C98B6-8B61-4ED1-A83D-E045C8FF01C1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9CA5E-D48F-4056-B86F-9F615F9D7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8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44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69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80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11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13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75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56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48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9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9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8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32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917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18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50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353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15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27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13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72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71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6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54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52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13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75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297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38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76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028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71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54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8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41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0767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781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852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603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675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971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425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53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81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4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5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32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1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7D066-1149-9EEC-51DB-7ABB5D7C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522E32-E8AE-E20D-E86D-3DEACE5AB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F3F87-05D1-4381-5592-0195874C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1A732-39AA-C4B2-3A1E-C6CD424B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C1B75-D3D5-A452-48A3-C057BA15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7C72-D374-28C3-7520-3C4BA98C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10578C-4B5B-CCD4-599F-3B7E72B31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BB736-22F4-CEE7-259C-FF3EA20B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5A503-1B43-CEB5-D470-9EB8504E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41200-A7F3-6A8E-8FF0-24F91C36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3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E52FA-EAF9-8A41-DA31-460417427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BE055-2D9B-22A7-FA8C-155B059DF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071E-9F0C-8286-CC7F-AD16A8C7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586B5-87F2-C734-CB79-23C84695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EA18-F4A9-9FED-03B8-9078611B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F6209-A66C-B3F0-D59E-0C0509DC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AF477-65D5-070C-1031-442DA3F2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C343B-EC27-74B7-6A5A-177B306F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8B6C4-29D0-F69E-0746-F489D2CE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CC87C-2F7A-8864-766E-63C461FC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6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339CF-641B-58E1-0544-96408B26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653C8-5EF2-F707-D9E5-57587058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F14CF-0924-3EE0-1D3E-DDC555D3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36FA7-214E-D371-7038-4BCB2BEC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5504-1231-7EF9-01DF-EC1BAA7D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5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D12CD-4A8C-B526-9F0E-E4340108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7EEEB-68B7-C6B8-1561-FA7BBCE06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83D04-7419-5A54-B3EA-26122104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A4279-AF85-ADA8-BC60-E5C5838E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AD288-05CB-62AF-B746-C297D47D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5B74C-6B56-0EDE-9872-24D3C930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0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9A18C-BD47-9961-54FC-97A31AA9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42808-0054-D557-2AE4-C4D1BD9EE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A1DE4-62D3-8AF5-4867-668198CAE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E30FB8-0F57-514A-6141-A0F826DC3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719B75-BD7F-8684-9641-BFE0F7720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A84935-EDFE-836A-276D-CC08FD29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86C0A6-437D-D0B2-7D09-B3460A6E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147F92-95E3-D700-183C-495C6818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2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43A40-3B95-0621-1145-A62163E2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8B40B5-2BD4-6E3F-58CE-744CCC20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8C3609-D5A7-E17D-7A5C-D343265A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2A383-86A5-10E9-CBA6-F48637BC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2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BCC8A-0AEE-A5E1-81F6-AC2A229B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9ADD2-92F1-BEF6-4980-57CF7CC7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585092-0844-3642-D223-CA7C702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AB687-4081-FBBD-25F3-7960FB1E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D88AA-4351-D112-5BD7-77DEECBDA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33901-DFBE-D6C8-B7CF-E1F3381F7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BDA0B-AA3D-2810-41E8-B3796835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7400F-822F-1EEE-9B33-A0FF35E0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01A22-4F81-BEAC-F9F0-55CC8486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F0D53-4466-1789-8F17-4286CBDD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1BC04C-A98F-906C-FAB3-A65527E5A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B3221-CAA5-EA0C-9AEE-67E0F64E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62650-BB04-BE6B-B401-B3513079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2F4A3-FBAD-018A-34F5-FE7D0389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E7AB1-B9D2-5FBD-7007-C050DDBE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8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F69E5A-CF72-CA53-4DC7-0DD6057E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6DA4F-E269-CE55-EE52-57BED26C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027EE-B350-FA99-B5E4-245AC135B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D69E9-0FD2-460C-8811-2EEBDCFEE4A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EB55C-9B0B-D3EC-F6C5-185A41C10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538AF-9832-613E-5602-013DC8647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BD7D-0569-FA8F-CE55-A150FA6C9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 기본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5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A58099-3175-E450-FF01-72F761E05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2024.05.28</a:t>
            </a:r>
          </a:p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정현서</a:t>
            </a:r>
          </a:p>
        </p:txBody>
      </p:sp>
    </p:spTree>
    <p:extLst>
      <p:ext uri="{BB962C8B-B14F-4D97-AF65-F5344CB8AC3E}">
        <p14:creationId xmlns:p14="http://schemas.microsoft.com/office/powerpoint/2010/main" val="183048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50877" y="1908802"/>
            <a:ext cx="108029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en-US" altLang="ko-KR" sz="3200" dirty="0">
                <a:solidFill>
                  <a:srgbClr val="FF0000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Given a graph G = (V, E) </a:t>
            </a:r>
            <a:r>
              <a:rPr lang="en-US" altLang="ko-KR" sz="3200" dirty="0">
                <a:solidFill>
                  <a:prstClr val="black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and two different vertices s, t. Each edge is assigned a weight.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1045C1-C10A-A947-BE85-5D1125899C40}"/>
              </a:ext>
            </a:extLst>
          </p:cNvPr>
          <p:cNvGrpSpPr/>
          <p:nvPr/>
        </p:nvGrpSpPr>
        <p:grpSpPr>
          <a:xfrm>
            <a:off x="1115650" y="3324437"/>
            <a:ext cx="5142276" cy="2752514"/>
            <a:chOff x="2382474" y="2078525"/>
            <a:chExt cx="6736359" cy="351133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8A786EA-1372-DD98-3F35-7096F6188B8A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8B774CC-060E-F963-6A64-0BE7AD039164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9BF746E-5053-7388-DE7E-3E2C23D63B17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A229C2-2789-5D93-CFAF-BA461E38B8AE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D0D2798-3B55-A834-DBAC-EE30ED6C8B9A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9EF3C8-D87A-DA40-4A56-9FC4781E1B87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E5FCB3-9298-C01D-2CFF-FC43B2D2A827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C295B4B-7759-751C-4748-E3BEB4424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102F77-AB41-780B-B21E-1C4A061342A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47AB4E0-20A8-9FBC-A879-EC613D00D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5A0AEFB-CDF6-5EC3-5F01-44A1B5885F9A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347B3A-218C-A252-F000-DBCFEDEC006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F85F6F-0011-271D-4BE1-034321CCECF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2D8DAE-93D1-B01F-ABF7-51C6A3716D59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9CF15-A6F8-EDD4-95C0-94FDE397C9C8}"/>
                </a:ext>
              </a:extLst>
            </p:cNvPr>
            <p:cNvSpPr txBox="1"/>
            <p:nvPr/>
          </p:nvSpPr>
          <p:spPr>
            <a:xfrm>
              <a:off x="3546412" y="2421576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7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340D5-FCB5-A5A5-C691-4C1059413A63}"/>
                </a:ext>
              </a:extLst>
            </p:cNvPr>
            <p:cNvSpPr txBox="1"/>
            <p:nvPr/>
          </p:nvSpPr>
          <p:spPr>
            <a:xfrm>
              <a:off x="2957142" y="4208212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ko-KR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9F3365-CBAD-0123-2C86-8FA516417626}"/>
                </a:ext>
              </a:extLst>
            </p:cNvPr>
            <p:cNvSpPr txBox="1"/>
            <p:nvPr/>
          </p:nvSpPr>
          <p:spPr>
            <a:xfrm>
              <a:off x="4844143" y="4354854"/>
              <a:ext cx="573699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4D6E26-B234-600C-84A1-B700C6B346BD}"/>
                </a:ext>
              </a:extLst>
            </p:cNvPr>
            <p:cNvSpPr txBox="1"/>
            <p:nvPr/>
          </p:nvSpPr>
          <p:spPr>
            <a:xfrm>
              <a:off x="5699633" y="2961542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44CCDD-DE70-FF69-403D-42653A9BFD98}"/>
                </a:ext>
              </a:extLst>
            </p:cNvPr>
            <p:cNvSpPr txBox="1"/>
            <p:nvPr/>
          </p:nvSpPr>
          <p:spPr>
            <a:xfrm>
              <a:off x="7132453" y="3234646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0CD1FC-2380-E9B5-269B-12943E9669E8}"/>
                </a:ext>
              </a:extLst>
            </p:cNvPr>
            <p:cNvSpPr txBox="1"/>
            <p:nvPr/>
          </p:nvSpPr>
          <p:spPr>
            <a:xfrm>
              <a:off x="7276618" y="4774015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796B4-ECEC-68BB-A27D-54240A111000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E847EB-A0C4-5F9B-0BC4-F0EB1B0A7001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9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E6A3CF-E0F2-6A77-39F4-624DCD0AE6BC}"/>
              </a:ext>
            </a:extLst>
          </p:cNvPr>
          <p:cNvSpPr txBox="1"/>
          <p:nvPr/>
        </p:nvSpPr>
        <p:spPr>
          <a:xfrm>
            <a:off x="8524875" y="3296278"/>
            <a:ext cx="1170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1 3 7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1 2 3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50877" y="1908802"/>
            <a:ext cx="108029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en-US" altLang="ko-KR" sz="3200" dirty="0">
                <a:solidFill>
                  <a:srgbClr val="FF0000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Given a graph G = (V, E) </a:t>
            </a:r>
            <a:r>
              <a:rPr lang="en-US" altLang="ko-KR" sz="3200" dirty="0">
                <a:solidFill>
                  <a:prstClr val="black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and two different vertices s, t. Each edge is assigned a weight.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1045C1-C10A-A947-BE85-5D1125899C40}"/>
              </a:ext>
            </a:extLst>
          </p:cNvPr>
          <p:cNvGrpSpPr/>
          <p:nvPr/>
        </p:nvGrpSpPr>
        <p:grpSpPr>
          <a:xfrm>
            <a:off x="1115650" y="3324437"/>
            <a:ext cx="5142276" cy="2752514"/>
            <a:chOff x="2382474" y="2078525"/>
            <a:chExt cx="6736359" cy="351133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8A786EA-1372-DD98-3F35-7096F6188B8A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8B774CC-060E-F963-6A64-0BE7AD039164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9BF746E-5053-7388-DE7E-3E2C23D63B17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A229C2-2789-5D93-CFAF-BA461E38B8AE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D0D2798-3B55-A834-DBAC-EE30ED6C8B9A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9EF3C8-D87A-DA40-4A56-9FC4781E1B87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E5FCB3-9298-C01D-2CFF-FC43B2D2A827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C295B4B-7759-751C-4748-E3BEB4424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102F77-AB41-780B-B21E-1C4A061342A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47AB4E0-20A8-9FBC-A879-EC613D00D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5A0AEFB-CDF6-5EC3-5F01-44A1B5885F9A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347B3A-218C-A252-F000-DBCFEDEC006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F85F6F-0011-271D-4BE1-034321CCECF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2D8DAE-93D1-B01F-ABF7-51C6A3716D59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9CF15-A6F8-EDD4-95C0-94FDE397C9C8}"/>
                </a:ext>
              </a:extLst>
            </p:cNvPr>
            <p:cNvSpPr txBox="1"/>
            <p:nvPr/>
          </p:nvSpPr>
          <p:spPr>
            <a:xfrm>
              <a:off x="3546412" y="2421576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7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340D5-FCB5-A5A5-C691-4C1059413A63}"/>
                </a:ext>
              </a:extLst>
            </p:cNvPr>
            <p:cNvSpPr txBox="1"/>
            <p:nvPr/>
          </p:nvSpPr>
          <p:spPr>
            <a:xfrm>
              <a:off x="2957142" y="4208212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9F3365-CBAD-0123-2C86-8FA516417626}"/>
                </a:ext>
              </a:extLst>
            </p:cNvPr>
            <p:cNvSpPr txBox="1"/>
            <p:nvPr/>
          </p:nvSpPr>
          <p:spPr>
            <a:xfrm>
              <a:off x="4844143" y="4354854"/>
              <a:ext cx="573699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11</a:t>
              </a:r>
              <a:endParaRPr lang="ko-KR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4D6E26-B234-600C-84A1-B700C6B346BD}"/>
                </a:ext>
              </a:extLst>
            </p:cNvPr>
            <p:cNvSpPr txBox="1"/>
            <p:nvPr/>
          </p:nvSpPr>
          <p:spPr>
            <a:xfrm>
              <a:off x="5699633" y="2961542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44CCDD-DE70-FF69-403D-42653A9BFD98}"/>
                </a:ext>
              </a:extLst>
            </p:cNvPr>
            <p:cNvSpPr txBox="1"/>
            <p:nvPr/>
          </p:nvSpPr>
          <p:spPr>
            <a:xfrm>
              <a:off x="7132453" y="3234646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0CD1FC-2380-E9B5-269B-12943E9669E8}"/>
                </a:ext>
              </a:extLst>
            </p:cNvPr>
            <p:cNvSpPr txBox="1"/>
            <p:nvPr/>
          </p:nvSpPr>
          <p:spPr>
            <a:xfrm>
              <a:off x="7276618" y="4774015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796B4-ECEC-68BB-A27D-54240A111000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E847EB-A0C4-5F9B-0BC4-F0EB1B0A7001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9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41EE09-A7EF-03F4-774A-3A41971B182E}"/>
              </a:ext>
            </a:extLst>
          </p:cNvPr>
          <p:cNvSpPr txBox="1"/>
          <p:nvPr/>
        </p:nvSpPr>
        <p:spPr>
          <a:xfrm>
            <a:off x="8524875" y="3296278"/>
            <a:ext cx="13676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1 3 7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1 2 3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2 4 11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…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16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Representing a graph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89151" y="1832949"/>
            <a:ext cx="10802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Adjacency matrix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1045C1-C10A-A947-BE85-5D1125899C40}"/>
              </a:ext>
            </a:extLst>
          </p:cNvPr>
          <p:cNvGrpSpPr/>
          <p:nvPr/>
        </p:nvGrpSpPr>
        <p:grpSpPr>
          <a:xfrm>
            <a:off x="1031760" y="2955321"/>
            <a:ext cx="5142276" cy="2752514"/>
            <a:chOff x="2382474" y="2078525"/>
            <a:chExt cx="6736359" cy="351133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8A786EA-1372-DD98-3F35-7096F6188B8A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8B774CC-060E-F963-6A64-0BE7AD039164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9BF746E-5053-7388-DE7E-3E2C23D63B17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A229C2-2789-5D93-CFAF-BA461E38B8AE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D0D2798-3B55-A834-DBAC-EE30ED6C8B9A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9EF3C8-D87A-DA40-4A56-9FC4781E1B87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E5FCB3-9298-C01D-2CFF-FC43B2D2A827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C295B4B-7759-751C-4748-E3BEB4424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102F77-AB41-780B-B21E-1C4A061342A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47AB4E0-20A8-9FBC-A879-EC613D00D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5A0AEFB-CDF6-5EC3-5F01-44A1B5885F9A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347B3A-218C-A252-F000-DBCFEDEC006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F85F6F-0011-271D-4BE1-034321CCECF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2D8DAE-93D1-B01F-ABF7-51C6A3716D59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9CF15-A6F8-EDD4-95C0-94FDE397C9C8}"/>
                </a:ext>
              </a:extLst>
            </p:cNvPr>
            <p:cNvSpPr txBox="1"/>
            <p:nvPr/>
          </p:nvSpPr>
          <p:spPr>
            <a:xfrm>
              <a:off x="3546412" y="2421576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7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340D5-FCB5-A5A5-C691-4C1059413A63}"/>
                </a:ext>
              </a:extLst>
            </p:cNvPr>
            <p:cNvSpPr txBox="1"/>
            <p:nvPr/>
          </p:nvSpPr>
          <p:spPr>
            <a:xfrm>
              <a:off x="2957142" y="4208212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9F3365-CBAD-0123-2C86-8FA516417626}"/>
                </a:ext>
              </a:extLst>
            </p:cNvPr>
            <p:cNvSpPr txBox="1"/>
            <p:nvPr/>
          </p:nvSpPr>
          <p:spPr>
            <a:xfrm>
              <a:off x="4844143" y="4354854"/>
              <a:ext cx="573699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4D6E26-B234-600C-84A1-B700C6B346BD}"/>
                </a:ext>
              </a:extLst>
            </p:cNvPr>
            <p:cNvSpPr txBox="1"/>
            <p:nvPr/>
          </p:nvSpPr>
          <p:spPr>
            <a:xfrm>
              <a:off x="5699633" y="2961542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44CCDD-DE70-FF69-403D-42653A9BFD98}"/>
                </a:ext>
              </a:extLst>
            </p:cNvPr>
            <p:cNvSpPr txBox="1"/>
            <p:nvPr/>
          </p:nvSpPr>
          <p:spPr>
            <a:xfrm>
              <a:off x="7132453" y="3234646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0CD1FC-2380-E9B5-269B-12943E9669E8}"/>
                </a:ext>
              </a:extLst>
            </p:cNvPr>
            <p:cNvSpPr txBox="1"/>
            <p:nvPr/>
          </p:nvSpPr>
          <p:spPr>
            <a:xfrm>
              <a:off x="7276618" y="4774015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796B4-ECEC-68BB-A27D-54240A111000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E847EB-A0C4-5F9B-0BC4-F0EB1B0A7001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9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41EE09-A7EF-03F4-774A-3A41971B182E}"/>
              </a:ext>
            </a:extLst>
          </p:cNvPr>
          <p:cNvSpPr txBox="1"/>
          <p:nvPr/>
        </p:nvSpPr>
        <p:spPr>
          <a:xfrm>
            <a:off x="7295905" y="2661433"/>
            <a:ext cx="50946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adj[6][6] =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{0, 3, 7, -1, -1, -1},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{3, 0, -1, 11, -1, -1},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{7, -1, 0, 1, 9, -1},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{-1, 11, 1, 0, 5, 2},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{-1, -1, 9, 5, 0, -1},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{-1, -1, -1, 2, 2, 0}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5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Representing a graph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89151" y="1832949"/>
            <a:ext cx="10802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Adjacency list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1045C1-C10A-A947-BE85-5D1125899C40}"/>
              </a:ext>
            </a:extLst>
          </p:cNvPr>
          <p:cNvGrpSpPr/>
          <p:nvPr/>
        </p:nvGrpSpPr>
        <p:grpSpPr>
          <a:xfrm>
            <a:off x="1031760" y="2955321"/>
            <a:ext cx="5142276" cy="2752514"/>
            <a:chOff x="2382474" y="2078525"/>
            <a:chExt cx="6736359" cy="351133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8A786EA-1372-DD98-3F35-7096F6188B8A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8B774CC-060E-F963-6A64-0BE7AD039164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9BF746E-5053-7388-DE7E-3E2C23D63B17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A229C2-2789-5D93-CFAF-BA461E38B8AE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D0D2798-3B55-A834-DBAC-EE30ED6C8B9A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9EF3C8-D87A-DA40-4A56-9FC4781E1B87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E5FCB3-9298-C01D-2CFF-FC43B2D2A827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C295B4B-7759-751C-4748-E3BEB4424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102F77-AB41-780B-B21E-1C4A061342A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47AB4E0-20A8-9FBC-A879-EC613D00D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5A0AEFB-CDF6-5EC3-5F01-44A1B5885F9A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347B3A-218C-A252-F000-DBCFEDEC006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F85F6F-0011-271D-4BE1-034321CCECF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2D8DAE-93D1-B01F-ABF7-51C6A3716D59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9CF15-A6F8-EDD4-95C0-94FDE397C9C8}"/>
                </a:ext>
              </a:extLst>
            </p:cNvPr>
            <p:cNvSpPr txBox="1"/>
            <p:nvPr/>
          </p:nvSpPr>
          <p:spPr>
            <a:xfrm>
              <a:off x="3546412" y="2421576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7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340D5-FCB5-A5A5-C691-4C1059413A63}"/>
                </a:ext>
              </a:extLst>
            </p:cNvPr>
            <p:cNvSpPr txBox="1"/>
            <p:nvPr/>
          </p:nvSpPr>
          <p:spPr>
            <a:xfrm>
              <a:off x="2957142" y="4208212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9F3365-CBAD-0123-2C86-8FA516417626}"/>
                </a:ext>
              </a:extLst>
            </p:cNvPr>
            <p:cNvSpPr txBox="1"/>
            <p:nvPr/>
          </p:nvSpPr>
          <p:spPr>
            <a:xfrm>
              <a:off x="4844143" y="4354854"/>
              <a:ext cx="573699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4D6E26-B234-600C-84A1-B700C6B346BD}"/>
                </a:ext>
              </a:extLst>
            </p:cNvPr>
            <p:cNvSpPr txBox="1"/>
            <p:nvPr/>
          </p:nvSpPr>
          <p:spPr>
            <a:xfrm>
              <a:off x="5699633" y="2961542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44CCDD-DE70-FF69-403D-42653A9BFD98}"/>
                </a:ext>
              </a:extLst>
            </p:cNvPr>
            <p:cNvSpPr txBox="1"/>
            <p:nvPr/>
          </p:nvSpPr>
          <p:spPr>
            <a:xfrm>
              <a:off x="7132453" y="3234646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0CD1FC-2380-E9B5-269B-12943E9669E8}"/>
                </a:ext>
              </a:extLst>
            </p:cNvPr>
            <p:cNvSpPr txBox="1"/>
            <p:nvPr/>
          </p:nvSpPr>
          <p:spPr>
            <a:xfrm>
              <a:off x="7276618" y="4774015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796B4-ECEC-68BB-A27D-54240A111000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E847EB-A0C4-5F9B-0BC4-F0EB1B0A7001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9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41EE09-A7EF-03F4-774A-3A41971B182E}"/>
              </a:ext>
            </a:extLst>
          </p:cNvPr>
          <p:cNvSpPr txBox="1"/>
          <p:nvPr/>
        </p:nvSpPr>
        <p:spPr>
          <a:xfrm>
            <a:off x="6834370" y="2603177"/>
            <a:ext cx="5094634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vector&lt;int&gt; gph[6] =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{(3, 2), (7, 3)}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{(3, 1), (11, 4)}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{(7, 1), (1, 4), (9, 5)}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{(11, 2), (1, 3), (5, 5), (2, 6)}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{(9, 3), (5, 4), (2, 6)}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{(2, 4), (2, 5)}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Breadth-First Search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50877" y="1908802"/>
            <a:ext cx="11307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Suppose every edge are assigned the same weight.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1045C1-C10A-A947-BE85-5D1125899C40}"/>
              </a:ext>
            </a:extLst>
          </p:cNvPr>
          <p:cNvGrpSpPr/>
          <p:nvPr/>
        </p:nvGrpSpPr>
        <p:grpSpPr>
          <a:xfrm>
            <a:off x="2792050" y="2873866"/>
            <a:ext cx="6237650" cy="3355483"/>
            <a:chOff x="2382474" y="2078525"/>
            <a:chExt cx="6736359" cy="351133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8A786EA-1372-DD98-3F35-7096F6188B8A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8B774CC-060E-F963-6A64-0BE7AD039164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9BF746E-5053-7388-DE7E-3E2C23D63B17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A229C2-2789-5D93-CFAF-BA461E38B8AE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D0D2798-3B55-A834-DBAC-EE30ED6C8B9A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9EF3C8-D87A-DA40-4A56-9FC4781E1B87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E5FCB3-9298-C01D-2CFF-FC43B2D2A827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C295B4B-7759-751C-4748-E3BEB4424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102F77-AB41-780B-B21E-1C4A061342A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47AB4E0-20A8-9FBC-A879-EC613D00D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5A0AEFB-CDF6-5EC3-5F01-44A1B5885F9A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347B3A-218C-A252-F000-DBCFEDEC006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F85F6F-0011-271D-4BE1-034321CCECF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2D8DAE-93D1-B01F-ABF7-51C6A3716D59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9CF15-A6F8-EDD4-95C0-94FDE397C9C8}"/>
                </a:ext>
              </a:extLst>
            </p:cNvPr>
            <p:cNvSpPr txBox="1"/>
            <p:nvPr/>
          </p:nvSpPr>
          <p:spPr>
            <a:xfrm>
              <a:off x="3546412" y="2421576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340D5-FCB5-A5A5-C691-4C1059413A63}"/>
                </a:ext>
              </a:extLst>
            </p:cNvPr>
            <p:cNvSpPr txBox="1"/>
            <p:nvPr/>
          </p:nvSpPr>
          <p:spPr>
            <a:xfrm>
              <a:off x="2957142" y="4208212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9F3365-CBAD-0123-2C86-8FA516417626}"/>
                </a:ext>
              </a:extLst>
            </p:cNvPr>
            <p:cNvSpPr txBox="1"/>
            <p:nvPr/>
          </p:nvSpPr>
          <p:spPr>
            <a:xfrm>
              <a:off x="4844143" y="4354854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4D6E26-B234-600C-84A1-B700C6B346BD}"/>
                </a:ext>
              </a:extLst>
            </p:cNvPr>
            <p:cNvSpPr txBox="1"/>
            <p:nvPr/>
          </p:nvSpPr>
          <p:spPr>
            <a:xfrm>
              <a:off x="5699633" y="2961542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44CCDD-DE70-FF69-403D-42653A9BFD98}"/>
                </a:ext>
              </a:extLst>
            </p:cNvPr>
            <p:cNvSpPr txBox="1"/>
            <p:nvPr/>
          </p:nvSpPr>
          <p:spPr>
            <a:xfrm>
              <a:off x="7132454" y="3234646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0CD1FC-2380-E9B5-269B-12943E9669E8}"/>
                </a:ext>
              </a:extLst>
            </p:cNvPr>
            <p:cNvSpPr txBox="1"/>
            <p:nvPr/>
          </p:nvSpPr>
          <p:spPr>
            <a:xfrm>
              <a:off x="7276618" y="4774015"/>
              <a:ext cx="325730" cy="41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796B4-ECEC-68BB-A27D-54240A111000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1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E847EB-A0C4-5F9B-0BC4-F0EB1B0A7001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1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FADC607-810C-38CA-574D-5D908D705DC0}"/>
              </a:ext>
            </a:extLst>
          </p:cNvPr>
          <p:cNvSpPr txBox="1"/>
          <p:nvPr/>
        </p:nvSpPr>
        <p:spPr>
          <a:xfrm>
            <a:off x="2231129" y="34069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9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Breadth-First Search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50877" y="1908802"/>
            <a:ext cx="11307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Suppose every edge are assigned the same weight.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1045C1-C10A-A947-BE85-5D1125899C40}"/>
              </a:ext>
            </a:extLst>
          </p:cNvPr>
          <p:cNvGrpSpPr/>
          <p:nvPr/>
        </p:nvGrpSpPr>
        <p:grpSpPr>
          <a:xfrm>
            <a:off x="2792050" y="2873866"/>
            <a:ext cx="6237650" cy="3355483"/>
            <a:chOff x="2382474" y="2078525"/>
            <a:chExt cx="6736359" cy="351133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8A786EA-1372-DD98-3F35-7096F6188B8A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8B774CC-060E-F963-6A64-0BE7AD039164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9BF746E-5053-7388-DE7E-3E2C23D63B17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A229C2-2789-5D93-CFAF-BA461E38B8AE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D0D2798-3B55-A834-DBAC-EE30ED6C8B9A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9EF3C8-D87A-DA40-4A56-9FC4781E1B87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E5FCB3-9298-C01D-2CFF-FC43B2D2A827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C295B4B-7759-751C-4748-E3BEB4424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102F77-AB41-780B-B21E-1C4A061342A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47AB4E0-20A8-9FBC-A879-EC613D00D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5A0AEFB-CDF6-5EC3-5F01-44A1B5885F9A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347B3A-218C-A252-F000-DBCFEDEC006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F85F6F-0011-271D-4BE1-034321CCECF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2D8DAE-93D1-B01F-ABF7-51C6A3716D59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9CF15-A6F8-EDD4-95C0-94FDE397C9C8}"/>
                </a:ext>
              </a:extLst>
            </p:cNvPr>
            <p:cNvSpPr txBox="1"/>
            <p:nvPr/>
          </p:nvSpPr>
          <p:spPr>
            <a:xfrm>
              <a:off x="3546412" y="2421576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340D5-FCB5-A5A5-C691-4C1059413A63}"/>
                </a:ext>
              </a:extLst>
            </p:cNvPr>
            <p:cNvSpPr txBox="1"/>
            <p:nvPr/>
          </p:nvSpPr>
          <p:spPr>
            <a:xfrm>
              <a:off x="2957142" y="4208212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9F3365-CBAD-0123-2C86-8FA516417626}"/>
                </a:ext>
              </a:extLst>
            </p:cNvPr>
            <p:cNvSpPr txBox="1"/>
            <p:nvPr/>
          </p:nvSpPr>
          <p:spPr>
            <a:xfrm>
              <a:off x="4844143" y="4354854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4D6E26-B234-600C-84A1-B700C6B346BD}"/>
                </a:ext>
              </a:extLst>
            </p:cNvPr>
            <p:cNvSpPr txBox="1"/>
            <p:nvPr/>
          </p:nvSpPr>
          <p:spPr>
            <a:xfrm>
              <a:off x="5699633" y="2961542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44CCDD-DE70-FF69-403D-42653A9BFD98}"/>
                </a:ext>
              </a:extLst>
            </p:cNvPr>
            <p:cNvSpPr txBox="1"/>
            <p:nvPr/>
          </p:nvSpPr>
          <p:spPr>
            <a:xfrm>
              <a:off x="7132454" y="3234646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0CD1FC-2380-E9B5-269B-12943E9669E8}"/>
                </a:ext>
              </a:extLst>
            </p:cNvPr>
            <p:cNvSpPr txBox="1"/>
            <p:nvPr/>
          </p:nvSpPr>
          <p:spPr>
            <a:xfrm>
              <a:off x="7276618" y="4774015"/>
              <a:ext cx="325730" cy="41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796B4-ECEC-68BB-A27D-54240A111000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1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E847EB-A0C4-5F9B-0BC4-F0EB1B0A7001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1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AE72A2-7237-A0A6-A771-9CF8914611D7}"/>
              </a:ext>
            </a:extLst>
          </p:cNvPr>
          <p:cNvSpPr txBox="1"/>
          <p:nvPr/>
        </p:nvSpPr>
        <p:spPr>
          <a:xfrm>
            <a:off x="2231129" y="34069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6A0F4-1364-B481-5D19-3B8E8B59C7F0}"/>
              </a:ext>
            </a:extLst>
          </p:cNvPr>
          <p:cNvSpPr txBox="1"/>
          <p:nvPr/>
        </p:nvSpPr>
        <p:spPr>
          <a:xfrm>
            <a:off x="2830011" y="59701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= 3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72303-C18B-1318-6673-F6F71C7D0E53}"/>
              </a:ext>
            </a:extLst>
          </p:cNvPr>
          <p:cNvSpPr txBox="1"/>
          <p:nvPr/>
        </p:nvSpPr>
        <p:spPr>
          <a:xfrm>
            <a:off x="4013455" y="251989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= 3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2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Breadth-First Search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50877" y="1908802"/>
            <a:ext cx="11307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Suppose every edge are assigned the same weight.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1045C1-C10A-A947-BE85-5D1125899C40}"/>
              </a:ext>
            </a:extLst>
          </p:cNvPr>
          <p:cNvGrpSpPr/>
          <p:nvPr/>
        </p:nvGrpSpPr>
        <p:grpSpPr>
          <a:xfrm>
            <a:off x="2792050" y="2873866"/>
            <a:ext cx="6237650" cy="3355483"/>
            <a:chOff x="2382474" y="2078525"/>
            <a:chExt cx="6736359" cy="351133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8A786EA-1372-DD98-3F35-7096F6188B8A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8B774CC-060E-F963-6A64-0BE7AD039164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9BF746E-5053-7388-DE7E-3E2C23D63B17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A229C2-2789-5D93-CFAF-BA461E38B8AE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D0D2798-3B55-A834-DBAC-EE30ED6C8B9A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9EF3C8-D87A-DA40-4A56-9FC4781E1B87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E5FCB3-9298-C01D-2CFF-FC43B2D2A827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C295B4B-7759-751C-4748-E3BEB4424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102F77-AB41-780B-B21E-1C4A061342A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47AB4E0-20A8-9FBC-A879-EC613D00D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5A0AEFB-CDF6-5EC3-5F01-44A1B5885F9A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347B3A-218C-A252-F000-DBCFEDEC006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F85F6F-0011-271D-4BE1-034321CCECF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2D8DAE-93D1-B01F-ABF7-51C6A3716D59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9CF15-A6F8-EDD4-95C0-94FDE397C9C8}"/>
                </a:ext>
              </a:extLst>
            </p:cNvPr>
            <p:cNvSpPr txBox="1"/>
            <p:nvPr/>
          </p:nvSpPr>
          <p:spPr>
            <a:xfrm>
              <a:off x="3546412" y="2421576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340D5-FCB5-A5A5-C691-4C1059413A63}"/>
                </a:ext>
              </a:extLst>
            </p:cNvPr>
            <p:cNvSpPr txBox="1"/>
            <p:nvPr/>
          </p:nvSpPr>
          <p:spPr>
            <a:xfrm>
              <a:off x="2957142" y="4208212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9F3365-CBAD-0123-2C86-8FA516417626}"/>
                </a:ext>
              </a:extLst>
            </p:cNvPr>
            <p:cNvSpPr txBox="1"/>
            <p:nvPr/>
          </p:nvSpPr>
          <p:spPr>
            <a:xfrm>
              <a:off x="4844143" y="4354854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4D6E26-B234-600C-84A1-B700C6B346BD}"/>
                </a:ext>
              </a:extLst>
            </p:cNvPr>
            <p:cNvSpPr txBox="1"/>
            <p:nvPr/>
          </p:nvSpPr>
          <p:spPr>
            <a:xfrm>
              <a:off x="5699633" y="2961542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44CCDD-DE70-FF69-403D-42653A9BFD98}"/>
                </a:ext>
              </a:extLst>
            </p:cNvPr>
            <p:cNvSpPr txBox="1"/>
            <p:nvPr/>
          </p:nvSpPr>
          <p:spPr>
            <a:xfrm>
              <a:off x="7132454" y="3234646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0CD1FC-2380-E9B5-269B-12943E9669E8}"/>
                </a:ext>
              </a:extLst>
            </p:cNvPr>
            <p:cNvSpPr txBox="1"/>
            <p:nvPr/>
          </p:nvSpPr>
          <p:spPr>
            <a:xfrm>
              <a:off x="7276618" y="4774015"/>
              <a:ext cx="325730" cy="41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796B4-ECEC-68BB-A27D-54240A111000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1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E847EB-A0C4-5F9B-0BC4-F0EB1B0A7001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1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AE72A2-7237-A0A6-A771-9CF8914611D7}"/>
              </a:ext>
            </a:extLst>
          </p:cNvPr>
          <p:cNvSpPr txBox="1"/>
          <p:nvPr/>
        </p:nvSpPr>
        <p:spPr>
          <a:xfrm>
            <a:off x="2231129" y="34069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6A0F4-1364-B481-5D19-3B8E8B59C7F0}"/>
              </a:ext>
            </a:extLst>
          </p:cNvPr>
          <p:cNvSpPr txBox="1"/>
          <p:nvPr/>
        </p:nvSpPr>
        <p:spPr>
          <a:xfrm>
            <a:off x="2830011" y="59701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72303-C18B-1318-6673-F6F71C7D0E53}"/>
              </a:ext>
            </a:extLst>
          </p:cNvPr>
          <p:cNvSpPr txBox="1"/>
          <p:nvPr/>
        </p:nvSpPr>
        <p:spPr>
          <a:xfrm>
            <a:off x="4013455" y="251989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0CB9-375F-1BEF-1E24-6163189E6D41}"/>
              </a:ext>
            </a:extLst>
          </p:cNvPr>
          <p:cNvSpPr txBox="1"/>
          <p:nvPr/>
        </p:nvSpPr>
        <p:spPr>
          <a:xfrm>
            <a:off x="6025197" y="52079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= 6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F4BD1-9834-9555-5891-967B45AE4380}"/>
              </a:ext>
            </a:extLst>
          </p:cNvPr>
          <p:cNvSpPr txBox="1"/>
          <p:nvPr/>
        </p:nvSpPr>
        <p:spPr>
          <a:xfrm>
            <a:off x="7786281" y="306003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= 6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5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Breadth-First Search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50877" y="1908802"/>
            <a:ext cx="11307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Suppose every edge are assigned the same weight.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1045C1-C10A-A947-BE85-5D1125899C40}"/>
              </a:ext>
            </a:extLst>
          </p:cNvPr>
          <p:cNvGrpSpPr/>
          <p:nvPr/>
        </p:nvGrpSpPr>
        <p:grpSpPr>
          <a:xfrm>
            <a:off x="2792050" y="2873866"/>
            <a:ext cx="6237650" cy="3355483"/>
            <a:chOff x="2382474" y="2078525"/>
            <a:chExt cx="6736359" cy="351133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8A786EA-1372-DD98-3F35-7096F6188B8A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8B774CC-060E-F963-6A64-0BE7AD039164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9BF746E-5053-7388-DE7E-3E2C23D63B17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A229C2-2789-5D93-CFAF-BA461E38B8AE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D0D2798-3B55-A834-DBAC-EE30ED6C8B9A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9EF3C8-D87A-DA40-4A56-9FC4781E1B87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E5FCB3-9298-C01D-2CFF-FC43B2D2A827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C295B4B-7759-751C-4748-E3BEB4424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102F77-AB41-780B-B21E-1C4A061342A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47AB4E0-20A8-9FBC-A879-EC613D00D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5A0AEFB-CDF6-5EC3-5F01-44A1B5885F9A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347B3A-218C-A252-F000-DBCFEDEC006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F85F6F-0011-271D-4BE1-034321CCECF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2D8DAE-93D1-B01F-ABF7-51C6A3716D59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9CF15-A6F8-EDD4-95C0-94FDE397C9C8}"/>
                </a:ext>
              </a:extLst>
            </p:cNvPr>
            <p:cNvSpPr txBox="1"/>
            <p:nvPr/>
          </p:nvSpPr>
          <p:spPr>
            <a:xfrm>
              <a:off x="3546412" y="2421576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340D5-FCB5-A5A5-C691-4C1059413A63}"/>
                </a:ext>
              </a:extLst>
            </p:cNvPr>
            <p:cNvSpPr txBox="1"/>
            <p:nvPr/>
          </p:nvSpPr>
          <p:spPr>
            <a:xfrm>
              <a:off x="2957142" y="4208212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9F3365-CBAD-0123-2C86-8FA516417626}"/>
                </a:ext>
              </a:extLst>
            </p:cNvPr>
            <p:cNvSpPr txBox="1"/>
            <p:nvPr/>
          </p:nvSpPr>
          <p:spPr>
            <a:xfrm>
              <a:off x="4844143" y="4354854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4D6E26-B234-600C-84A1-B700C6B346BD}"/>
                </a:ext>
              </a:extLst>
            </p:cNvPr>
            <p:cNvSpPr txBox="1"/>
            <p:nvPr/>
          </p:nvSpPr>
          <p:spPr>
            <a:xfrm>
              <a:off x="5699633" y="2961542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44CCDD-DE70-FF69-403D-42653A9BFD98}"/>
                </a:ext>
              </a:extLst>
            </p:cNvPr>
            <p:cNvSpPr txBox="1"/>
            <p:nvPr/>
          </p:nvSpPr>
          <p:spPr>
            <a:xfrm>
              <a:off x="7132454" y="3234646"/>
              <a:ext cx="351773" cy="41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0CD1FC-2380-E9B5-269B-12943E9669E8}"/>
                </a:ext>
              </a:extLst>
            </p:cNvPr>
            <p:cNvSpPr txBox="1"/>
            <p:nvPr/>
          </p:nvSpPr>
          <p:spPr>
            <a:xfrm>
              <a:off x="7276618" y="4774015"/>
              <a:ext cx="325730" cy="41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796B4-ECEC-68BB-A27D-54240A111000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1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E847EB-A0C4-5F9B-0BC4-F0EB1B0A7001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1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AE72A2-7237-A0A6-A771-9CF8914611D7}"/>
              </a:ext>
            </a:extLst>
          </p:cNvPr>
          <p:cNvSpPr txBox="1"/>
          <p:nvPr/>
        </p:nvSpPr>
        <p:spPr>
          <a:xfrm>
            <a:off x="2231129" y="34069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6A0F4-1364-B481-5D19-3B8E8B59C7F0}"/>
              </a:ext>
            </a:extLst>
          </p:cNvPr>
          <p:cNvSpPr txBox="1"/>
          <p:nvPr/>
        </p:nvSpPr>
        <p:spPr>
          <a:xfrm>
            <a:off x="2830011" y="59701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72303-C18B-1318-6673-F6F71C7D0E53}"/>
              </a:ext>
            </a:extLst>
          </p:cNvPr>
          <p:cNvSpPr txBox="1"/>
          <p:nvPr/>
        </p:nvSpPr>
        <p:spPr>
          <a:xfrm>
            <a:off x="4013455" y="251989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0CB9-375F-1BEF-1E24-6163189E6D41}"/>
              </a:ext>
            </a:extLst>
          </p:cNvPr>
          <p:cNvSpPr txBox="1"/>
          <p:nvPr/>
        </p:nvSpPr>
        <p:spPr>
          <a:xfrm>
            <a:off x="6025197" y="52079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F4BD1-9834-9555-5891-967B45AE4380}"/>
              </a:ext>
            </a:extLst>
          </p:cNvPr>
          <p:cNvSpPr txBox="1"/>
          <p:nvPr/>
        </p:nvSpPr>
        <p:spPr>
          <a:xfrm>
            <a:off x="7786281" y="306003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F1FFC8-F822-0617-C74D-BBA098CE0ED7}"/>
              </a:ext>
            </a:extLst>
          </p:cNvPr>
          <p:cNvSpPr txBox="1"/>
          <p:nvPr/>
        </p:nvSpPr>
        <p:spPr>
          <a:xfrm>
            <a:off x="8303391" y="63082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= 9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0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50877" y="1908802"/>
            <a:ext cx="11307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We extend this idea of BFS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F38AB6-3419-5A97-BD82-499916E68DB0}"/>
              </a:ext>
            </a:extLst>
          </p:cNvPr>
          <p:cNvSpPr txBox="1"/>
          <p:nvPr/>
        </p:nvSpPr>
        <p:spPr>
          <a:xfrm>
            <a:off x="550877" y="2711691"/>
            <a:ext cx="113077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Think of it as a water hose plugged in to the source vertex, and liquids flow through edges in a constant speed.</a:t>
            </a:r>
          </a:p>
        </p:txBody>
      </p:sp>
    </p:spTree>
    <p:extLst>
      <p:ext uri="{BB962C8B-B14F-4D97-AF65-F5344CB8AC3E}">
        <p14:creationId xmlns:p14="http://schemas.microsoft.com/office/powerpoint/2010/main" val="278701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ED1602-1932-46F1-AAF0-68E63CAEBFD9}"/>
              </a:ext>
            </a:extLst>
          </p:cNvPr>
          <p:cNvSpPr txBox="1"/>
          <p:nvPr/>
        </p:nvSpPr>
        <p:spPr>
          <a:xfrm>
            <a:off x="1158557" y="281005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C25D107-FC6C-9981-0BA1-F0F3BA2D20D2}"/>
              </a:ext>
            </a:extLst>
          </p:cNvPr>
          <p:cNvSpPr/>
          <p:nvPr/>
        </p:nvSpPr>
        <p:spPr>
          <a:xfrm>
            <a:off x="2382474" y="3051495"/>
            <a:ext cx="595619" cy="5956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3FCC698-4BC8-A0AB-66FA-A17D88ABD81A}"/>
              </a:ext>
            </a:extLst>
          </p:cNvPr>
          <p:cNvSpPr/>
          <p:nvPr/>
        </p:nvSpPr>
        <p:spPr>
          <a:xfrm>
            <a:off x="4539843" y="2078525"/>
            <a:ext cx="595619" cy="5956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DF07662-92E1-8AAF-22A6-703EF4BDE0A9}"/>
              </a:ext>
            </a:extLst>
          </p:cNvPr>
          <p:cNvSpPr/>
          <p:nvPr/>
        </p:nvSpPr>
        <p:spPr>
          <a:xfrm>
            <a:off x="3752676" y="4994245"/>
            <a:ext cx="595619" cy="5956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1F0608-2B32-EDE2-EE2D-5CC7E82C3192}"/>
              </a:ext>
            </a:extLst>
          </p:cNvPr>
          <p:cNvSpPr/>
          <p:nvPr/>
        </p:nvSpPr>
        <p:spPr>
          <a:xfrm>
            <a:off x="6247002" y="3886898"/>
            <a:ext cx="595619" cy="5956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91DBAE-2D5C-4F63-19A6-2D417E07C7C8}"/>
              </a:ext>
            </a:extLst>
          </p:cNvPr>
          <p:cNvSpPr/>
          <p:nvPr/>
        </p:nvSpPr>
        <p:spPr>
          <a:xfrm>
            <a:off x="8060422" y="2727274"/>
            <a:ext cx="595619" cy="5956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1EDB43-2652-B7D3-5F5F-0D8DBD020728}"/>
              </a:ext>
            </a:extLst>
          </p:cNvPr>
          <p:cNvSpPr/>
          <p:nvPr/>
        </p:nvSpPr>
        <p:spPr>
          <a:xfrm>
            <a:off x="8523214" y="4994245"/>
            <a:ext cx="595619" cy="5956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1F0C8EA-4570-7E8C-299A-4494181866E9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048236" y="2586918"/>
            <a:ext cx="1285992" cy="13872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E2490B5-70A1-FD57-6BD6-A3BD5C9B5EBF}"/>
              </a:ext>
            </a:extLst>
          </p:cNvPr>
          <p:cNvCxnSpPr>
            <a:cxnSpLocks/>
          </p:cNvCxnSpPr>
          <p:nvPr/>
        </p:nvCxnSpPr>
        <p:spPr>
          <a:xfrm flipV="1">
            <a:off x="2978093" y="2450405"/>
            <a:ext cx="1561750" cy="8063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5A045F-2543-7940-9FD8-D6A0DBC6675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11711" y="3628238"/>
            <a:ext cx="1028191" cy="14532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925B34-F28C-4CA3-216D-CA0A8E739C41}"/>
              </a:ext>
            </a:extLst>
          </p:cNvPr>
          <p:cNvCxnSpPr>
            <a:cxnSpLocks/>
          </p:cNvCxnSpPr>
          <p:nvPr/>
        </p:nvCxnSpPr>
        <p:spPr>
          <a:xfrm flipV="1">
            <a:off x="4323556" y="4354854"/>
            <a:ext cx="2010672" cy="8202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D168E9-BA8B-E37D-5A62-2131A13D7B25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810351" y="3235667"/>
            <a:ext cx="1337297" cy="7552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9A23B4-E94E-BB1E-413B-E240ED9AF093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37321" y="4408268"/>
            <a:ext cx="1785893" cy="8837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AB8ED44-E9FE-DDED-17F9-158082F8A66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504772" y="3298352"/>
            <a:ext cx="316252" cy="16958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B314AD6-8083-B9C7-6058-BC7141AC0124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114454" y="2450405"/>
            <a:ext cx="2945968" cy="5746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0F50492-019C-9AA6-4BA8-CCDA9E5683DA}"/>
              </a:ext>
            </a:extLst>
          </p:cNvPr>
          <p:cNvSpPr txBox="1"/>
          <p:nvPr/>
        </p:nvSpPr>
        <p:spPr>
          <a:xfrm>
            <a:off x="3596103" y="24504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668B8D-3A69-E278-C386-D12B812CBD41}"/>
              </a:ext>
            </a:extLst>
          </p:cNvPr>
          <p:cNvSpPr txBox="1"/>
          <p:nvPr/>
        </p:nvSpPr>
        <p:spPr>
          <a:xfrm>
            <a:off x="2957141" y="420821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3DFC19-3470-FBD8-EEA0-CB87EC8A1E86}"/>
              </a:ext>
            </a:extLst>
          </p:cNvPr>
          <p:cNvSpPr txBox="1"/>
          <p:nvPr/>
        </p:nvSpPr>
        <p:spPr>
          <a:xfrm>
            <a:off x="4896483" y="445005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11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2C64B3-E4B8-4D5D-D884-C045943CE752}"/>
              </a:ext>
            </a:extLst>
          </p:cNvPr>
          <p:cNvSpPr txBox="1"/>
          <p:nvPr/>
        </p:nvSpPr>
        <p:spPr>
          <a:xfrm>
            <a:off x="5699633" y="296154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77BB64-F2D6-EA26-EC50-23616AD9573D}"/>
              </a:ext>
            </a:extLst>
          </p:cNvPr>
          <p:cNvSpPr txBox="1"/>
          <p:nvPr/>
        </p:nvSpPr>
        <p:spPr>
          <a:xfrm>
            <a:off x="7132452" y="3234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5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99853C-FD8A-ED44-6D77-A8B577FB4481}"/>
              </a:ext>
            </a:extLst>
          </p:cNvPr>
          <p:cNvSpPr txBox="1"/>
          <p:nvPr/>
        </p:nvSpPr>
        <p:spPr>
          <a:xfrm>
            <a:off x="7276618" y="4774016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D28CA-656D-726F-FB19-A4056F6F412F}"/>
              </a:ext>
            </a:extLst>
          </p:cNvPr>
          <p:cNvSpPr txBox="1"/>
          <p:nvPr/>
        </p:nvSpPr>
        <p:spPr>
          <a:xfrm>
            <a:off x="8676747" y="3890971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C71968-2203-CFA2-3B83-26775108E417}"/>
              </a:ext>
            </a:extLst>
          </p:cNvPr>
          <p:cNvSpPr txBox="1"/>
          <p:nvPr/>
        </p:nvSpPr>
        <p:spPr>
          <a:xfrm>
            <a:off x="6574456" y="2348135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9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ED1602-1932-46F1-AAF0-68E63CAEBFD9}"/>
              </a:ext>
            </a:extLst>
          </p:cNvPr>
          <p:cNvSpPr txBox="1"/>
          <p:nvPr/>
        </p:nvSpPr>
        <p:spPr>
          <a:xfrm>
            <a:off x="1158557" y="281005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613EDA5-9C86-18AB-54E6-828BE293B114}"/>
              </a:ext>
            </a:extLst>
          </p:cNvPr>
          <p:cNvCxnSpPr>
            <a:cxnSpLocks/>
          </p:cNvCxnSpPr>
          <p:nvPr/>
        </p:nvCxnSpPr>
        <p:spPr>
          <a:xfrm flipV="1">
            <a:off x="2978093" y="3090153"/>
            <a:ext cx="322101" cy="1657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D1D75C-7205-2DFA-6317-2F863C6AAC8E}"/>
              </a:ext>
            </a:extLst>
          </p:cNvPr>
          <p:cNvCxnSpPr>
            <a:cxnSpLocks/>
          </p:cNvCxnSpPr>
          <p:nvPr/>
        </p:nvCxnSpPr>
        <p:spPr>
          <a:xfrm>
            <a:off x="2807946" y="3610232"/>
            <a:ext cx="331197" cy="4807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7F34C3-89BC-6E71-E55A-C45F834F05E9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5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ED1602-1932-46F1-AAF0-68E63CAEBFD9}"/>
              </a:ext>
            </a:extLst>
          </p:cNvPr>
          <p:cNvSpPr txBox="1"/>
          <p:nvPr/>
        </p:nvSpPr>
        <p:spPr>
          <a:xfrm>
            <a:off x="1158557" y="281005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613EDA5-9C86-18AB-54E6-828BE293B114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978093" y="2850515"/>
            <a:ext cx="780875" cy="4053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D1D75C-7205-2DFA-6317-2F863C6AAC8E}"/>
              </a:ext>
            </a:extLst>
          </p:cNvPr>
          <p:cNvCxnSpPr>
            <a:cxnSpLocks/>
          </p:cNvCxnSpPr>
          <p:nvPr/>
        </p:nvCxnSpPr>
        <p:spPr>
          <a:xfrm>
            <a:off x="2807946" y="3610232"/>
            <a:ext cx="738529" cy="10570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379952-0565-0CDF-B6CE-65A4620B7B76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3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ED1602-1932-46F1-AAF0-68E63CAEBFD9}"/>
              </a:ext>
            </a:extLst>
          </p:cNvPr>
          <p:cNvSpPr txBox="1"/>
          <p:nvPr/>
        </p:nvSpPr>
        <p:spPr>
          <a:xfrm>
            <a:off x="1158557" y="281005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613EDA5-9C86-18AB-54E6-828BE293B114}"/>
              </a:ext>
            </a:extLst>
          </p:cNvPr>
          <p:cNvCxnSpPr>
            <a:cxnSpLocks/>
          </p:cNvCxnSpPr>
          <p:nvPr/>
        </p:nvCxnSpPr>
        <p:spPr>
          <a:xfrm flipV="1">
            <a:off x="2978093" y="2626519"/>
            <a:ext cx="1217670" cy="6293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D1D75C-7205-2DFA-6317-2F863C6AAC8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807946" y="3610232"/>
            <a:ext cx="1031956" cy="14712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EF5130-593E-DE78-0420-7B2C585C001A}"/>
              </a:ext>
            </a:extLst>
          </p:cNvPr>
          <p:cNvSpPr txBox="1"/>
          <p:nvPr/>
        </p:nvSpPr>
        <p:spPr>
          <a:xfrm>
            <a:off x="2342176" y="50580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= 3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3980E4-4936-2CEE-D4F5-58B10C41576B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ED1602-1932-46F1-AAF0-68E63CAEBFD9}"/>
              </a:ext>
            </a:extLst>
          </p:cNvPr>
          <p:cNvSpPr txBox="1"/>
          <p:nvPr/>
        </p:nvSpPr>
        <p:spPr>
          <a:xfrm>
            <a:off x="1158557" y="281005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613EDA5-9C86-18AB-54E6-828BE293B114}"/>
              </a:ext>
            </a:extLst>
          </p:cNvPr>
          <p:cNvCxnSpPr>
            <a:cxnSpLocks/>
          </p:cNvCxnSpPr>
          <p:nvPr/>
        </p:nvCxnSpPr>
        <p:spPr>
          <a:xfrm flipV="1">
            <a:off x="2978093" y="2464594"/>
            <a:ext cx="1546282" cy="791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D1D75C-7205-2DFA-6317-2F863C6AAC8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807946" y="3610232"/>
            <a:ext cx="1031956" cy="14712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EF5130-593E-DE78-0420-7B2C585C001A}"/>
              </a:ext>
            </a:extLst>
          </p:cNvPr>
          <p:cNvSpPr txBox="1"/>
          <p:nvPr/>
        </p:nvSpPr>
        <p:spPr>
          <a:xfrm>
            <a:off x="2342176" y="50580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6BBA242-BF5A-61FE-CF99-2E2DE3BFD094}"/>
              </a:ext>
            </a:extLst>
          </p:cNvPr>
          <p:cNvCxnSpPr>
            <a:cxnSpLocks/>
          </p:cNvCxnSpPr>
          <p:nvPr/>
        </p:nvCxnSpPr>
        <p:spPr>
          <a:xfrm flipV="1">
            <a:off x="4347726" y="5041106"/>
            <a:ext cx="301187" cy="1258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C7846B9-ED4E-41BE-1886-32D61006B43C}"/>
              </a:ext>
            </a:extLst>
          </p:cNvPr>
          <p:cNvSpPr txBox="1"/>
          <p:nvPr/>
        </p:nvSpPr>
        <p:spPr>
          <a:xfrm>
            <a:off x="3470649" y="17864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= 4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648FC1-1342-4423-E8A3-B544E2589510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ED1602-1932-46F1-AAF0-68E63CAEBFD9}"/>
              </a:ext>
            </a:extLst>
          </p:cNvPr>
          <p:cNvSpPr txBox="1"/>
          <p:nvPr/>
        </p:nvSpPr>
        <p:spPr>
          <a:xfrm>
            <a:off x="1158557" y="281005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613EDA5-9C86-18AB-54E6-828BE293B114}"/>
              </a:ext>
            </a:extLst>
          </p:cNvPr>
          <p:cNvCxnSpPr>
            <a:cxnSpLocks/>
          </p:cNvCxnSpPr>
          <p:nvPr/>
        </p:nvCxnSpPr>
        <p:spPr>
          <a:xfrm flipV="1">
            <a:off x="2978093" y="2464594"/>
            <a:ext cx="1546282" cy="791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D1D75C-7205-2DFA-6317-2F863C6AAC8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807946" y="3610232"/>
            <a:ext cx="1031956" cy="14712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EF5130-593E-DE78-0420-7B2C585C001A}"/>
              </a:ext>
            </a:extLst>
          </p:cNvPr>
          <p:cNvSpPr txBox="1"/>
          <p:nvPr/>
        </p:nvSpPr>
        <p:spPr>
          <a:xfrm>
            <a:off x="2342176" y="50580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6BBA242-BF5A-61FE-CF99-2E2DE3BFD094}"/>
              </a:ext>
            </a:extLst>
          </p:cNvPr>
          <p:cNvCxnSpPr>
            <a:cxnSpLocks/>
          </p:cNvCxnSpPr>
          <p:nvPr/>
        </p:nvCxnSpPr>
        <p:spPr>
          <a:xfrm flipV="1">
            <a:off x="4347726" y="4898231"/>
            <a:ext cx="652899" cy="2687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C7846B9-ED4E-41BE-1886-32D61006B43C}"/>
              </a:ext>
            </a:extLst>
          </p:cNvPr>
          <p:cNvSpPr txBox="1"/>
          <p:nvPr/>
        </p:nvSpPr>
        <p:spPr>
          <a:xfrm>
            <a:off x="3470649" y="17864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8B61DF7-D14D-52A2-F82B-B742AB1590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58853" y="2586918"/>
            <a:ext cx="1275375" cy="13872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FA5AC06-ACD7-E8A2-81BB-0D50F8B61A89}"/>
              </a:ext>
            </a:extLst>
          </p:cNvPr>
          <p:cNvCxnSpPr>
            <a:cxnSpLocks/>
          </p:cNvCxnSpPr>
          <p:nvPr/>
        </p:nvCxnSpPr>
        <p:spPr>
          <a:xfrm>
            <a:off x="5135462" y="2460858"/>
            <a:ext cx="1484413" cy="2855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3379B5-D0D1-C3BC-2AF0-7F4ED11EA687}"/>
              </a:ext>
            </a:extLst>
          </p:cNvPr>
          <p:cNvSpPr txBox="1"/>
          <p:nvPr/>
        </p:nvSpPr>
        <p:spPr>
          <a:xfrm>
            <a:off x="4963251" y="392597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= 5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37D57-0DC1-2BDA-CDD4-8AE44BAEDD09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5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0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ED1602-1932-46F1-AAF0-68E63CAEBFD9}"/>
              </a:ext>
            </a:extLst>
          </p:cNvPr>
          <p:cNvSpPr txBox="1"/>
          <p:nvPr/>
        </p:nvSpPr>
        <p:spPr>
          <a:xfrm>
            <a:off x="1158557" y="281005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613EDA5-9C86-18AB-54E6-828BE293B114}"/>
              </a:ext>
            </a:extLst>
          </p:cNvPr>
          <p:cNvCxnSpPr>
            <a:cxnSpLocks/>
          </p:cNvCxnSpPr>
          <p:nvPr/>
        </p:nvCxnSpPr>
        <p:spPr>
          <a:xfrm flipV="1">
            <a:off x="2978093" y="2464594"/>
            <a:ext cx="1546282" cy="791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D1D75C-7205-2DFA-6317-2F863C6AAC8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807946" y="3610232"/>
            <a:ext cx="1031956" cy="14712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EF5130-593E-DE78-0420-7B2C585C001A}"/>
              </a:ext>
            </a:extLst>
          </p:cNvPr>
          <p:cNvSpPr txBox="1"/>
          <p:nvPr/>
        </p:nvSpPr>
        <p:spPr>
          <a:xfrm>
            <a:off x="2342176" y="50580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6BBA242-BF5A-61FE-CF99-2E2DE3BFD094}"/>
              </a:ext>
            </a:extLst>
          </p:cNvPr>
          <p:cNvCxnSpPr>
            <a:cxnSpLocks/>
          </p:cNvCxnSpPr>
          <p:nvPr/>
        </p:nvCxnSpPr>
        <p:spPr>
          <a:xfrm flipV="1">
            <a:off x="4347726" y="4657725"/>
            <a:ext cx="1245830" cy="5092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C7846B9-ED4E-41BE-1886-32D61006B43C}"/>
              </a:ext>
            </a:extLst>
          </p:cNvPr>
          <p:cNvSpPr txBox="1"/>
          <p:nvPr/>
        </p:nvSpPr>
        <p:spPr>
          <a:xfrm>
            <a:off x="3470649" y="17864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8B61DF7-D14D-52A2-F82B-B742AB1590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58853" y="2586918"/>
            <a:ext cx="1275375" cy="13872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FA5AC06-ACD7-E8A2-81BB-0D50F8B61A89}"/>
              </a:ext>
            </a:extLst>
          </p:cNvPr>
          <p:cNvCxnSpPr>
            <a:cxnSpLocks/>
          </p:cNvCxnSpPr>
          <p:nvPr/>
        </p:nvCxnSpPr>
        <p:spPr>
          <a:xfrm>
            <a:off x="5135462" y="2460858"/>
            <a:ext cx="2891732" cy="5561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3379B5-D0D1-C3BC-2AF0-7F4ED11EA687}"/>
              </a:ext>
            </a:extLst>
          </p:cNvPr>
          <p:cNvSpPr txBox="1"/>
          <p:nvPr/>
        </p:nvSpPr>
        <p:spPr>
          <a:xfrm>
            <a:off x="4963251" y="392597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963AB7E-3EA2-ED0B-3F69-DFE591976595}"/>
              </a:ext>
            </a:extLst>
          </p:cNvPr>
          <p:cNvCxnSpPr>
            <a:cxnSpLocks/>
          </p:cNvCxnSpPr>
          <p:nvPr/>
        </p:nvCxnSpPr>
        <p:spPr>
          <a:xfrm flipV="1">
            <a:off x="6806845" y="3873961"/>
            <a:ext cx="214337" cy="1181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9EE8EC-0CBF-B8CF-F69B-78DD3D107556}"/>
              </a:ext>
            </a:extLst>
          </p:cNvPr>
          <p:cNvSpPr txBox="1"/>
          <p:nvPr/>
        </p:nvSpPr>
        <p:spPr>
          <a:xfrm>
            <a:off x="7392934" y="23226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= 6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8A35CED-F9D6-2C76-F132-83547D03D5B0}"/>
              </a:ext>
            </a:extLst>
          </p:cNvPr>
          <p:cNvCxnSpPr>
            <a:cxnSpLocks/>
          </p:cNvCxnSpPr>
          <p:nvPr/>
        </p:nvCxnSpPr>
        <p:spPr>
          <a:xfrm>
            <a:off x="6755763" y="4419597"/>
            <a:ext cx="869000" cy="4238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98AA6A-5F95-E116-3F21-C5E4F9839D36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6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85685EF-E7AF-CAFF-B29C-6A3560789E89}"/>
              </a:ext>
            </a:extLst>
          </p:cNvPr>
          <p:cNvCxnSpPr>
            <a:cxnSpLocks/>
          </p:cNvCxnSpPr>
          <p:nvPr/>
        </p:nvCxnSpPr>
        <p:spPr>
          <a:xfrm flipV="1">
            <a:off x="5905947" y="4365384"/>
            <a:ext cx="380105" cy="1567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9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ED1602-1932-46F1-AAF0-68E63CAEBFD9}"/>
              </a:ext>
            </a:extLst>
          </p:cNvPr>
          <p:cNvSpPr txBox="1"/>
          <p:nvPr/>
        </p:nvSpPr>
        <p:spPr>
          <a:xfrm>
            <a:off x="1158557" y="281005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613EDA5-9C86-18AB-54E6-828BE293B114}"/>
              </a:ext>
            </a:extLst>
          </p:cNvPr>
          <p:cNvCxnSpPr>
            <a:cxnSpLocks/>
          </p:cNvCxnSpPr>
          <p:nvPr/>
        </p:nvCxnSpPr>
        <p:spPr>
          <a:xfrm flipV="1">
            <a:off x="2978093" y="2464594"/>
            <a:ext cx="1546282" cy="791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D1D75C-7205-2DFA-6317-2F863C6AAC8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807946" y="3610232"/>
            <a:ext cx="1031956" cy="14712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EF5130-593E-DE78-0420-7B2C585C001A}"/>
              </a:ext>
            </a:extLst>
          </p:cNvPr>
          <p:cNvSpPr txBox="1"/>
          <p:nvPr/>
        </p:nvSpPr>
        <p:spPr>
          <a:xfrm>
            <a:off x="2342176" y="50580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6BBA242-BF5A-61FE-CF99-2E2DE3BFD094}"/>
              </a:ext>
            </a:extLst>
          </p:cNvPr>
          <p:cNvCxnSpPr>
            <a:cxnSpLocks/>
          </p:cNvCxnSpPr>
          <p:nvPr/>
        </p:nvCxnSpPr>
        <p:spPr>
          <a:xfrm flipV="1">
            <a:off x="4347726" y="4352925"/>
            <a:ext cx="1967349" cy="8140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C7846B9-ED4E-41BE-1886-32D61006B43C}"/>
              </a:ext>
            </a:extLst>
          </p:cNvPr>
          <p:cNvSpPr txBox="1"/>
          <p:nvPr/>
        </p:nvSpPr>
        <p:spPr>
          <a:xfrm>
            <a:off x="3470649" y="17864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8B61DF7-D14D-52A2-F82B-B742AB15906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58853" y="2586918"/>
            <a:ext cx="1275375" cy="13872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FA5AC06-ACD7-E8A2-81BB-0D50F8B61A89}"/>
              </a:ext>
            </a:extLst>
          </p:cNvPr>
          <p:cNvCxnSpPr>
            <a:cxnSpLocks/>
          </p:cNvCxnSpPr>
          <p:nvPr/>
        </p:nvCxnSpPr>
        <p:spPr>
          <a:xfrm>
            <a:off x="5135462" y="2460858"/>
            <a:ext cx="2891732" cy="5561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3379B5-D0D1-C3BC-2AF0-7F4ED11EA687}"/>
              </a:ext>
            </a:extLst>
          </p:cNvPr>
          <p:cNvSpPr txBox="1"/>
          <p:nvPr/>
        </p:nvSpPr>
        <p:spPr>
          <a:xfrm>
            <a:off x="4963251" y="392597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963AB7E-3EA2-ED0B-3F69-DFE591976595}"/>
              </a:ext>
            </a:extLst>
          </p:cNvPr>
          <p:cNvCxnSpPr>
            <a:cxnSpLocks/>
          </p:cNvCxnSpPr>
          <p:nvPr/>
        </p:nvCxnSpPr>
        <p:spPr>
          <a:xfrm flipV="1">
            <a:off x="6806845" y="3705225"/>
            <a:ext cx="501211" cy="286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9EE8EC-0CBF-B8CF-F69B-78DD3D107556}"/>
              </a:ext>
            </a:extLst>
          </p:cNvPr>
          <p:cNvSpPr txBox="1"/>
          <p:nvPr/>
        </p:nvSpPr>
        <p:spPr>
          <a:xfrm>
            <a:off x="7392934" y="23226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dist</a:t>
            </a:r>
            <a:r>
              <a:rPr lang="en-US" altLang="ko-KR" dirty="0">
                <a:latin typeface="Consolas" panose="020B0609020204030204" pitchFamily="49" charset="0"/>
              </a:rPr>
              <a:t> = 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8A35CED-F9D6-2C76-F132-83547D03D5B0}"/>
              </a:ext>
            </a:extLst>
          </p:cNvPr>
          <p:cNvCxnSpPr>
            <a:cxnSpLocks/>
          </p:cNvCxnSpPr>
          <p:nvPr/>
        </p:nvCxnSpPr>
        <p:spPr>
          <a:xfrm>
            <a:off x="6755763" y="4419597"/>
            <a:ext cx="1740537" cy="8596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EC9E4C3-AC45-4097-BF54-40A00B426474}"/>
              </a:ext>
            </a:extLst>
          </p:cNvPr>
          <p:cNvCxnSpPr>
            <a:cxnSpLocks/>
          </p:cNvCxnSpPr>
          <p:nvPr/>
        </p:nvCxnSpPr>
        <p:spPr>
          <a:xfrm>
            <a:off x="8502149" y="3295465"/>
            <a:ext cx="170364" cy="8788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C55AA62-F91F-F763-B895-B1FAC3B4A6A4}"/>
              </a:ext>
            </a:extLst>
          </p:cNvPr>
          <p:cNvSpPr txBox="1"/>
          <p:nvPr/>
        </p:nvSpPr>
        <p:spPr>
          <a:xfrm>
            <a:off x="9250942" y="51073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= 7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FE8674-8051-E734-6161-DD0E3851DA86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7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4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26BC6-1DED-899E-26D5-5EFAEECE0BDE}"/>
              </a:ext>
            </a:extLst>
          </p:cNvPr>
          <p:cNvSpPr txBox="1"/>
          <p:nvPr/>
        </p:nvSpPr>
        <p:spPr>
          <a:xfrm>
            <a:off x="687898" y="1870745"/>
            <a:ext cx="1105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Consolas" panose="020B0609020204030204" pitchFamily="49" charset="0"/>
              </a:rPr>
              <a:t>- Proceeding one by one </a:t>
            </a:r>
            <a:r>
              <a:rPr lang="en-US" altLang="ko-KR" sz="3200" dirty="0">
                <a:latin typeface="Consolas" panose="020B0609020204030204" pitchFamily="49" charset="0"/>
                <a:sym typeface="Wingdings" panose="05000000000000000000" pitchFamily="2" charset="2"/>
              </a:rPr>
              <a:t> too slow!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0C41FE-09EC-32B5-E705-6A2BB9475B09}"/>
              </a:ext>
            </a:extLst>
          </p:cNvPr>
          <p:cNvSpPr txBox="1"/>
          <p:nvPr/>
        </p:nvSpPr>
        <p:spPr>
          <a:xfrm>
            <a:off x="687897" y="2890391"/>
            <a:ext cx="11056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Consolas" panose="020B0609020204030204" pitchFamily="49" charset="0"/>
              </a:rPr>
              <a:t>- We will optimize this simulation by </a:t>
            </a:r>
            <a:r>
              <a:rPr lang="en-US" altLang="ko-KR" sz="3200" b="1" dirty="0">
                <a:latin typeface="Consolas" panose="020B0609020204030204" pitchFamily="49" charset="0"/>
              </a:rPr>
              <a:t>discovering one vertex at one step. </a:t>
            </a:r>
            <a:endParaRPr lang="ko-KR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9FB626-4A65-F46E-A026-15230C424FF8}"/>
              </a:ext>
            </a:extLst>
          </p:cNvPr>
          <p:cNvSpPr txBox="1"/>
          <p:nvPr/>
        </p:nvSpPr>
        <p:spPr>
          <a:xfrm>
            <a:off x="687896" y="4402480"/>
            <a:ext cx="11056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Consolas" panose="020B0609020204030204" pitchFamily="49" charset="0"/>
              </a:rPr>
              <a:t>- For each vertex, write the first moment it “will be” discovered</a:t>
            </a:r>
            <a:endParaRPr lang="ko-KR" alt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7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266693" cy="369332"/>
              </a:xfrm>
              <a:prstGeom prst="rect">
                <a:avLst/>
              </a:prstGeom>
              <a:blipFill>
                <a:blip r:embed="rId4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266693" cy="369332"/>
              </a:xfrm>
              <a:prstGeom prst="rect">
                <a:avLst/>
              </a:prstGeom>
              <a:blipFill>
                <a:blip r:embed="rId5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266693" cy="369332"/>
              </a:xfrm>
              <a:prstGeom prst="rect">
                <a:avLst/>
              </a:prstGeom>
              <a:blipFill>
                <a:blip r:embed="rId6"/>
                <a:stretch>
                  <a:fillRect l="-432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blipFill>
                <a:blip r:embed="rId7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blipFill>
                <a:blip r:embed="rId8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47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266693" cy="369332"/>
              </a:xfrm>
              <a:prstGeom prst="rect">
                <a:avLst/>
              </a:prstGeom>
              <a:blipFill>
                <a:blip r:embed="rId4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266693" cy="369332"/>
              </a:xfrm>
              <a:prstGeom prst="rect">
                <a:avLst/>
              </a:prstGeom>
              <a:blipFill>
                <a:blip r:embed="rId5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266693" cy="369332"/>
              </a:xfrm>
              <a:prstGeom prst="rect">
                <a:avLst/>
              </a:prstGeom>
              <a:blipFill>
                <a:blip r:embed="rId6"/>
                <a:stretch>
                  <a:fillRect l="-432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blipFill>
                <a:blip r:embed="rId7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blipFill>
                <a:blip r:embed="rId8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03EDC25-0D38-EC46-7114-252431182C4A}"/>
              </a:ext>
            </a:extLst>
          </p:cNvPr>
          <p:cNvCxnSpPr>
            <a:cxnSpLocks/>
          </p:cNvCxnSpPr>
          <p:nvPr/>
        </p:nvCxnSpPr>
        <p:spPr>
          <a:xfrm>
            <a:off x="2817326" y="3637675"/>
            <a:ext cx="1028191" cy="14343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9D7EADC-075E-AF9E-2356-0D0BE1ECFA2C}"/>
              </a:ext>
            </a:extLst>
          </p:cNvPr>
          <p:cNvCxnSpPr>
            <a:cxnSpLocks/>
          </p:cNvCxnSpPr>
          <p:nvPr/>
        </p:nvCxnSpPr>
        <p:spPr>
          <a:xfrm flipV="1">
            <a:off x="2994004" y="2466363"/>
            <a:ext cx="1527662" cy="7827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C25D107-FC6C-9981-0BA1-F0F3BA2D20D2}"/>
              </a:ext>
            </a:extLst>
          </p:cNvPr>
          <p:cNvSpPr/>
          <p:nvPr/>
        </p:nvSpPr>
        <p:spPr>
          <a:xfrm>
            <a:off x="2382474" y="3051495"/>
            <a:ext cx="595619" cy="5956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3FCC698-4BC8-A0AB-66FA-A17D88ABD81A}"/>
              </a:ext>
            </a:extLst>
          </p:cNvPr>
          <p:cNvSpPr/>
          <p:nvPr/>
        </p:nvSpPr>
        <p:spPr>
          <a:xfrm>
            <a:off x="4539843" y="2078525"/>
            <a:ext cx="595619" cy="5956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DF07662-92E1-8AAF-22A6-703EF4BDE0A9}"/>
              </a:ext>
            </a:extLst>
          </p:cNvPr>
          <p:cNvSpPr/>
          <p:nvPr/>
        </p:nvSpPr>
        <p:spPr>
          <a:xfrm>
            <a:off x="3752676" y="4994245"/>
            <a:ext cx="595619" cy="5956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1F0608-2B32-EDE2-EE2D-5CC7E82C3192}"/>
              </a:ext>
            </a:extLst>
          </p:cNvPr>
          <p:cNvSpPr/>
          <p:nvPr/>
        </p:nvSpPr>
        <p:spPr>
          <a:xfrm>
            <a:off x="6247002" y="3886898"/>
            <a:ext cx="595619" cy="5956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91DBAE-2D5C-4F63-19A6-2D417E07C7C8}"/>
              </a:ext>
            </a:extLst>
          </p:cNvPr>
          <p:cNvSpPr/>
          <p:nvPr/>
        </p:nvSpPr>
        <p:spPr>
          <a:xfrm>
            <a:off x="8060422" y="2727274"/>
            <a:ext cx="595619" cy="5956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1EDB43-2652-B7D3-5F5F-0D8DBD020728}"/>
              </a:ext>
            </a:extLst>
          </p:cNvPr>
          <p:cNvSpPr/>
          <p:nvPr/>
        </p:nvSpPr>
        <p:spPr>
          <a:xfrm>
            <a:off x="8523214" y="4994245"/>
            <a:ext cx="595619" cy="5956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1F0C8EA-4570-7E8C-299A-4494181866E9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048236" y="2586918"/>
            <a:ext cx="1285992" cy="13872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E2490B5-70A1-FD57-6BD6-A3BD5C9B5EBF}"/>
              </a:ext>
            </a:extLst>
          </p:cNvPr>
          <p:cNvCxnSpPr>
            <a:cxnSpLocks/>
          </p:cNvCxnSpPr>
          <p:nvPr/>
        </p:nvCxnSpPr>
        <p:spPr>
          <a:xfrm flipV="1">
            <a:off x="2978093" y="2450405"/>
            <a:ext cx="1561750" cy="8063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5A045F-2543-7940-9FD8-D6A0DBC6675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11711" y="3628238"/>
            <a:ext cx="1028191" cy="14532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925B34-F28C-4CA3-216D-CA0A8E739C41}"/>
              </a:ext>
            </a:extLst>
          </p:cNvPr>
          <p:cNvCxnSpPr>
            <a:cxnSpLocks/>
          </p:cNvCxnSpPr>
          <p:nvPr/>
        </p:nvCxnSpPr>
        <p:spPr>
          <a:xfrm flipV="1">
            <a:off x="4323556" y="4354854"/>
            <a:ext cx="2010672" cy="8202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D168E9-BA8B-E37D-5A62-2131A13D7B25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810351" y="3235667"/>
            <a:ext cx="1337297" cy="7552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9A23B4-E94E-BB1E-413B-E240ED9AF093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37321" y="4408268"/>
            <a:ext cx="1785893" cy="8837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AB8ED44-E9FE-DDED-17F9-158082F8A66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504772" y="3298352"/>
            <a:ext cx="316252" cy="16958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B314AD6-8083-B9C7-6058-BC7141AC0124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114454" y="2450405"/>
            <a:ext cx="2945968" cy="5746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0F50492-019C-9AA6-4BA8-CCDA9E5683DA}"/>
              </a:ext>
            </a:extLst>
          </p:cNvPr>
          <p:cNvSpPr txBox="1"/>
          <p:nvPr/>
        </p:nvSpPr>
        <p:spPr>
          <a:xfrm>
            <a:off x="3596103" y="24504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668B8D-3A69-E278-C386-D12B812CBD41}"/>
              </a:ext>
            </a:extLst>
          </p:cNvPr>
          <p:cNvSpPr txBox="1"/>
          <p:nvPr/>
        </p:nvSpPr>
        <p:spPr>
          <a:xfrm>
            <a:off x="2957141" y="420821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3DFC19-3470-FBD8-EEA0-CB87EC8A1E86}"/>
              </a:ext>
            </a:extLst>
          </p:cNvPr>
          <p:cNvSpPr txBox="1"/>
          <p:nvPr/>
        </p:nvSpPr>
        <p:spPr>
          <a:xfrm>
            <a:off x="4896483" y="445005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11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2C64B3-E4B8-4D5D-D884-C045943CE752}"/>
              </a:ext>
            </a:extLst>
          </p:cNvPr>
          <p:cNvSpPr txBox="1"/>
          <p:nvPr/>
        </p:nvSpPr>
        <p:spPr>
          <a:xfrm>
            <a:off x="5699633" y="296154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77BB64-F2D6-EA26-EC50-23616AD9573D}"/>
              </a:ext>
            </a:extLst>
          </p:cNvPr>
          <p:cNvSpPr txBox="1"/>
          <p:nvPr/>
        </p:nvSpPr>
        <p:spPr>
          <a:xfrm>
            <a:off x="7132452" y="3234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5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99853C-FD8A-ED44-6D77-A8B577FB4481}"/>
              </a:ext>
            </a:extLst>
          </p:cNvPr>
          <p:cNvSpPr txBox="1"/>
          <p:nvPr/>
        </p:nvSpPr>
        <p:spPr>
          <a:xfrm>
            <a:off x="7276618" y="4774016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D28CA-656D-726F-FB19-A4056F6F412F}"/>
              </a:ext>
            </a:extLst>
          </p:cNvPr>
          <p:cNvSpPr txBox="1"/>
          <p:nvPr/>
        </p:nvSpPr>
        <p:spPr>
          <a:xfrm>
            <a:off x="8676747" y="3890971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C71968-2203-CFA2-3B83-26775108E417}"/>
              </a:ext>
            </a:extLst>
          </p:cNvPr>
          <p:cNvSpPr txBox="1"/>
          <p:nvPr/>
        </p:nvSpPr>
        <p:spPr>
          <a:xfrm>
            <a:off x="6574456" y="2348135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9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6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blipFill>
                <a:blip r:embed="rId4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blipFill>
                <a:blip r:embed="rId5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266693" cy="369332"/>
              </a:xfrm>
              <a:prstGeom prst="rect">
                <a:avLst/>
              </a:prstGeom>
              <a:blipFill>
                <a:blip r:embed="rId6"/>
                <a:stretch>
                  <a:fillRect l="-432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blipFill>
                <a:blip r:embed="rId7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blipFill>
                <a:blip r:embed="rId8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03EDC25-0D38-EC46-7114-252431182C4A}"/>
              </a:ext>
            </a:extLst>
          </p:cNvPr>
          <p:cNvCxnSpPr>
            <a:cxnSpLocks/>
          </p:cNvCxnSpPr>
          <p:nvPr/>
        </p:nvCxnSpPr>
        <p:spPr>
          <a:xfrm>
            <a:off x="2817326" y="3637675"/>
            <a:ext cx="1028191" cy="14343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9D7EADC-075E-AF9E-2356-0D0BE1ECFA2C}"/>
              </a:ext>
            </a:extLst>
          </p:cNvPr>
          <p:cNvCxnSpPr>
            <a:cxnSpLocks/>
          </p:cNvCxnSpPr>
          <p:nvPr/>
        </p:nvCxnSpPr>
        <p:spPr>
          <a:xfrm flipV="1">
            <a:off x="2994004" y="2466363"/>
            <a:ext cx="1527662" cy="7827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67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blipFill>
                <a:blip r:embed="rId4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blipFill>
                <a:blip r:embed="rId5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266693" cy="369332"/>
              </a:xfrm>
              <a:prstGeom prst="rect">
                <a:avLst/>
              </a:prstGeom>
              <a:blipFill>
                <a:blip r:embed="rId6"/>
                <a:stretch>
                  <a:fillRect l="-432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blipFill>
                <a:blip r:embed="rId7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blipFill>
                <a:blip r:embed="rId8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C84B225-2F8D-69A1-730B-BAA113E20CD5}"/>
              </a:ext>
            </a:extLst>
          </p:cNvPr>
          <p:cNvCxnSpPr>
            <a:cxnSpLocks/>
          </p:cNvCxnSpPr>
          <p:nvPr/>
        </p:nvCxnSpPr>
        <p:spPr>
          <a:xfrm flipV="1">
            <a:off x="2978093" y="2600325"/>
            <a:ext cx="1266882" cy="65595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0935165-61CB-89FD-6ABA-729DC5AED013}"/>
              </a:ext>
            </a:extLst>
          </p:cNvPr>
          <p:cNvCxnSpPr>
            <a:cxnSpLocks/>
          </p:cNvCxnSpPr>
          <p:nvPr/>
        </p:nvCxnSpPr>
        <p:spPr>
          <a:xfrm>
            <a:off x="2822575" y="3638550"/>
            <a:ext cx="1022350" cy="14509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83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blipFill>
                <a:blip r:embed="rId4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blipFill>
                <a:blip r:embed="rId5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266693" cy="369332"/>
              </a:xfrm>
              <a:prstGeom prst="rect">
                <a:avLst/>
              </a:prstGeom>
              <a:blipFill>
                <a:blip r:embed="rId6"/>
                <a:stretch>
                  <a:fillRect l="-432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blipFill>
                <a:blip r:embed="rId7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blipFill>
                <a:blip r:embed="rId8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7A8F976-3F3C-854E-BE67-9F1E68F74722}"/>
              </a:ext>
            </a:extLst>
          </p:cNvPr>
          <p:cNvCxnSpPr>
            <a:cxnSpLocks/>
          </p:cNvCxnSpPr>
          <p:nvPr/>
        </p:nvCxnSpPr>
        <p:spPr>
          <a:xfrm flipV="1">
            <a:off x="4323556" y="4353886"/>
            <a:ext cx="1959798" cy="8329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C54E2-DA2A-055C-7DCA-3EE88B4BAB24}"/>
              </a:ext>
            </a:extLst>
          </p:cNvPr>
          <p:cNvCxnSpPr>
            <a:cxnSpLocks/>
          </p:cNvCxnSpPr>
          <p:nvPr/>
        </p:nvCxnSpPr>
        <p:spPr>
          <a:xfrm flipH="1" flipV="1">
            <a:off x="2818701" y="3624044"/>
            <a:ext cx="1023457" cy="14596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087FE98-3962-753F-65A5-884BE1F8EF7A}"/>
              </a:ext>
            </a:extLst>
          </p:cNvPr>
          <p:cNvCxnSpPr>
            <a:cxnSpLocks/>
          </p:cNvCxnSpPr>
          <p:nvPr/>
        </p:nvCxnSpPr>
        <p:spPr>
          <a:xfrm flipV="1">
            <a:off x="2978093" y="2600325"/>
            <a:ext cx="1266882" cy="65595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71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838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blipFill>
                <a:blip r:embed="rId4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blipFill>
                <a:blip r:embed="rId5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ko-KR" b="0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blipFill>
                <a:blip r:embed="rId6"/>
                <a:stretch>
                  <a:fillRect l="-456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blipFill>
                <a:blip r:embed="rId7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blipFill>
                <a:blip r:embed="rId8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7A8F976-3F3C-854E-BE67-9F1E68F74722}"/>
              </a:ext>
            </a:extLst>
          </p:cNvPr>
          <p:cNvCxnSpPr>
            <a:cxnSpLocks/>
          </p:cNvCxnSpPr>
          <p:nvPr/>
        </p:nvCxnSpPr>
        <p:spPr>
          <a:xfrm flipV="1">
            <a:off x="4323556" y="4353886"/>
            <a:ext cx="1959798" cy="8329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C54E2-DA2A-055C-7DCA-3EE88B4BAB24}"/>
              </a:ext>
            </a:extLst>
          </p:cNvPr>
          <p:cNvCxnSpPr>
            <a:cxnSpLocks/>
          </p:cNvCxnSpPr>
          <p:nvPr/>
        </p:nvCxnSpPr>
        <p:spPr>
          <a:xfrm flipH="1" flipV="1">
            <a:off x="2818701" y="3624044"/>
            <a:ext cx="1023457" cy="14596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0649B76-F957-0DB0-F641-9285E2328931}"/>
              </a:ext>
            </a:extLst>
          </p:cNvPr>
          <p:cNvCxnSpPr>
            <a:cxnSpLocks/>
          </p:cNvCxnSpPr>
          <p:nvPr/>
        </p:nvCxnSpPr>
        <p:spPr>
          <a:xfrm flipV="1">
            <a:off x="2978093" y="2600325"/>
            <a:ext cx="1266882" cy="65595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3FE7BB8-4979-322C-0179-28D6FDC60E4C}"/>
              </a:ext>
            </a:extLst>
          </p:cNvPr>
          <p:cNvCxnSpPr>
            <a:stCxn id="6" idx="4"/>
          </p:cNvCxnSpPr>
          <p:nvPr/>
        </p:nvCxnSpPr>
        <p:spPr>
          <a:xfrm flipH="1">
            <a:off x="4348295" y="4482517"/>
            <a:ext cx="2196517" cy="9451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F57A77F-EC2D-7571-8BED-23A093FD629D}"/>
              </a:ext>
            </a:extLst>
          </p:cNvPr>
          <p:cNvSpPr txBox="1"/>
          <p:nvPr/>
        </p:nvSpPr>
        <p:spPr>
          <a:xfrm>
            <a:off x="5412079" y="504139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back = 2</a:t>
            </a:r>
            <a:endParaRPr lang="ko-KR" alt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18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blipFill>
                <a:blip r:embed="rId4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blipFill>
                <a:blip r:embed="rId5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blipFill>
                <a:blip r:embed="rId6"/>
                <a:stretch>
                  <a:fillRect l="-456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blipFill>
                <a:blip r:embed="rId7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blipFill>
                <a:blip r:embed="rId8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A7A2661-89F5-250C-CF8F-008AF9D50BD4}"/>
              </a:ext>
            </a:extLst>
          </p:cNvPr>
          <p:cNvCxnSpPr>
            <a:cxnSpLocks/>
          </p:cNvCxnSpPr>
          <p:nvPr/>
        </p:nvCxnSpPr>
        <p:spPr>
          <a:xfrm flipV="1">
            <a:off x="2978093" y="2450306"/>
            <a:ext cx="1562951" cy="80597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7DF12A6-1406-20FC-BE30-A0B952248BD0}"/>
              </a:ext>
            </a:extLst>
          </p:cNvPr>
          <p:cNvCxnSpPr>
            <a:cxnSpLocks/>
          </p:cNvCxnSpPr>
          <p:nvPr/>
        </p:nvCxnSpPr>
        <p:spPr>
          <a:xfrm>
            <a:off x="2822575" y="3638550"/>
            <a:ext cx="1022350" cy="14509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9673CC6-471D-74FE-FFB1-EF74D4CD9718}"/>
              </a:ext>
            </a:extLst>
          </p:cNvPr>
          <p:cNvCxnSpPr>
            <a:cxnSpLocks/>
          </p:cNvCxnSpPr>
          <p:nvPr/>
        </p:nvCxnSpPr>
        <p:spPr>
          <a:xfrm flipV="1">
            <a:off x="4323556" y="5014913"/>
            <a:ext cx="381794" cy="16379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53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blipFill>
                <a:blip r:embed="rId4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blipFill>
                <a:blip r:embed="rId5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blipFill>
                <a:blip r:embed="rId6"/>
                <a:stretch>
                  <a:fillRect l="-456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266693" cy="369332"/>
              </a:xfrm>
              <a:prstGeom prst="rect">
                <a:avLst/>
              </a:prstGeom>
              <a:blipFill>
                <a:blip r:embed="rId7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blipFill>
                <a:blip r:embed="rId8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4510F70-9C4B-FCF2-6841-83D1369E560C}"/>
              </a:ext>
            </a:extLst>
          </p:cNvPr>
          <p:cNvCxnSpPr>
            <a:cxnSpLocks/>
          </p:cNvCxnSpPr>
          <p:nvPr/>
        </p:nvCxnSpPr>
        <p:spPr>
          <a:xfrm flipH="1">
            <a:off x="2971800" y="2433638"/>
            <a:ext cx="1595438" cy="8286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1EAE614-4E9D-6714-58AB-CDDDBD957C0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24438" y="2562225"/>
            <a:ext cx="1309790" cy="14118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192E99-ED1D-B03C-D86D-064FB182F49F}"/>
              </a:ext>
            </a:extLst>
          </p:cNvPr>
          <p:cNvCxnSpPr>
            <a:cxnSpLocks/>
          </p:cNvCxnSpPr>
          <p:nvPr/>
        </p:nvCxnSpPr>
        <p:spPr>
          <a:xfrm>
            <a:off x="5114925" y="2452688"/>
            <a:ext cx="2933700" cy="5667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CBA2350-C069-67AA-13A9-C885A20BC684}"/>
              </a:ext>
            </a:extLst>
          </p:cNvPr>
          <p:cNvCxnSpPr>
            <a:cxnSpLocks/>
          </p:cNvCxnSpPr>
          <p:nvPr/>
        </p:nvCxnSpPr>
        <p:spPr>
          <a:xfrm>
            <a:off x="2822575" y="3638550"/>
            <a:ext cx="1022350" cy="14509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E587369-180E-1A7D-2FC9-C4F0967BFD3C}"/>
              </a:ext>
            </a:extLst>
          </p:cNvPr>
          <p:cNvCxnSpPr>
            <a:cxnSpLocks/>
          </p:cNvCxnSpPr>
          <p:nvPr/>
        </p:nvCxnSpPr>
        <p:spPr>
          <a:xfrm flipV="1">
            <a:off x="4323556" y="5014913"/>
            <a:ext cx="381794" cy="16379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98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blipFill>
                <a:blip r:embed="rId4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blipFill>
                <a:blip r:embed="rId5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b="0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blipFill>
                <a:blip r:embed="rId6"/>
                <a:stretch>
                  <a:fillRect l="-456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ko-KR" b="0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blipFill>
                <a:blip r:embed="rId7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blipFill>
                <a:blip r:embed="rId8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4510F70-9C4B-FCF2-6841-83D1369E560C}"/>
              </a:ext>
            </a:extLst>
          </p:cNvPr>
          <p:cNvCxnSpPr>
            <a:cxnSpLocks/>
          </p:cNvCxnSpPr>
          <p:nvPr/>
        </p:nvCxnSpPr>
        <p:spPr>
          <a:xfrm flipH="1">
            <a:off x="2971800" y="2433638"/>
            <a:ext cx="1595438" cy="8286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1EAE614-4E9D-6714-58AB-CDDDBD957C0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24438" y="2562225"/>
            <a:ext cx="1309790" cy="14118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192E99-ED1D-B03C-D86D-064FB182F49F}"/>
              </a:ext>
            </a:extLst>
          </p:cNvPr>
          <p:cNvCxnSpPr>
            <a:cxnSpLocks/>
          </p:cNvCxnSpPr>
          <p:nvPr/>
        </p:nvCxnSpPr>
        <p:spPr>
          <a:xfrm>
            <a:off x="5114925" y="2452688"/>
            <a:ext cx="2933700" cy="5667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7A66BA-43A9-5C2C-CB22-141294C80BA8}"/>
              </a:ext>
            </a:extLst>
          </p:cNvPr>
          <p:cNvCxnSpPr>
            <a:cxnSpLocks/>
          </p:cNvCxnSpPr>
          <p:nvPr/>
        </p:nvCxnSpPr>
        <p:spPr>
          <a:xfrm flipV="1">
            <a:off x="4323556" y="5014913"/>
            <a:ext cx="381794" cy="16379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018027D-5F15-9F4C-7C48-ADB293E78B76}"/>
              </a:ext>
            </a:extLst>
          </p:cNvPr>
          <p:cNvCxnSpPr>
            <a:cxnSpLocks/>
          </p:cNvCxnSpPr>
          <p:nvPr/>
        </p:nvCxnSpPr>
        <p:spPr>
          <a:xfrm>
            <a:off x="2822575" y="3638550"/>
            <a:ext cx="1022350" cy="14509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68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5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blipFill>
                <a:blip r:embed="rId4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blipFill>
                <a:blip r:embed="rId5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blipFill>
                <a:blip r:embed="rId6"/>
                <a:stretch>
                  <a:fillRect l="-456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blipFill>
                <a:blip r:embed="rId7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blipFill>
                <a:blip r:embed="rId8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3DBC7A0-2419-736F-DC69-4D931102AE61}"/>
              </a:ext>
            </a:extLst>
          </p:cNvPr>
          <p:cNvCxnSpPr>
            <a:cxnSpLocks/>
          </p:cNvCxnSpPr>
          <p:nvPr/>
        </p:nvCxnSpPr>
        <p:spPr>
          <a:xfrm>
            <a:off x="2822575" y="3638550"/>
            <a:ext cx="1022350" cy="14509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1CFA45E-C952-1655-6783-D705D7B564F7}"/>
              </a:ext>
            </a:extLst>
          </p:cNvPr>
          <p:cNvCxnSpPr>
            <a:cxnSpLocks/>
          </p:cNvCxnSpPr>
          <p:nvPr/>
        </p:nvCxnSpPr>
        <p:spPr>
          <a:xfrm flipV="1">
            <a:off x="2978093" y="2450306"/>
            <a:ext cx="1562951" cy="80597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A0CBEFB-A57A-DFD1-BB1C-D3E85155F7C9}"/>
              </a:ext>
            </a:extLst>
          </p:cNvPr>
          <p:cNvCxnSpPr>
            <a:cxnSpLocks/>
          </p:cNvCxnSpPr>
          <p:nvPr/>
        </p:nvCxnSpPr>
        <p:spPr>
          <a:xfrm flipV="1">
            <a:off x="4323556" y="4867275"/>
            <a:ext cx="762794" cy="31143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4438A32-3146-BC8B-2236-C7E08B983767}"/>
              </a:ext>
            </a:extLst>
          </p:cNvPr>
          <p:cNvCxnSpPr/>
          <p:nvPr/>
        </p:nvCxnSpPr>
        <p:spPr>
          <a:xfrm>
            <a:off x="5055815" y="2592103"/>
            <a:ext cx="1285992" cy="138720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B01C87-8FF5-15E0-5BC2-8A26AD231491}"/>
              </a:ext>
            </a:extLst>
          </p:cNvPr>
          <p:cNvCxnSpPr>
            <a:cxnSpLocks/>
          </p:cNvCxnSpPr>
          <p:nvPr/>
        </p:nvCxnSpPr>
        <p:spPr>
          <a:xfrm>
            <a:off x="5114454" y="2445168"/>
            <a:ext cx="1489546" cy="29485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27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5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blipFill>
                <a:blip r:embed="rId4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blipFill>
                <a:blip r:embed="rId5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blipFill>
                <a:blip r:embed="rId6"/>
                <a:stretch>
                  <a:fillRect l="-456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blipFill>
                <a:blip r:embed="rId7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266693" cy="369332"/>
              </a:xfrm>
              <a:prstGeom prst="rect">
                <a:avLst/>
              </a:prstGeom>
              <a:blipFill>
                <a:blip r:embed="rId8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72A0390-7319-E231-E8B8-1F984EB871B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6806269" y="3235667"/>
            <a:ext cx="1341379" cy="7860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F4C70-5027-63F7-CB02-C8B2538D4C69}"/>
              </a:ext>
            </a:extLst>
          </p:cNvPr>
          <p:cNvCxnSpPr>
            <a:cxnSpLocks/>
          </p:cNvCxnSpPr>
          <p:nvPr/>
        </p:nvCxnSpPr>
        <p:spPr>
          <a:xfrm flipH="1" flipV="1">
            <a:off x="5053013" y="2586038"/>
            <a:ext cx="1281112" cy="13906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C14F36C-BAA8-2B22-3C3A-D7359CB47D63}"/>
              </a:ext>
            </a:extLst>
          </p:cNvPr>
          <p:cNvCxnSpPr>
            <a:cxnSpLocks/>
          </p:cNvCxnSpPr>
          <p:nvPr/>
        </p:nvCxnSpPr>
        <p:spPr>
          <a:xfrm flipH="1">
            <a:off x="4300538" y="4352925"/>
            <a:ext cx="2024062" cy="8286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368C6C3-E77F-3193-F6FF-30E68002B58C}"/>
              </a:ext>
            </a:extLst>
          </p:cNvPr>
          <p:cNvCxnSpPr>
            <a:cxnSpLocks/>
          </p:cNvCxnSpPr>
          <p:nvPr/>
        </p:nvCxnSpPr>
        <p:spPr>
          <a:xfrm>
            <a:off x="6737321" y="4407438"/>
            <a:ext cx="1754217" cy="8598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B870DCE-DD16-9AF5-0B53-5B98775AECA8}"/>
              </a:ext>
            </a:extLst>
          </p:cNvPr>
          <p:cNvCxnSpPr>
            <a:cxnSpLocks/>
          </p:cNvCxnSpPr>
          <p:nvPr/>
        </p:nvCxnSpPr>
        <p:spPr>
          <a:xfrm>
            <a:off x="2822575" y="3638550"/>
            <a:ext cx="1022350" cy="14509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3493CBD-8177-3081-0C4B-CA195DC777E7}"/>
              </a:ext>
            </a:extLst>
          </p:cNvPr>
          <p:cNvCxnSpPr>
            <a:cxnSpLocks/>
          </p:cNvCxnSpPr>
          <p:nvPr/>
        </p:nvCxnSpPr>
        <p:spPr>
          <a:xfrm flipV="1">
            <a:off x="2978093" y="2450306"/>
            <a:ext cx="1562951" cy="80597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ADC7E6D-A21A-0818-9A03-4D33E42EEA3D}"/>
              </a:ext>
            </a:extLst>
          </p:cNvPr>
          <p:cNvCxnSpPr>
            <a:cxnSpLocks/>
          </p:cNvCxnSpPr>
          <p:nvPr/>
        </p:nvCxnSpPr>
        <p:spPr>
          <a:xfrm>
            <a:off x="5114454" y="2445168"/>
            <a:ext cx="1489546" cy="29485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16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5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blipFill>
                <a:blip r:embed="rId4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blipFill>
                <a:blip r:embed="rId5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blipFill>
                <a:blip r:embed="rId6"/>
                <a:stretch>
                  <a:fillRect l="-456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blipFill>
                <a:blip r:embed="rId7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ko-KR" b="0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199367" cy="369332"/>
              </a:xfrm>
              <a:prstGeom prst="rect">
                <a:avLst/>
              </a:prstGeom>
              <a:blipFill>
                <a:blip r:embed="rId8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72A0390-7319-E231-E8B8-1F984EB871B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6806269" y="3235667"/>
            <a:ext cx="1341379" cy="7860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9F4C70-5027-63F7-CB02-C8B2538D4C69}"/>
              </a:ext>
            </a:extLst>
          </p:cNvPr>
          <p:cNvCxnSpPr>
            <a:cxnSpLocks/>
          </p:cNvCxnSpPr>
          <p:nvPr/>
        </p:nvCxnSpPr>
        <p:spPr>
          <a:xfrm flipH="1" flipV="1">
            <a:off x="5053013" y="2586038"/>
            <a:ext cx="1281112" cy="13906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C14F36C-BAA8-2B22-3C3A-D7359CB47D63}"/>
              </a:ext>
            </a:extLst>
          </p:cNvPr>
          <p:cNvCxnSpPr>
            <a:cxnSpLocks/>
          </p:cNvCxnSpPr>
          <p:nvPr/>
        </p:nvCxnSpPr>
        <p:spPr>
          <a:xfrm flipH="1">
            <a:off x="4300538" y="4352925"/>
            <a:ext cx="2024062" cy="8286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368C6C3-E77F-3193-F6FF-30E68002B58C}"/>
              </a:ext>
            </a:extLst>
          </p:cNvPr>
          <p:cNvCxnSpPr>
            <a:cxnSpLocks/>
          </p:cNvCxnSpPr>
          <p:nvPr/>
        </p:nvCxnSpPr>
        <p:spPr>
          <a:xfrm>
            <a:off x="6737321" y="4407438"/>
            <a:ext cx="1754217" cy="8598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829614F-450A-E1BB-1050-F7AE4377CF3C}"/>
              </a:ext>
            </a:extLst>
          </p:cNvPr>
          <p:cNvCxnSpPr>
            <a:cxnSpLocks/>
          </p:cNvCxnSpPr>
          <p:nvPr/>
        </p:nvCxnSpPr>
        <p:spPr>
          <a:xfrm flipV="1">
            <a:off x="2978093" y="2450306"/>
            <a:ext cx="1562951" cy="80597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3B2B196-B439-C422-2732-187B811038A5}"/>
              </a:ext>
            </a:extLst>
          </p:cNvPr>
          <p:cNvCxnSpPr>
            <a:cxnSpLocks/>
          </p:cNvCxnSpPr>
          <p:nvPr/>
        </p:nvCxnSpPr>
        <p:spPr>
          <a:xfrm>
            <a:off x="2822575" y="3638550"/>
            <a:ext cx="1022350" cy="14509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81397BB-2B06-2C8E-D199-1D907A9DBCDA}"/>
              </a:ext>
            </a:extLst>
          </p:cNvPr>
          <p:cNvCxnSpPr>
            <a:cxnSpLocks/>
          </p:cNvCxnSpPr>
          <p:nvPr/>
        </p:nvCxnSpPr>
        <p:spPr>
          <a:xfrm>
            <a:off x="5114454" y="2445168"/>
            <a:ext cx="1489546" cy="29485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7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700AD23-2121-C1B4-BA32-3DB20D3B4FA3}"/>
              </a:ext>
            </a:extLst>
          </p:cNvPr>
          <p:cNvGrpSpPr/>
          <p:nvPr/>
        </p:nvGrpSpPr>
        <p:grpSpPr>
          <a:xfrm>
            <a:off x="3772949" y="1865284"/>
            <a:ext cx="4124936" cy="4124936"/>
            <a:chOff x="3934874" y="1855759"/>
            <a:chExt cx="4124936" cy="4124936"/>
          </a:xfrm>
          <a:solidFill>
            <a:schemeClr val="bg1"/>
          </a:solidFill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EAB51D-9EAC-83D4-5EAE-B594025D743F}"/>
                </a:ext>
              </a:extLst>
            </p:cNvPr>
            <p:cNvSpPr/>
            <p:nvPr/>
          </p:nvSpPr>
          <p:spPr>
            <a:xfrm>
              <a:off x="3934874" y="1855759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FBF698E-B3A9-1119-76F8-06954162E74E}"/>
                </a:ext>
              </a:extLst>
            </p:cNvPr>
            <p:cNvSpPr/>
            <p:nvPr/>
          </p:nvSpPr>
          <p:spPr>
            <a:xfrm>
              <a:off x="4450491" y="1855759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2415433-DBA7-E50E-BD5C-92B1A9B799A7}"/>
                </a:ext>
              </a:extLst>
            </p:cNvPr>
            <p:cNvSpPr/>
            <p:nvPr/>
          </p:nvSpPr>
          <p:spPr>
            <a:xfrm>
              <a:off x="4966108" y="1855759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3F202BB-2D19-316D-5CFD-4E4A71F57AC2}"/>
                </a:ext>
              </a:extLst>
            </p:cNvPr>
            <p:cNvSpPr/>
            <p:nvPr/>
          </p:nvSpPr>
          <p:spPr>
            <a:xfrm>
              <a:off x="5481725" y="1855759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FA5ABE0B-31B0-2285-D74F-6ECF03712B21}"/>
                </a:ext>
              </a:extLst>
            </p:cNvPr>
            <p:cNvSpPr/>
            <p:nvPr/>
          </p:nvSpPr>
          <p:spPr>
            <a:xfrm>
              <a:off x="5997342" y="1855759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C1B4842-8505-6CAF-E48A-5986C368D574}"/>
                </a:ext>
              </a:extLst>
            </p:cNvPr>
            <p:cNvSpPr/>
            <p:nvPr/>
          </p:nvSpPr>
          <p:spPr>
            <a:xfrm>
              <a:off x="6512959" y="1855759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E499E27-E52B-8932-775D-D82173BFEEC2}"/>
                </a:ext>
              </a:extLst>
            </p:cNvPr>
            <p:cNvSpPr/>
            <p:nvPr/>
          </p:nvSpPr>
          <p:spPr>
            <a:xfrm>
              <a:off x="7028576" y="1855759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E4438F1-B951-9059-EF1D-227DD9CBF07D}"/>
                </a:ext>
              </a:extLst>
            </p:cNvPr>
            <p:cNvSpPr/>
            <p:nvPr/>
          </p:nvSpPr>
          <p:spPr>
            <a:xfrm>
              <a:off x="7544193" y="1855759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94DF5FA-B866-AB9D-E612-9B930F38EC42}"/>
                </a:ext>
              </a:extLst>
            </p:cNvPr>
            <p:cNvSpPr/>
            <p:nvPr/>
          </p:nvSpPr>
          <p:spPr>
            <a:xfrm>
              <a:off x="3934874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04E87A-B3C0-550B-4B34-88A8D521B064}"/>
                </a:ext>
              </a:extLst>
            </p:cNvPr>
            <p:cNvSpPr/>
            <p:nvPr/>
          </p:nvSpPr>
          <p:spPr>
            <a:xfrm>
              <a:off x="4450491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534DC8-A7B3-2724-5AD2-DA170B1D95BB}"/>
                </a:ext>
              </a:extLst>
            </p:cNvPr>
            <p:cNvSpPr/>
            <p:nvPr/>
          </p:nvSpPr>
          <p:spPr>
            <a:xfrm>
              <a:off x="4966108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83AD521-9EE2-E393-E2F4-5B5FA7F88E2E}"/>
                </a:ext>
              </a:extLst>
            </p:cNvPr>
            <p:cNvSpPr/>
            <p:nvPr/>
          </p:nvSpPr>
          <p:spPr>
            <a:xfrm>
              <a:off x="5481725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CF51670-AE2C-B736-23FE-1540AC253B48}"/>
                </a:ext>
              </a:extLst>
            </p:cNvPr>
            <p:cNvSpPr/>
            <p:nvPr/>
          </p:nvSpPr>
          <p:spPr>
            <a:xfrm>
              <a:off x="5997342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4753DDC-5723-B0D4-4F86-8EE65F2EAEEC}"/>
                </a:ext>
              </a:extLst>
            </p:cNvPr>
            <p:cNvSpPr/>
            <p:nvPr/>
          </p:nvSpPr>
          <p:spPr>
            <a:xfrm>
              <a:off x="6512959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F8739F8-311C-E4C0-02F9-04A1D92567BE}"/>
                </a:ext>
              </a:extLst>
            </p:cNvPr>
            <p:cNvSpPr/>
            <p:nvPr/>
          </p:nvSpPr>
          <p:spPr>
            <a:xfrm>
              <a:off x="7028576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0E93A95-CE3B-1667-A62D-536F921D23C9}"/>
                </a:ext>
              </a:extLst>
            </p:cNvPr>
            <p:cNvSpPr/>
            <p:nvPr/>
          </p:nvSpPr>
          <p:spPr>
            <a:xfrm>
              <a:off x="7544193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211ED59-D996-8982-6816-CBF2398B8A8A}"/>
                </a:ext>
              </a:extLst>
            </p:cNvPr>
            <p:cNvSpPr/>
            <p:nvPr/>
          </p:nvSpPr>
          <p:spPr>
            <a:xfrm>
              <a:off x="3934874" y="2886993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82A4FD3-AD12-CEEB-2836-E2816093EA1F}"/>
                </a:ext>
              </a:extLst>
            </p:cNvPr>
            <p:cNvSpPr/>
            <p:nvPr/>
          </p:nvSpPr>
          <p:spPr>
            <a:xfrm>
              <a:off x="4450491" y="2886993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E70691C-CB79-E385-6A40-CF4DB34752C0}"/>
                </a:ext>
              </a:extLst>
            </p:cNvPr>
            <p:cNvSpPr/>
            <p:nvPr/>
          </p:nvSpPr>
          <p:spPr>
            <a:xfrm>
              <a:off x="4966108" y="2886993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6F66EC8-38D1-C2B9-F90E-8AB3FB73D35C}"/>
                </a:ext>
              </a:extLst>
            </p:cNvPr>
            <p:cNvSpPr/>
            <p:nvPr/>
          </p:nvSpPr>
          <p:spPr>
            <a:xfrm>
              <a:off x="5481725" y="2886993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8B4B463-66E3-F2AA-6B44-2C1B5755126F}"/>
                </a:ext>
              </a:extLst>
            </p:cNvPr>
            <p:cNvSpPr/>
            <p:nvPr/>
          </p:nvSpPr>
          <p:spPr>
            <a:xfrm>
              <a:off x="5997342" y="2886993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76319FE-9046-2D43-BFDD-2798E72A6F66}"/>
                </a:ext>
              </a:extLst>
            </p:cNvPr>
            <p:cNvSpPr/>
            <p:nvPr/>
          </p:nvSpPr>
          <p:spPr>
            <a:xfrm>
              <a:off x="6512959" y="2886993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0AC5A68-FD5B-849D-611E-29D458829283}"/>
                </a:ext>
              </a:extLst>
            </p:cNvPr>
            <p:cNvSpPr/>
            <p:nvPr/>
          </p:nvSpPr>
          <p:spPr>
            <a:xfrm>
              <a:off x="7028576" y="2886993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CE29A0F-2FAD-B57E-60D8-CB9C220234A4}"/>
                </a:ext>
              </a:extLst>
            </p:cNvPr>
            <p:cNvSpPr/>
            <p:nvPr/>
          </p:nvSpPr>
          <p:spPr>
            <a:xfrm>
              <a:off x="7544193" y="2886993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A1879C67-7F75-5A64-8E74-A31F5DBF33ED}"/>
                </a:ext>
              </a:extLst>
            </p:cNvPr>
            <p:cNvSpPr/>
            <p:nvPr/>
          </p:nvSpPr>
          <p:spPr>
            <a:xfrm>
              <a:off x="3934874" y="3402610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6C77E57-418D-1774-C29C-11D8838E7719}"/>
                </a:ext>
              </a:extLst>
            </p:cNvPr>
            <p:cNvSpPr/>
            <p:nvPr/>
          </p:nvSpPr>
          <p:spPr>
            <a:xfrm>
              <a:off x="4450491" y="3402610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A018373-D87F-E740-94F3-8AACE11C822A}"/>
                </a:ext>
              </a:extLst>
            </p:cNvPr>
            <p:cNvSpPr/>
            <p:nvPr/>
          </p:nvSpPr>
          <p:spPr>
            <a:xfrm>
              <a:off x="4966108" y="3402610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5B3423-15DE-A57C-C8E8-7F9CCDEAE9AB}"/>
                </a:ext>
              </a:extLst>
            </p:cNvPr>
            <p:cNvSpPr/>
            <p:nvPr/>
          </p:nvSpPr>
          <p:spPr>
            <a:xfrm>
              <a:off x="5481725" y="3402610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257FBBC5-FD56-A272-2E51-4D462B8E277E}"/>
                </a:ext>
              </a:extLst>
            </p:cNvPr>
            <p:cNvSpPr/>
            <p:nvPr/>
          </p:nvSpPr>
          <p:spPr>
            <a:xfrm>
              <a:off x="5997342" y="3402610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9AC060B-8B76-596F-EEAD-EF325810B684}"/>
                </a:ext>
              </a:extLst>
            </p:cNvPr>
            <p:cNvSpPr/>
            <p:nvPr/>
          </p:nvSpPr>
          <p:spPr>
            <a:xfrm>
              <a:off x="6512959" y="3402610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FE51516-0795-3D35-EAF8-E9157A5956AF}"/>
                </a:ext>
              </a:extLst>
            </p:cNvPr>
            <p:cNvSpPr/>
            <p:nvPr/>
          </p:nvSpPr>
          <p:spPr>
            <a:xfrm>
              <a:off x="7028576" y="3402610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2C79752-5755-C647-F977-B984F087B0B0}"/>
                </a:ext>
              </a:extLst>
            </p:cNvPr>
            <p:cNvSpPr/>
            <p:nvPr/>
          </p:nvSpPr>
          <p:spPr>
            <a:xfrm>
              <a:off x="7544193" y="3402610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6355244-4C53-AA2B-BF30-D1C62C7816CE}"/>
                </a:ext>
              </a:extLst>
            </p:cNvPr>
            <p:cNvSpPr/>
            <p:nvPr/>
          </p:nvSpPr>
          <p:spPr>
            <a:xfrm>
              <a:off x="3934874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9F33A4FD-C83C-DC72-74C5-3C35F15BE431}"/>
                </a:ext>
              </a:extLst>
            </p:cNvPr>
            <p:cNvSpPr/>
            <p:nvPr/>
          </p:nvSpPr>
          <p:spPr>
            <a:xfrm>
              <a:off x="4450491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ADF7932-594A-DF75-FDB3-2790F8AC0002}"/>
                </a:ext>
              </a:extLst>
            </p:cNvPr>
            <p:cNvSpPr/>
            <p:nvPr/>
          </p:nvSpPr>
          <p:spPr>
            <a:xfrm>
              <a:off x="4966108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31B66C4-5FE6-A737-5650-8FB743C80BCD}"/>
                </a:ext>
              </a:extLst>
            </p:cNvPr>
            <p:cNvSpPr/>
            <p:nvPr/>
          </p:nvSpPr>
          <p:spPr>
            <a:xfrm>
              <a:off x="5481725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74D389A-3EBB-304A-4CCB-EB1208052C7A}"/>
                </a:ext>
              </a:extLst>
            </p:cNvPr>
            <p:cNvSpPr/>
            <p:nvPr/>
          </p:nvSpPr>
          <p:spPr>
            <a:xfrm>
              <a:off x="5997342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10113C9-FCC3-E827-27C3-38174423B3FF}"/>
                </a:ext>
              </a:extLst>
            </p:cNvPr>
            <p:cNvSpPr/>
            <p:nvPr/>
          </p:nvSpPr>
          <p:spPr>
            <a:xfrm>
              <a:off x="6512959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D4E2CC5-E15D-EFD7-6E1C-CBF01ECA2052}"/>
                </a:ext>
              </a:extLst>
            </p:cNvPr>
            <p:cNvSpPr/>
            <p:nvPr/>
          </p:nvSpPr>
          <p:spPr>
            <a:xfrm>
              <a:off x="7028576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0A5F014-0DD4-906E-24FD-135836FF5AD2}"/>
                </a:ext>
              </a:extLst>
            </p:cNvPr>
            <p:cNvSpPr/>
            <p:nvPr/>
          </p:nvSpPr>
          <p:spPr>
            <a:xfrm>
              <a:off x="7544193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2AB5316-D7C1-E712-9096-926AF142FABE}"/>
                </a:ext>
              </a:extLst>
            </p:cNvPr>
            <p:cNvSpPr/>
            <p:nvPr/>
          </p:nvSpPr>
          <p:spPr>
            <a:xfrm>
              <a:off x="3934874" y="4433844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AB5B1DF-7127-239E-3E06-8121FCBF58B6}"/>
                </a:ext>
              </a:extLst>
            </p:cNvPr>
            <p:cNvSpPr/>
            <p:nvPr/>
          </p:nvSpPr>
          <p:spPr>
            <a:xfrm>
              <a:off x="4450491" y="4433844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395FC8D-7735-EBF6-B98C-ED9353E0D393}"/>
                </a:ext>
              </a:extLst>
            </p:cNvPr>
            <p:cNvSpPr/>
            <p:nvPr/>
          </p:nvSpPr>
          <p:spPr>
            <a:xfrm>
              <a:off x="4966108" y="4433844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0CFAC0B-6B04-896D-6023-0E3F507A60F6}"/>
                </a:ext>
              </a:extLst>
            </p:cNvPr>
            <p:cNvSpPr/>
            <p:nvPr/>
          </p:nvSpPr>
          <p:spPr>
            <a:xfrm>
              <a:off x="5481725" y="4433844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05AF679-390B-E797-6BA4-9120C579D4E6}"/>
                </a:ext>
              </a:extLst>
            </p:cNvPr>
            <p:cNvSpPr/>
            <p:nvPr/>
          </p:nvSpPr>
          <p:spPr>
            <a:xfrm>
              <a:off x="5997342" y="4433844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033DEA6B-8031-A472-E07B-AED3B09B61C2}"/>
                </a:ext>
              </a:extLst>
            </p:cNvPr>
            <p:cNvSpPr/>
            <p:nvPr/>
          </p:nvSpPr>
          <p:spPr>
            <a:xfrm>
              <a:off x="6512959" y="4433844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4BEC8B4-D710-94ED-82B2-4337F8FB56E1}"/>
                </a:ext>
              </a:extLst>
            </p:cNvPr>
            <p:cNvSpPr/>
            <p:nvPr/>
          </p:nvSpPr>
          <p:spPr>
            <a:xfrm>
              <a:off x="7028576" y="4433844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2510FCC-0884-0A57-9DAC-5C997F98D296}"/>
                </a:ext>
              </a:extLst>
            </p:cNvPr>
            <p:cNvSpPr/>
            <p:nvPr/>
          </p:nvSpPr>
          <p:spPr>
            <a:xfrm>
              <a:off x="7544193" y="4433844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7B4B347-4AE0-86E2-8232-FD75CDD370A2}"/>
                </a:ext>
              </a:extLst>
            </p:cNvPr>
            <p:cNvSpPr/>
            <p:nvPr/>
          </p:nvSpPr>
          <p:spPr>
            <a:xfrm>
              <a:off x="3934874" y="4949461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5EBDB4D1-762F-638C-2E7D-8407B6B8EC7A}"/>
                </a:ext>
              </a:extLst>
            </p:cNvPr>
            <p:cNvSpPr/>
            <p:nvPr/>
          </p:nvSpPr>
          <p:spPr>
            <a:xfrm>
              <a:off x="4450491" y="4949461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C326F88-EED6-3129-4508-8387E6ADF2F7}"/>
                </a:ext>
              </a:extLst>
            </p:cNvPr>
            <p:cNvSpPr/>
            <p:nvPr/>
          </p:nvSpPr>
          <p:spPr>
            <a:xfrm>
              <a:off x="4966108" y="4949461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0E94D36-EF7C-04B2-559C-AEB4B9626E60}"/>
                </a:ext>
              </a:extLst>
            </p:cNvPr>
            <p:cNvSpPr/>
            <p:nvPr/>
          </p:nvSpPr>
          <p:spPr>
            <a:xfrm>
              <a:off x="5481725" y="4949461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7E6739B-9B24-0317-216E-05048CE5856E}"/>
                </a:ext>
              </a:extLst>
            </p:cNvPr>
            <p:cNvSpPr/>
            <p:nvPr/>
          </p:nvSpPr>
          <p:spPr>
            <a:xfrm>
              <a:off x="5997342" y="4949461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7EBF89C5-1A64-6FF4-1006-45A63197390F}"/>
                </a:ext>
              </a:extLst>
            </p:cNvPr>
            <p:cNvSpPr/>
            <p:nvPr/>
          </p:nvSpPr>
          <p:spPr>
            <a:xfrm>
              <a:off x="6512959" y="4949461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F71F3B4-0A31-0493-771E-E1BE6C774A5C}"/>
                </a:ext>
              </a:extLst>
            </p:cNvPr>
            <p:cNvSpPr/>
            <p:nvPr/>
          </p:nvSpPr>
          <p:spPr>
            <a:xfrm>
              <a:off x="7028576" y="4949461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DFE299-D5AB-99CF-138D-A2D71D1409D9}"/>
                </a:ext>
              </a:extLst>
            </p:cNvPr>
            <p:cNvSpPr/>
            <p:nvPr/>
          </p:nvSpPr>
          <p:spPr>
            <a:xfrm>
              <a:off x="7544193" y="4949461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8FFBFB2E-3564-2124-BC45-1C790BD590DA}"/>
                </a:ext>
              </a:extLst>
            </p:cNvPr>
            <p:cNvSpPr/>
            <p:nvPr/>
          </p:nvSpPr>
          <p:spPr>
            <a:xfrm>
              <a:off x="3934874" y="5465078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FBA0273C-97DE-C991-7A49-A0FD9B9454A8}"/>
                </a:ext>
              </a:extLst>
            </p:cNvPr>
            <p:cNvSpPr/>
            <p:nvPr/>
          </p:nvSpPr>
          <p:spPr>
            <a:xfrm>
              <a:off x="4450491" y="5465078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CD1BC37C-E966-73AE-1337-CD496922DB04}"/>
                </a:ext>
              </a:extLst>
            </p:cNvPr>
            <p:cNvSpPr/>
            <p:nvPr/>
          </p:nvSpPr>
          <p:spPr>
            <a:xfrm>
              <a:off x="4966108" y="5465078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FEF7373-E8F3-D9EB-1215-0D1B88F74A0C}"/>
                </a:ext>
              </a:extLst>
            </p:cNvPr>
            <p:cNvSpPr/>
            <p:nvPr/>
          </p:nvSpPr>
          <p:spPr>
            <a:xfrm>
              <a:off x="5481725" y="5465078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149C88E-EAB8-1157-6BD0-90260419960B}"/>
                </a:ext>
              </a:extLst>
            </p:cNvPr>
            <p:cNvSpPr/>
            <p:nvPr/>
          </p:nvSpPr>
          <p:spPr>
            <a:xfrm>
              <a:off x="5997342" y="5465078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F0421913-EB2C-EF9D-4747-D9B9FB50F5D7}"/>
                </a:ext>
              </a:extLst>
            </p:cNvPr>
            <p:cNvSpPr/>
            <p:nvPr/>
          </p:nvSpPr>
          <p:spPr>
            <a:xfrm>
              <a:off x="6512959" y="5465078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B9D0E1C-56E3-F5C4-0F38-B1D98B1FF1E1}"/>
                </a:ext>
              </a:extLst>
            </p:cNvPr>
            <p:cNvSpPr/>
            <p:nvPr/>
          </p:nvSpPr>
          <p:spPr>
            <a:xfrm>
              <a:off x="7028576" y="5465078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C29C638-8B1A-F64F-D4D7-A1962099B5BC}"/>
                </a:ext>
              </a:extLst>
            </p:cNvPr>
            <p:cNvSpPr/>
            <p:nvPr/>
          </p:nvSpPr>
          <p:spPr>
            <a:xfrm>
              <a:off x="7544193" y="5465078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E3456614-CD61-2056-529F-94B0532A34F9}"/>
                </a:ext>
              </a:extLst>
            </p:cNvPr>
            <p:cNvCxnSpPr>
              <a:cxnSpLocks/>
            </p:cNvCxnSpPr>
            <p:nvPr/>
          </p:nvCxnSpPr>
          <p:spPr>
            <a:xfrm>
              <a:off x="4450491" y="5484019"/>
              <a:ext cx="0" cy="478631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AAC24F9-E164-F05E-3E04-D2CC507ECC1C}"/>
              </a:ext>
            </a:extLst>
          </p:cNvPr>
          <p:cNvCxnSpPr>
            <a:cxnSpLocks/>
          </p:cNvCxnSpPr>
          <p:nvPr/>
        </p:nvCxnSpPr>
        <p:spPr>
          <a:xfrm>
            <a:off x="4804183" y="5493544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08A29195-5624-068D-B1BE-85BE83EDC45C}"/>
              </a:ext>
            </a:extLst>
          </p:cNvPr>
          <p:cNvCxnSpPr>
            <a:cxnSpLocks/>
          </p:cNvCxnSpPr>
          <p:nvPr/>
        </p:nvCxnSpPr>
        <p:spPr>
          <a:xfrm>
            <a:off x="5318619" y="4462421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F923BB0-8E5F-3399-0700-C84EC799FA04}"/>
              </a:ext>
            </a:extLst>
          </p:cNvPr>
          <p:cNvCxnSpPr>
            <a:cxnSpLocks/>
          </p:cNvCxnSpPr>
          <p:nvPr/>
        </p:nvCxnSpPr>
        <p:spPr>
          <a:xfrm>
            <a:off x="5835417" y="4462421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4CE1035D-4EB5-54DA-1FDF-ABB6920C1B38}"/>
              </a:ext>
            </a:extLst>
          </p:cNvPr>
          <p:cNvCxnSpPr>
            <a:cxnSpLocks/>
          </p:cNvCxnSpPr>
          <p:nvPr/>
        </p:nvCxnSpPr>
        <p:spPr>
          <a:xfrm>
            <a:off x="6351034" y="5493544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43638E7-B665-E0E9-C404-D7C3CDD8DD86}"/>
              </a:ext>
            </a:extLst>
          </p:cNvPr>
          <p:cNvCxnSpPr>
            <a:cxnSpLocks/>
          </p:cNvCxnSpPr>
          <p:nvPr/>
        </p:nvCxnSpPr>
        <p:spPr>
          <a:xfrm>
            <a:off x="6866651" y="5493544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64C27C6A-3C5B-460A-7BBB-90BE2434C794}"/>
              </a:ext>
            </a:extLst>
          </p:cNvPr>
          <p:cNvCxnSpPr>
            <a:cxnSpLocks/>
          </p:cNvCxnSpPr>
          <p:nvPr/>
        </p:nvCxnSpPr>
        <p:spPr>
          <a:xfrm>
            <a:off x="7382268" y="4462421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96B6C294-5B99-DC99-5CF9-C2A6965A8B6E}"/>
              </a:ext>
            </a:extLst>
          </p:cNvPr>
          <p:cNvCxnSpPr>
            <a:cxnSpLocks/>
          </p:cNvCxnSpPr>
          <p:nvPr/>
        </p:nvCxnSpPr>
        <p:spPr>
          <a:xfrm>
            <a:off x="5835417" y="3429000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52BAE259-5C8C-8B8C-C4A7-B08874F7A284}"/>
              </a:ext>
            </a:extLst>
          </p:cNvPr>
          <p:cNvCxnSpPr>
            <a:cxnSpLocks/>
          </p:cNvCxnSpPr>
          <p:nvPr/>
        </p:nvCxnSpPr>
        <p:spPr>
          <a:xfrm>
            <a:off x="6351034" y="3429000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259B05E-47D1-B2A3-AEB6-F8BD907ACEDF}"/>
              </a:ext>
            </a:extLst>
          </p:cNvPr>
          <p:cNvCxnSpPr>
            <a:cxnSpLocks/>
          </p:cNvCxnSpPr>
          <p:nvPr/>
        </p:nvCxnSpPr>
        <p:spPr>
          <a:xfrm>
            <a:off x="6866651" y="2916835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D34C768F-BE89-77C4-3A84-3D49214E9A85}"/>
              </a:ext>
            </a:extLst>
          </p:cNvPr>
          <p:cNvCxnSpPr>
            <a:cxnSpLocks/>
          </p:cNvCxnSpPr>
          <p:nvPr/>
        </p:nvCxnSpPr>
        <p:spPr>
          <a:xfrm>
            <a:off x="7382268" y="2916835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C10FCEFC-C5A4-DA95-549A-7354E3BE0693}"/>
              </a:ext>
            </a:extLst>
          </p:cNvPr>
          <p:cNvCxnSpPr>
            <a:cxnSpLocks/>
          </p:cNvCxnSpPr>
          <p:nvPr/>
        </p:nvCxnSpPr>
        <p:spPr>
          <a:xfrm>
            <a:off x="5835417" y="1883373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217B4F8-3856-9D53-CCC4-9FBEACD11975}"/>
              </a:ext>
            </a:extLst>
          </p:cNvPr>
          <p:cNvCxnSpPr>
            <a:cxnSpLocks/>
          </p:cNvCxnSpPr>
          <p:nvPr/>
        </p:nvCxnSpPr>
        <p:spPr>
          <a:xfrm>
            <a:off x="6351034" y="1883373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15D11EA3-BF46-C291-E78F-84A0121B99FA}"/>
              </a:ext>
            </a:extLst>
          </p:cNvPr>
          <p:cNvCxnSpPr>
            <a:cxnSpLocks/>
          </p:cNvCxnSpPr>
          <p:nvPr/>
        </p:nvCxnSpPr>
        <p:spPr>
          <a:xfrm>
            <a:off x="6868158" y="1883373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A780E88D-495D-CC38-5745-D4DC9036D99D}"/>
              </a:ext>
            </a:extLst>
          </p:cNvPr>
          <p:cNvCxnSpPr>
            <a:cxnSpLocks/>
          </p:cNvCxnSpPr>
          <p:nvPr/>
        </p:nvCxnSpPr>
        <p:spPr>
          <a:xfrm>
            <a:off x="7382268" y="1883373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220E2B3-8CD9-CD65-25C6-9CF536996A59}"/>
              </a:ext>
            </a:extLst>
          </p:cNvPr>
          <p:cNvCxnSpPr>
            <a:cxnSpLocks/>
          </p:cNvCxnSpPr>
          <p:nvPr/>
        </p:nvCxnSpPr>
        <p:spPr>
          <a:xfrm flipH="1">
            <a:off x="5337888" y="2380901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F5B5188-5AF8-755B-D5A8-DA7BE039649D}"/>
              </a:ext>
            </a:extLst>
          </p:cNvPr>
          <p:cNvCxnSpPr>
            <a:cxnSpLocks/>
          </p:cNvCxnSpPr>
          <p:nvPr/>
        </p:nvCxnSpPr>
        <p:spPr>
          <a:xfrm flipH="1">
            <a:off x="5337178" y="2896169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92126FE3-A48C-FF76-3C34-894AD1897CB7}"/>
              </a:ext>
            </a:extLst>
          </p:cNvPr>
          <p:cNvCxnSpPr>
            <a:cxnSpLocks/>
          </p:cNvCxnSpPr>
          <p:nvPr/>
        </p:nvCxnSpPr>
        <p:spPr>
          <a:xfrm flipH="1">
            <a:off x="5337178" y="3412135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C5483C4C-B2B6-626B-4ED1-AAFBC2EBD464}"/>
              </a:ext>
            </a:extLst>
          </p:cNvPr>
          <p:cNvCxnSpPr>
            <a:cxnSpLocks/>
          </p:cNvCxnSpPr>
          <p:nvPr/>
        </p:nvCxnSpPr>
        <p:spPr>
          <a:xfrm flipH="1">
            <a:off x="6368412" y="3412135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16EBC7F-E511-12FE-2135-C6A7D2A77B3C}"/>
              </a:ext>
            </a:extLst>
          </p:cNvPr>
          <p:cNvCxnSpPr>
            <a:cxnSpLocks/>
          </p:cNvCxnSpPr>
          <p:nvPr/>
        </p:nvCxnSpPr>
        <p:spPr>
          <a:xfrm flipH="1">
            <a:off x="7402027" y="3411785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584B9212-EFAE-1888-D084-11C4B96EA45D}"/>
              </a:ext>
            </a:extLst>
          </p:cNvPr>
          <p:cNvCxnSpPr>
            <a:cxnSpLocks/>
          </p:cNvCxnSpPr>
          <p:nvPr/>
        </p:nvCxnSpPr>
        <p:spPr>
          <a:xfrm flipH="1">
            <a:off x="7399646" y="3927752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44967D9B-BE8E-0754-BCB2-C86873D098CE}"/>
              </a:ext>
            </a:extLst>
          </p:cNvPr>
          <p:cNvCxnSpPr>
            <a:cxnSpLocks/>
          </p:cNvCxnSpPr>
          <p:nvPr/>
        </p:nvCxnSpPr>
        <p:spPr>
          <a:xfrm flipH="1">
            <a:off x="7399646" y="4443369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2DF36F6-D167-95C9-DE7F-931BE961D5DD}"/>
              </a:ext>
            </a:extLst>
          </p:cNvPr>
          <p:cNvCxnSpPr>
            <a:cxnSpLocks/>
          </p:cNvCxnSpPr>
          <p:nvPr/>
        </p:nvCxnSpPr>
        <p:spPr>
          <a:xfrm flipH="1">
            <a:off x="6884029" y="4958986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1C485AC9-05D5-C3EB-942C-713A341EB1C8}"/>
              </a:ext>
            </a:extLst>
          </p:cNvPr>
          <p:cNvCxnSpPr>
            <a:cxnSpLocks/>
          </p:cNvCxnSpPr>
          <p:nvPr/>
        </p:nvCxnSpPr>
        <p:spPr>
          <a:xfrm flipH="1">
            <a:off x="6884029" y="5474058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56F10D02-63C5-2CBF-1F8D-428B7479C4FB}"/>
              </a:ext>
            </a:extLst>
          </p:cNvPr>
          <p:cNvCxnSpPr>
            <a:cxnSpLocks/>
          </p:cNvCxnSpPr>
          <p:nvPr/>
        </p:nvCxnSpPr>
        <p:spPr>
          <a:xfrm flipH="1">
            <a:off x="5852795" y="5474058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0CC66B02-4456-9E53-B8A5-7AC4774B952B}"/>
              </a:ext>
            </a:extLst>
          </p:cNvPr>
          <p:cNvCxnSpPr>
            <a:cxnSpLocks/>
          </p:cNvCxnSpPr>
          <p:nvPr/>
        </p:nvCxnSpPr>
        <p:spPr>
          <a:xfrm flipH="1">
            <a:off x="5852795" y="4958986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9E4F032F-A6D7-CE40-AA32-52C141A5C8DA}"/>
              </a:ext>
            </a:extLst>
          </p:cNvPr>
          <p:cNvCxnSpPr>
            <a:cxnSpLocks/>
          </p:cNvCxnSpPr>
          <p:nvPr/>
        </p:nvCxnSpPr>
        <p:spPr>
          <a:xfrm flipH="1">
            <a:off x="4821561" y="4958986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61E7979-FC92-19F4-A0EC-776B46FC3ED1}"/>
              </a:ext>
            </a:extLst>
          </p:cNvPr>
          <p:cNvCxnSpPr>
            <a:cxnSpLocks/>
          </p:cNvCxnSpPr>
          <p:nvPr/>
        </p:nvCxnSpPr>
        <p:spPr>
          <a:xfrm flipH="1">
            <a:off x="4821561" y="5474058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4CA6023F-D584-0CCA-F1F7-1BBA91C57364}"/>
              </a:ext>
            </a:extLst>
          </p:cNvPr>
          <p:cNvCxnSpPr>
            <a:cxnSpLocks/>
          </p:cNvCxnSpPr>
          <p:nvPr/>
        </p:nvCxnSpPr>
        <p:spPr>
          <a:xfrm flipH="1">
            <a:off x="5852795" y="4443369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D785C2E1-36EA-B8B8-D068-A116AA3EEDF9}"/>
              </a:ext>
            </a:extLst>
          </p:cNvPr>
          <p:cNvCxnSpPr>
            <a:cxnSpLocks/>
          </p:cNvCxnSpPr>
          <p:nvPr/>
        </p:nvCxnSpPr>
        <p:spPr>
          <a:xfrm flipH="1">
            <a:off x="4821561" y="4443369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27A494AF-4849-50B3-ABAF-9678E3B2E79C}"/>
              </a:ext>
            </a:extLst>
          </p:cNvPr>
          <p:cNvCxnSpPr>
            <a:cxnSpLocks/>
          </p:cNvCxnSpPr>
          <p:nvPr/>
        </p:nvCxnSpPr>
        <p:spPr>
          <a:xfrm>
            <a:off x="5835995" y="3946243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FB3B7BB4-8FC7-7FA4-AA82-5C4DAF175571}"/>
              </a:ext>
            </a:extLst>
          </p:cNvPr>
          <p:cNvCxnSpPr>
            <a:cxnSpLocks/>
          </p:cNvCxnSpPr>
          <p:nvPr/>
        </p:nvCxnSpPr>
        <p:spPr>
          <a:xfrm>
            <a:off x="4804183" y="3946243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82915B4-F845-11A0-C336-DC9BDA86B53F}"/>
              </a:ext>
            </a:extLst>
          </p:cNvPr>
          <p:cNvCxnSpPr>
            <a:cxnSpLocks/>
          </p:cNvCxnSpPr>
          <p:nvPr/>
        </p:nvCxnSpPr>
        <p:spPr>
          <a:xfrm flipH="1">
            <a:off x="4305944" y="4443369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881F5A6-20E1-9EDD-91C3-ED6501ADE17C}"/>
              </a:ext>
            </a:extLst>
          </p:cNvPr>
          <p:cNvCxnSpPr>
            <a:cxnSpLocks/>
          </p:cNvCxnSpPr>
          <p:nvPr/>
        </p:nvCxnSpPr>
        <p:spPr>
          <a:xfrm>
            <a:off x="4288566" y="4977478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7E47EEE0-2F62-5EA7-01B2-145DD288BF21}"/>
              </a:ext>
            </a:extLst>
          </p:cNvPr>
          <p:cNvCxnSpPr>
            <a:cxnSpLocks/>
          </p:cNvCxnSpPr>
          <p:nvPr/>
        </p:nvCxnSpPr>
        <p:spPr>
          <a:xfrm flipH="1">
            <a:off x="3790326" y="4443369"/>
            <a:ext cx="4784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3FECB62A-6EAB-229F-A1C3-50EF68A35FAC}"/>
              </a:ext>
            </a:extLst>
          </p:cNvPr>
          <p:cNvCxnSpPr>
            <a:cxnSpLocks/>
          </p:cNvCxnSpPr>
          <p:nvPr/>
        </p:nvCxnSpPr>
        <p:spPr>
          <a:xfrm flipH="1">
            <a:off x="3790326" y="4958986"/>
            <a:ext cx="4784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004E0623-6DA9-4655-868F-62005FDDB324}"/>
              </a:ext>
            </a:extLst>
          </p:cNvPr>
          <p:cNvCxnSpPr>
            <a:cxnSpLocks/>
          </p:cNvCxnSpPr>
          <p:nvPr/>
        </p:nvCxnSpPr>
        <p:spPr>
          <a:xfrm flipH="1">
            <a:off x="4305944" y="4958986"/>
            <a:ext cx="4784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4515E50C-0366-DC19-5F30-F411CE16BDB2}"/>
              </a:ext>
            </a:extLst>
          </p:cNvPr>
          <p:cNvCxnSpPr>
            <a:cxnSpLocks/>
          </p:cNvCxnSpPr>
          <p:nvPr/>
        </p:nvCxnSpPr>
        <p:spPr>
          <a:xfrm flipH="1">
            <a:off x="3790326" y="3926595"/>
            <a:ext cx="4784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BAF4516A-5585-E8D3-7B2E-CB7DFB42E450}"/>
              </a:ext>
            </a:extLst>
          </p:cNvPr>
          <p:cNvCxnSpPr>
            <a:cxnSpLocks/>
          </p:cNvCxnSpPr>
          <p:nvPr/>
        </p:nvCxnSpPr>
        <p:spPr>
          <a:xfrm flipH="1">
            <a:off x="3790817" y="3412579"/>
            <a:ext cx="4784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5F8B4420-3D80-B56C-7FA0-043AE2FB7F14}"/>
              </a:ext>
            </a:extLst>
          </p:cNvPr>
          <p:cNvCxnSpPr>
            <a:cxnSpLocks/>
          </p:cNvCxnSpPr>
          <p:nvPr/>
        </p:nvCxnSpPr>
        <p:spPr>
          <a:xfrm>
            <a:off x="4288566" y="3430148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CD36B8F1-D216-3079-0637-F498EB8A8B61}"/>
              </a:ext>
            </a:extLst>
          </p:cNvPr>
          <p:cNvCxnSpPr>
            <a:cxnSpLocks/>
          </p:cNvCxnSpPr>
          <p:nvPr/>
        </p:nvCxnSpPr>
        <p:spPr>
          <a:xfrm>
            <a:off x="4805470" y="3429000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6A081523-911B-9A43-73E3-64A83CBC8CEF}"/>
              </a:ext>
            </a:extLst>
          </p:cNvPr>
          <p:cNvCxnSpPr>
            <a:cxnSpLocks/>
          </p:cNvCxnSpPr>
          <p:nvPr/>
        </p:nvCxnSpPr>
        <p:spPr>
          <a:xfrm flipH="1">
            <a:off x="4821561" y="2896125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5A654A7D-4A85-E694-1FB3-AEBAA00CBD80}"/>
              </a:ext>
            </a:extLst>
          </p:cNvPr>
          <p:cNvCxnSpPr>
            <a:cxnSpLocks/>
          </p:cNvCxnSpPr>
          <p:nvPr/>
        </p:nvCxnSpPr>
        <p:spPr>
          <a:xfrm>
            <a:off x="4288566" y="2399393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A6E7DD45-FB92-A7C1-C803-E0936CF81EC2}"/>
              </a:ext>
            </a:extLst>
          </p:cNvPr>
          <p:cNvCxnSpPr>
            <a:cxnSpLocks/>
          </p:cNvCxnSpPr>
          <p:nvPr/>
        </p:nvCxnSpPr>
        <p:spPr>
          <a:xfrm>
            <a:off x="5320700" y="1884961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3C66DABB-EBC1-D331-0EEC-45F02967B501}"/>
              </a:ext>
            </a:extLst>
          </p:cNvPr>
          <p:cNvCxnSpPr>
            <a:cxnSpLocks/>
          </p:cNvCxnSpPr>
          <p:nvPr/>
        </p:nvCxnSpPr>
        <p:spPr>
          <a:xfrm>
            <a:off x="4288248" y="1888135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4DD5E43E-74DC-1096-1498-929430F9DA87}"/>
              </a:ext>
            </a:extLst>
          </p:cNvPr>
          <p:cNvCxnSpPr>
            <a:cxnSpLocks/>
          </p:cNvCxnSpPr>
          <p:nvPr/>
        </p:nvCxnSpPr>
        <p:spPr>
          <a:xfrm>
            <a:off x="4288247" y="2915010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678BEA98-A978-31E2-FDCC-BE6A0EC79C66}"/>
              </a:ext>
            </a:extLst>
          </p:cNvPr>
          <p:cNvCxnSpPr>
            <a:cxnSpLocks/>
          </p:cNvCxnSpPr>
          <p:nvPr/>
        </p:nvCxnSpPr>
        <p:spPr>
          <a:xfrm>
            <a:off x="4805470" y="2399392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63D48A9B-E762-FFA7-2E5B-1A5B1C0167F4}"/>
              </a:ext>
            </a:extLst>
          </p:cNvPr>
          <p:cNvCxnSpPr>
            <a:cxnSpLocks/>
          </p:cNvCxnSpPr>
          <p:nvPr/>
        </p:nvCxnSpPr>
        <p:spPr>
          <a:xfrm flipH="1">
            <a:off x="3790326" y="2896125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A49A6803-ABA1-44C8-84AD-635DF57DA7BA}"/>
              </a:ext>
            </a:extLst>
          </p:cNvPr>
          <p:cNvCxnSpPr>
            <a:cxnSpLocks/>
          </p:cNvCxnSpPr>
          <p:nvPr/>
        </p:nvCxnSpPr>
        <p:spPr>
          <a:xfrm>
            <a:off x="6351678" y="3946242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6984F552-BCA1-E6DC-769E-4B664E25CED6}"/>
              </a:ext>
            </a:extLst>
          </p:cNvPr>
          <p:cNvCxnSpPr>
            <a:cxnSpLocks/>
          </p:cNvCxnSpPr>
          <p:nvPr/>
        </p:nvCxnSpPr>
        <p:spPr>
          <a:xfrm flipH="1">
            <a:off x="6373175" y="4958986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A6E97045-A799-39BB-227A-F918C714E5AF}"/>
              </a:ext>
            </a:extLst>
          </p:cNvPr>
          <p:cNvCxnSpPr>
            <a:cxnSpLocks/>
          </p:cNvCxnSpPr>
          <p:nvPr/>
        </p:nvCxnSpPr>
        <p:spPr>
          <a:xfrm flipH="1">
            <a:off x="7399646" y="4958986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908063EE-D347-D45E-B4B6-6378484CA751}"/>
              </a:ext>
            </a:extLst>
          </p:cNvPr>
          <p:cNvCxnSpPr>
            <a:cxnSpLocks/>
          </p:cNvCxnSpPr>
          <p:nvPr/>
        </p:nvCxnSpPr>
        <p:spPr>
          <a:xfrm flipH="1">
            <a:off x="7394883" y="5478821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95815C20-6AD3-99D5-F198-6ACB5A9AC667}"/>
              </a:ext>
            </a:extLst>
          </p:cNvPr>
          <p:cNvCxnSpPr>
            <a:cxnSpLocks/>
          </p:cNvCxnSpPr>
          <p:nvPr/>
        </p:nvCxnSpPr>
        <p:spPr>
          <a:xfrm>
            <a:off x="6866651" y="3950449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734A00FE-F553-6FF8-15DE-F77CC982A738}"/>
              </a:ext>
            </a:extLst>
          </p:cNvPr>
          <p:cNvCxnSpPr>
            <a:cxnSpLocks/>
          </p:cNvCxnSpPr>
          <p:nvPr/>
        </p:nvCxnSpPr>
        <p:spPr>
          <a:xfrm flipH="1">
            <a:off x="6884029" y="3927752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3E1CE147-D860-4914-CB4B-A7BC05DA9EF9}"/>
              </a:ext>
            </a:extLst>
          </p:cNvPr>
          <p:cNvCxnSpPr>
            <a:cxnSpLocks/>
          </p:cNvCxnSpPr>
          <p:nvPr/>
        </p:nvCxnSpPr>
        <p:spPr>
          <a:xfrm>
            <a:off x="6866651" y="4462421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13A0B4F4-9922-2DCD-7679-4BA0674DD578}"/>
              </a:ext>
            </a:extLst>
          </p:cNvPr>
          <p:cNvCxnSpPr>
            <a:cxnSpLocks/>
          </p:cNvCxnSpPr>
          <p:nvPr/>
        </p:nvCxnSpPr>
        <p:spPr>
          <a:xfrm flipH="1">
            <a:off x="6884029" y="2896125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A606C53E-272D-826B-6DC1-26C324F826A2}"/>
              </a:ext>
            </a:extLst>
          </p:cNvPr>
          <p:cNvCxnSpPr>
            <a:cxnSpLocks/>
          </p:cNvCxnSpPr>
          <p:nvPr/>
        </p:nvCxnSpPr>
        <p:spPr>
          <a:xfrm>
            <a:off x="7382268" y="2399391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3C51F247-E35C-2DEA-E26E-7801D658A442}"/>
              </a:ext>
            </a:extLst>
          </p:cNvPr>
          <p:cNvCxnSpPr>
            <a:cxnSpLocks/>
          </p:cNvCxnSpPr>
          <p:nvPr/>
        </p:nvCxnSpPr>
        <p:spPr>
          <a:xfrm>
            <a:off x="6866651" y="2399390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413B2EA7-603F-BB7D-72DE-1C375AD406DC}"/>
              </a:ext>
            </a:extLst>
          </p:cNvPr>
          <p:cNvCxnSpPr>
            <a:cxnSpLocks/>
          </p:cNvCxnSpPr>
          <p:nvPr/>
        </p:nvCxnSpPr>
        <p:spPr>
          <a:xfrm>
            <a:off x="6351034" y="2399389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03D39B6E-C89E-D223-DED7-62132B551F5F}"/>
              </a:ext>
            </a:extLst>
          </p:cNvPr>
          <p:cNvCxnSpPr>
            <a:cxnSpLocks/>
          </p:cNvCxnSpPr>
          <p:nvPr/>
        </p:nvCxnSpPr>
        <p:spPr>
          <a:xfrm>
            <a:off x="5835417" y="2915010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6F6704E3-8506-CC96-F07F-09BFC20BCFF4}"/>
              </a:ext>
            </a:extLst>
          </p:cNvPr>
          <p:cNvCxnSpPr>
            <a:cxnSpLocks/>
          </p:cNvCxnSpPr>
          <p:nvPr/>
        </p:nvCxnSpPr>
        <p:spPr>
          <a:xfrm>
            <a:off x="3771276" y="5493544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1463AAFC-C3CA-E6D4-E59A-6058E7970F1A}"/>
              </a:ext>
            </a:extLst>
          </p:cNvPr>
          <p:cNvCxnSpPr>
            <a:cxnSpLocks/>
          </p:cNvCxnSpPr>
          <p:nvPr/>
        </p:nvCxnSpPr>
        <p:spPr>
          <a:xfrm>
            <a:off x="7897885" y="1883373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70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6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blipFill>
                <a:blip r:embed="rId4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blipFill>
                <a:blip r:embed="rId5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blipFill>
                <a:blip r:embed="rId6"/>
                <a:stretch>
                  <a:fillRect l="-456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blipFill>
                <a:blip r:embed="rId7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199367" cy="369332"/>
              </a:xfrm>
              <a:prstGeom prst="rect">
                <a:avLst/>
              </a:prstGeom>
              <a:blipFill>
                <a:blip r:embed="rId8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BBBC53F-822A-7C46-B9D5-0B3DBD5FE641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114454" y="2445168"/>
            <a:ext cx="2945968" cy="57991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7BE3294-95C9-6005-7BE0-271B9840F507}"/>
              </a:ext>
            </a:extLst>
          </p:cNvPr>
          <p:cNvCxnSpPr>
            <a:cxnSpLocks/>
          </p:cNvCxnSpPr>
          <p:nvPr/>
        </p:nvCxnSpPr>
        <p:spPr>
          <a:xfrm flipV="1">
            <a:off x="2978093" y="2450306"/>
            <a:ext cx="1562951" cy="80597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8F95AAB-02D4-200B-EF97-607BEB4B91BC}"/>
              </a:ext>
            </a:extLst>
          </p:cNvPr>
          <p:cNvCxnSpPr>
            <a:cxnSpLocks/>
          </p:cNvCxnSpPr>
          <p:nvPr/>
        </p:nvCxnSpPr>
        <p:spPr>
          <a:xfrm>
            <a:off x="2822575" y="3638550"/>
            <a:ext cx="1022350" cy="14509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6ADD245-B027-7456-3397-6E89B7110726}"/>
              </a:ext>
            </a:extLst>
          </p:cNvPr>
          <p:cNvCxnSpPr/>
          <p:nvPr/>
        </p:nvCxnSpPr>
        <p:spPr>
          <a:xfrm>
            <a:off x="5055815" y="2592103"/>
            <a:ext cx="1285992" cy="138720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70BCCCF-8BA7-FD83-88DF-37CE7A7830DD}"/>
              </a:ext>
            </a:extLst>
          </p:cNvPr>
          <p:cNvCxnSpPr>
            <a:cxnSpLocks/>
          </p:cNvCxnSpPr>
          <p:nvPr/>
        </p:nvCxnSpPr>
        <p:spPr>
          <a:xfrm flipV="1">
            <a:off x="4323556" y="4672668"/>
            <a:ext cx="1213178" cy="50604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CFB575-D3AB-BF4B-70DC-C47EC20B8969}"/>
              </a:ext>
            </a:extLst>
          </p:cNvPr>
          <p:cNvCxnSpPr>
            <a:cxnSpLocks/>
          </p:cNvCxnSpPr>
          <p:nvPr/>
        </p:nvCxnSpPr>
        <p:spPr>
          <a:xfrm flipH="1">
            <a:off x="6794500" y="3857625"/>
            <a:ext cx="247650" cy="1428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8B4C229-C535-7917-3E70-DA3C8191EED2}"/>
              </a:ext>
            </a:extLst>
          </p:cNvPr>
          <p:cNvCxnSpPr>
            <a:cxnSpLocks/>
          </p:cNvCxnSpPr>
          <p:nvPr/>
        </p:nvCxnSpPr>
        <p:spPr>
          <a:xfrm flipH="1" flipV="1">
            <a:off x="6737321" y="4407885"/>
            <a:ext cx="842963" cy="41433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3A9F590-CE01-E803-04AB-B5FB372F0ADD}"/>
              </a:ext>
            </a:extLst>
          </p:cNvPr>
          <p:cNvCxnSpPr>
            <a:cxnSpLocks/>
          </p:cNvCxnSpPr>
          <p:nvPr/>
        </p:nvCxnSpPr>
        <p:spPr>
          <a:xfrm flipH="1">
            <a:off x="5960269" y="4349669"/>
            <a:ext cx="373959" cy="16041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7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6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blipFill>
                <a:blip r:embed="rId4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blipFill>
                <a:blip r:embed="rId5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blipFill>
                <a:blip r:embed="rId6"/>
                <a:stretch>
                  <a:fillRect l="-456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blipFill>
                <a:blip r:embed="rId7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199367" cy="369332"/>
              </a:xfrm>
              <a:prstGeom prst="rect">
                <a:avLst/>
              </a:prstGeom>
              <a:blipFill>
                <a:blip r:embed="rId8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3FC0887-DCE5-87C2-D8D7-84D1C3A81BAF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5073259" y="2432390"/>
            <a:ext cx="2987163" cy="5926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709F320-3C57-744E-5EBE-C0920CFEFC16}"/>
              </a:ext>
            </a:extLst>
          </p:cNvPr>
          <p:cNvCxnSpPr>
            <a:cxnSpLocks/>
          </p:cNvCxnSpPr>
          <p:nvPr/>
        </p:nvCxnSpPr>
        <p:spPr>
          <a:xfrm flipH="1">
            <a:off x="6800850" y="3234646"/>
            <a:ext cx="1359168" cy="7563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53259B8-E0B0-8425-54D1-B9E9D86E264C}"/>
              </a:ext>
            </a:extLst>
          </p:cNvPr>
          <p:cNvCxnSpPr>
            <a:cxnSpLocks/>
          </p:cNvCxnSpPr>
          <p:nvPr/>
        </p:nvCxnSpPr>
        <p:spPr>
          <a:xfrm>
            <a:off x="8500836" y="3298352"/>
            <a:ext cx="314552" cy="16594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6EB91CE-9CE4-5D7F-B931-A846C0D173FF}"/>
              </a:ext>
            </a:extLst>
          </p:cNvPr>
          <p:cNvCxnSpPr>
            <a:cxnSpLocks/>
          </p:cNvCxnSpPr>
          <p:nvPr/>
        </p:nvCxnSpPr>
        <p:spPr>
          <a:xfrm flipV="1">
            <a:off x="2978093" y="2450306"/>
            <a:ext cx="1562951" cy="80597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300C543-47A4-BA13-ED8C-F52CB2422017}"/>
              </a:ext>
            </a:extLst>
          </p:cNvPr>
          <p:cNvCxnSpPr/>
          <p:nvPr/>
        </p:nvCxnSpPr>
        <p:spPr>
          <a:xfrm>
            <a:off x="5055815" y="2592103"/>
            <a:ext cx="1285992" cy="138720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D60EC1A-2569-1AB5-8524-F2C57380EEB4}"/>
              </a:ext>
            </a:extLst>
          </p:cNvPr>
          <p:cNvCxnSpPr>
            <a:cxnSpLocks/>
          </p:cNvCxnSpPr>
          <p:nvPr/>
        </p:nvCxnSpPr>
        <p:spPr>
          <a:xfrm>
            <a:off x="2822575" y="3638550"/>
            <a:ext cx="1022350" cy="14509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AB88ACB-40A0-2B72-54AE-AADA1B27E766}"/>
              </a:ext>
            </a:extLst>
          </p:cNvPr>
          <p:cNvCxnSpPr>
            <a:cxnSpLocks/>
          </p:cNvCxnSpPr>
          <p:nvPr/>
        </p:nvCxnSpPr>
        <p:spPr>
          <a:xfrm flipV="1">
            <a:off x="4323556" y="4672668"/>
            <a:ext cx="1213178" cy="50604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2B425D8-0E22-B77C-5B2B-0789B56F3EA8}"/>
              </a:ext>
            </a:extLst>
          </p:cNvPr>
          <p:cNvCxnSpPr>
            <a:cxnSpLocks/>
          </p:cNvCxnSpPr>
          <p:nvPr/>
        </p:nvCxnSpPr>
        <p:spPr>
          <a:xfrm flipH="1">
            <a:off x="5960269" y="4349669"/>
            <a:ext cx="373959" cy="16041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ED67159-E485-9986-22DE-395877C1631B}"/>
              </a:ext>
            </a:extLst>
          </p:cNvPr>
          <p:cNvCxnSpPr>
            <a:cxnSpLocks/>
          </p:cNvCxnSpPr>
          <p:nvPr/>
        </p:nvCxnSpPr>
        <p:spPr>
          <a:xfrm flipH="1" flipV="1">
            <a:off x="6737321" y="4407885"/>
            <a:ext cx="842963" cy="41433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21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6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blipFill>
                <a:blip r:embed="rId4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blipFill>
                <a:blip r:embed="rId5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blipFill>
                <a:blip r:embed="rId6"/>
                <a:stretch>
                  <a:fillRect l="-456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blipFill>
                <a:blip r:embed="rId7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199367" cy="369332"/>
              </a:xfrm>
              <a:prstGeom prst="rect">
                <a:avLst/>
              </a:prstGeom>
              <a:blipFill>
                <a:blip r:embed="rId8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3FC0887-DCE5-87C2-D8D7-84D1C3A81BAF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5073259" y="2432390"/>
            <a:ext cx="2987163" cy="5926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709F320-3C57-744E-5EBE-C0920CFEFC16}"/>
              </a:ext>
            </a:extLst>
          </p:cNvPr>
          <p:cNvCxnSpPr>
            <a:cxnSpLocks/>
          </p:cNvCxnSpPr>
          <p:nvPr/>
        </p:nvCxnSpPr>
        <p:spPr>
          <a:xfrm flipH="1">
            <a:off x="6800850" y="3234646"/>
            <a:ext cx="1359168" cy="7563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53259B8-E0B0-8425-54D1-B9E9D86E264C}"/>
              </a:ext>
            </a:extLst>
          </p:cNvPr>
          <p:cNvCxnSpPr>
            <a:cxnSpLocks/>
          </p:cNvCxnSpPr>
          <p:nvPr/>
        </p:nvCxnSpPr>
        <p:spPr>
          <a:xfrm>
            <a:off x="8500836" y="3298352"/>
            <a:ext cx="314552" cy="16594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34AB75E-B948-0AE8-E7AE-D3D04BFBCAFF}"/>
              </a:ext>
            </a:extLst>
          </p:cNvPr>
          <p:cNvCxnSpPr>
            <a:cxnSpLocks/>
          </p:cNvCxnSpPr>
          <p:nvPr/>
        </p:nvCxnSpPr>
        <p:spPr>
          <a:xfrm flipV="1">
            <a:off x="2978093" y="2450306"/>
            <a:ext cx="1562951" cy="80597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8B3FDF5-4060-DEB2-6157-BA1A4E6EEDC7}"/>
              </a:ext>
            </a:extLst>
          </p:cNvPr>
          <p:cNvCxnSpPr/>
          <p:nvPr/>
        </p:nvCxnSpPr>
        <p:spPr>
          <a:xfrm>
            <a:off x="5055815" y="2592103"/>
            <a:ext cx="1285992" cy="138720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E0A8CA-DC5B-D50B-A54E-D51AB281ECD3}"/>
              </a:ext>
            </a:extLst>
          </p:cNvPr>
          <p:cNvCxnSpPr>
            <a:cxnSpLocks/>
          </p:cNvCxnSpPr>
          <p:nvPr/>
        </p:nvCxnSpPr>
        <p:spPr>
          <a:xfrm>
            <a:off x="2822575" y="3638550"/>
            <a:ext cx="1022350" cy="14509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DA14DB-54DF-60CE-1926-CF9F88E06AC5}"/>
              </a:ext>
            </a:extLst>
          </p:cNvPr>
          <p:cNvCxnSpPr>
            <a:cxnSpLocks/>
          </p:cNvCxnSpPr>
          <p:nvPr/>
        </p:nvCxnSpPr>
        <p:spPr>
          <a:xfrm flipV="1">
            <a:off x="4323556" y="4672668"/>
            <a:ext cx="1213178" cy="50604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0D7E2A1-CF6C-56B4-00C0-E706693A7689}"/>
              </a:ext>
            </a:extLst>
          </p:cNvPr>
          <p:cNvCxnSpPr>
            <a:cxnSpLocks/>
          </p:cNvCxnSpPr>
          <p:nvPr/>
        </p:nvCxnSpPr>
        <p:spPr>
          <a:xfrm flipH="1" flipV="1">
            <a:off x="6737321" y="4407885"/>
            <a:ext cx="842963" cy="41433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927EF60-BF6B-891F-39FF-77D75D213120}"/>
              </a:ext>
            </a:extLst>
          </p:cNvPr>
          <p:cNvCxnSpPr>
            <a:cxnSpLocks/>
          </p:cNvCxnSpPr>
          <p:nvPr/>
        </p:nvCxnSpPr>
        <p:spPr>
          <a:xfrm flipH="1">
            <a:off x="5960269" y="4349669"/>
            <a:ext cx="373959" cy="16041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97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9EDA78-771F-7308-F764-B2EC6A5ECB88}"/>
              </a:ext>
            </a:extLst>
          </p:cNvPr>
          <p:cNvGrpSpPr/>
          <p:nvPr/>
        </p:nvGrpSpPr>
        <p:grpSpPr>
          <a:xfrm>
            <a:off x="2382474" y="2078525"/>
            <a:ext cx="6736359" cy="3511339"/>
            <a:chOff x="2382474" y="2078525"/>
            <a:chExt cx="6736359" cy="351133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AA747EB-ABE2-7AA9-AAA8-B4F8D2C36023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AF68FDC-D30B-4296-9F1A-E5B31CA55A8D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857D363-5EED-CA3E-F32D-00BB71B4F6E5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D0CC9D4-3DAA-0DB3-E82C-003639FAA56C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F8117D-8F58-95F4-01FA-69D1A84A4CA3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7E9508-C105-AAFA-B605-3C525A3C63B5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472451-BD75-8D00-24E0-8862765F3C5A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C809B6-F708-9B34-8475-FA3622E7B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A4847-3850-5340-EA35-4C15DB48197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510D345-370B-7447-AA69-57314D421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62DAD5-2FB5-E7D6-36C7-FCF14CEDEDF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033121-0EB5-9F7F-0581-DC6729CADB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5102EB1-AD99-8704-145D-DDD58E0C0A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9B7DA8-6DC7-B334-5A21-5496438588B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6206E-1395-B557-941D-3D1F01BDD8EA}"/>
                </a:ext>
              </a:extLst>
            </p:cNvPr>
            <p:cNvSpPr txBox="1"/>
            <p:nvPr/>
          </p:nvSpPr>
          <p:spPr>
            <a:xfrm>
              <a:off x="3596103" y="245040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4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45F2A-99DE-7C50-8ADD-768E4B0EB778}"/>
                </a:ext>
              </a:extLst>
            </p:cNvPr>
            <p:cNvSpPr txBox="1"/>
            <p:nvPr/>
          </p:nvSpPr>
          <p:spPr>
            <a:xfrm>
              <a:off x="2957141" y="420821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3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3B6CDF-9E8C-3A89-6A70-247905AA00F1}"/>
                </a:ext>
              </a:extLst>
            </p:cNvPr>
            <p:cNvSpPr txBox="1"/>
            <p:nvPr/>
          </p:nvSpPr>
          <p:spPr>
            <a:xfrm>
              <a:off x="4896483" y="445005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EF5B4-867B-5A37-C929-2D32971350B9}"/>
                </a:ext>
              </a:extLst>
            </p:cNvPr>
            <p:cNvSpPr txBox="1"/>
            <p:nvPr/>
          </p:nvSpPr>
          <p:spPr>
            <a:xfrm>
              <a:off x="5699633" y="296154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1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784654-1F40-5CD1-64B7-E1671687CE34}"/>
                </a:ext>
              </a:extLst>
            </p:cNvPr>
            <p:cNvSpPr txBox="1"/>
            <p:nvPr/>
          </p:nvSpPr>
          <p:spPr>
            <a:xfrm>
              <a:off x="7132452" y="32346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5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A4B0D-0E74-AF64-A7B4-D710C38EE305}"/>
                </a:ext>
              </a:extLst>
            </p:cNvPr>
            <p:cNvSpPr txBox="1"/>
            <p:nvPr/>
          </p:nvSpPr>
          <p:spPr>
            <a:xfrm>
              <a:off x="7276618" y="477401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027D98-42D1-EB8A-4964-647494DB8FD6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9C5D3-887B-87F7-0DD6-2FDCB3B99A49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Consolas" panose="020B0609020204030204" pitchFamily="49" charset="0"/>
                </a:rPr>
                <a:t>2</a:t>
              </a:r>
              <a:endParaRPr lang="ko-KR" altLang="en-US" sz="2000" dirty="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/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</a:rPr>
                  <a:t>d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ist</a:t>
                </a:r>
                <a:r>
                  <a:rPr lang="en-US" altLang="ko-KR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b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D1602-1932-46F1-AAF0-68E63CAE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7" y="2748245"/>
                <a:ext cx="1199367" cy="369332"/>
              </a:xfrm>
              <a:prstGeom prst="rect">
                <a:avLst/>
              </a:prstGeom>
              <a:blipFill>
                <a:blip r:embed="rId3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40C42E3-1AC7-70C0-280E-0C20239BD633}"/>
              </a:ext>
            </a:extLst>
          </p:cNvPr>
          <p:cNvSpPr txBox="1"/>
          <p:nvPr/>
        </p:nvSpPr>
        <p:spPr>
          <a:xfrm>
            <a:off x="4927627" y="616322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time = 7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/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2DDFB-BCC5-AD14-FD14-B55CDCC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62" y="5292054"/>
                <a:ext cx="1199367" cy="369332"/>
              </a:xfrm>
              <a:prstGeom prst="rect">
                <a:avLst/>
              </a:prstGeom>
              <a:blipFill>
                <a:blip r:embed="rId4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/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F435E5-FC3F-6E6E-22A5-F6ACBD80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39" y="1710694"/>
                <a:ext cx="1199367" cy="369332"/>
              </a:xfrm>
              <a:prstGeom prst="rect">
                <a:avLst/>
              </a:prstGeom>
              <a:blipFill>
                <a:blip r:embed="rId5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/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81A35F-206B-75FF-C090-20E27D6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06" y="3886898"/>
                <a:ext cx="1199367" cy="369332"/>
              </a:xfrm>
              <a:prstGeom prst="rect">
                <a:avLst/>
              </a:prstGeom>
              <a:blipFill>
                <a:blip r:embed="rId6"/>
                <a:stretch>
                  <a:fillRect l="-456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/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631C9D-86F6-B3C7-DC48-B804AB25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371" y="2320277"/>
                <a:ext cx="1199367" cy="369332"/>
              </a:xfrm>
              <a:prstGeom prst="rect">
                <a:avLst/>
              </a:prstGeom>
              <a:blipFill>
                <a:blip r:embed="rId7"/>
                <a:stretch>
                  <a:fillRect l="-459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/>
              <p:nvPr/>
            </p:nvSpPr>
            <p:spPr>
              <a:xfrm>
                <a:off x="9273243" y="5292054"/>
                <a:ext cx="119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dist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A9D7E9-D715-20CD-939A-55BE6A4C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43" y="5292054"/>
                <a:ext cx="1199367" cy="369332"/>
              </a:xfrm>
              <a:prstGeom prst="rect">
                <a:avLst/>
              </a:prstGeom>
              <a:blipFill>
                <a:blip r:embed="rId8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D87FF96-A394-AC53-4525-DE031818F436}"/>
              </a:ext>
            </a:extLst>
          </p:cNvPr>
          <p:cNvCxnSpPr>
            <a:cxnSpLocks/>
          </p:cNvCxnSpPr>
          <p:nvPr/>
        </p:nvCxnSpPr>
        <p:spPr>
          <a:xfrm flipV="1">
            <a:off x="2978093" y="2450306"/>
            <a:ext cx="1562951" cy="80597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B94CE87-2D33-26B5-3213-78348226B417}"/>
              </a:ext>
            </a:extLst>
          </p:cNvPr>
          <p:cNvCxnSpPr>
            <a:cxnSpLocks/>
          </p:cNvCxnSpPr>
          <p:nvPr/>
        </p:nvCxnSpPr>
        <p:spPr>
          <a:xfrm>
            <a:off x="2822575" y="3638550"/>
            <a:ext cx="1022350" cy="145097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B509D6F-ECB8-465A-6D23-40ADC936E77D}"/>
              </a:ext>
            </a:extLst>
          </p:cNvPr>
          <p:cNvCxnSpPr>
            <a:cxnSpLocks/>
          </p:cNvCxnSpPr>
          <p:nvPr/>
        </p:nvCxnSpPr>
        <p:spPr>
          <a:xfrm flipV="1">
            <a:off x="4323556" y="4353886"/>
            <a:ext cx="2018521" cy="82482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BC793DB-BDCD-CB0F-05CB-85AAD907DA9E}"/>
              </a:ext>
            </a:extLst>
          </p:cNvPr>
          <p:cNvCxnSpPr/>
          <p:nvPr/>
        </p:nvCxnSpPr>
        <p:spPr>
          <a:xfrm>
            <a:off x="5055815" y="2592103"/>
            <a:ext cx="1285992" cy="138720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8CA83F8-E3CC-F406-978E-08435ED32E8B}"/>
              </a:ext>
            </a:extLst>
          </p:cNvPr>
          <p:cNvCxnSpPr>
            <a:cxnSpLocks/>
          </p:cNvCxnSpPr>
          <p:nvPr/>
        </p:nvCxnSpPr>
        <p:spPr>
          <a:xfrm>
            <a:off x="5114454" y="2445168"/>
            <a:ext cx="2945968" cy="57991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FEF87E8-F852-DEF8-6A2D-65B5CD8905BB}"/>
              </a:ext>
            </a:extLst>
          </p:cNvPr>
          <p:cNvCxnSpPr>
            <a:cxnSpLocks/>
          </p:cNvCxnSpPr>
          <p:nvPr/>
        </p:nvCxnSpPr>
        <p:spPr>
          <a:xfrm flipH="1">
            <a:off x="6794500" y="3699545"/>
            <a:ext cx="529089" cy="30095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DBB74E9-4975-0763-B157-BA98A53820BB}"/>
              </a:ext>
            </a:extLst>
          </p:cNvPr>
          <p:cNvCxnSpPr>
            <a:cxnSpLocks/>
          </p:cNvCxnSpPr>
          <p:nvPr/>
        </p:nvCxnSpPr>
        <p:spPr>
          <a:xfrm flipH="1" flipV="1">
            <a:off x="6737321" y="4407885"/>
            <a:ext cx="1787554" cy="89277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5088630-85A3-17D1-86E0-8C2F83E04029}"/>
              </a:ext>
            </a:extLst>
          </p:cNvPr>
          <p:cNvCxnSpPr>
            <a:cxnSpLocks/>
          </p:cNvCxnSpPr>
          <p:nvPr/>
        </p:nvCxnSpPr>
        <p:spPr>
          <a:xfrm flipH="1" flipV="1">
            <a:off x="8504772" y="3272096"/>
            <a:ext cx="169445" cy="89629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753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Dijkstra Algorithm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050-9ED0-4103-5297-C800A26536D2}"/>
              </a:ext>
            </a:extLst>
          </p:cNvPr>
          <p:cNvSpPr txBox="1"/>
          <p:nvPr/>
        </p:nvSpPr>
        <p:spPr>
          <a:xfrm>
            <a:off x="558916" y="1776216"/>
            <a:ext cx="1107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>
                <a:latin typeface="Consolas" panose="020B0609020204030204" pitchFamily="49" charset="0"/>
              </a:rPr>
              <a:t>This is what we call “Dijkstra Algorithm”, discovered by Dijkstra in 1956.</a:t>
            </a:r>
          </a:p>
        </p:txBody>
      </p:sp>
    </p:spTree>
    <p:extLst>
      <p:ext uri="{BB962C8B-B14F-4D97-AF65-F5344CB8AC3E}">
        <p14:creationId xmlns:p14="http://schemas.microsoft.com/office/powerpoint/2010/main" val="82238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Implementation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ADAE0-BE44-CCB3-8886-CE969287DF5F}"/>
              </a:ext>
            </a:extLst>
          </p:cNvPr>
          <p:cNvSpPr txBox="1"/>
          <p:nvPr/>
        </p:nvSpPr>
        <p:spPr>
          <a:xfrm>
            <a:off x="838200" y="1709738"/>
            <a:ext cx="52822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for (int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1;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&lt;= n;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 err="1">
                <a:latin typeface="Consolas" panose="020B0609020204030204" pitchFamily="49" charset="0"/>
              </a:rPr>
              <a:t>dist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] = INF;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 err="1">
                <a:latin typeface="Consolas" panose="020B0609020204030204" pitchFamily="49" charset="0"/>
              </a:rPr>
              <a:t>dist</a:t>
            </a:r>
            <a:r>
              <a:rPr lang="en-US" altLang="ko-KR" sz="2400" dirty="0">
                <a:latin typeface="Consolas" panose="020B0609020204030204" pitchFamily="49" charset="0"/>
              </a:rPr>
              <a:t>[1] = 0;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2CF8B-6EDD-F220-CCC2-FE49495D7C9A}"/>
              </a:ext>
            </a:extLst>
          </p:cNvPr>
          <p:cNvSpPr txBox="1"/>
          <p:nvPr/>
        </p:nvSpPr>
        <p:spPr>
          <a:xfrm>
            <a:off x="838200" y="3509310"/>
            <a:ext cx="9700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for (int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= 1;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&lt;= n;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int </a:t>
            </a:r>
            <a:r>
              <a:rPr lang="en-US" altLang="ko-KR" sz="2400" dirty="0" err="1">
                <a:latin typeface="Consolas" panose="020B0609020204030204" pitchFamily="49" charset="0"/>
              </a:rPr>
              <a:t>nxt</a:t>
            </a:r>
            <a:r>
              <a:rPr lang="en-US" altLang="ko-KR" sz="2400" dirty="0">
                <a:latin typeface="Consolas" panose="020B0609020204030204" pitchFamily="49" charset="0"/>
              </a:rPr>
              <a:t> = -1;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for (int j = 1; j &lt;= n; </a:t>
            </a:r>
            <a:r>
              <a:rPr lang="en-US" altLang="ko-KR" sz="2400" dirty="0" err="1">
                <a:latin typeface="Consolas" panose="020B0609020204030204" pitchFamily="49" charset="0"/>
              </a:rPr>
              <a:t>j++</a:t>
            </a:r>
            <a:r>
              <a:rPr lang="en-US" altLang="ko-KR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if (!done[j] &amp;&amp; (</a:t>
            </a:r>
            <a:r>
              <a:rPr lang="en-US" altLang="ko-KR" sz="2400" dirty="0" err="1">
                <a:latin typeface="Consolas" panose="020B0609020204030204" pitchFamily="49" charset="0"/>
              </a:rPr>
              <a:t>nxt</a:t>
            </a:r>
            <a:r>
              <a:rPr lang="en-US" altLang="ko-KR" sz="2400" dirty="0">
                <a:latin typeface="Consolas" panose="020B0609020204030204" pitchFamily="49" charset="0"/>
              </a:rPr>
              <a:t> == -1 || </a:t>
            </a:r>
            <a:r>
              <a:rPr lang="en-US" altLang="ko-KR" sz="2400" dirty="0" err="1">
                <a:latin typeface="Consolas" panose="020B0609020204030204" pitchFamily="49" charset="0"/>
              </a:rPr>
              <a:t>dist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nxt</a:t>
            </a:r>
            <a:r>
              <a:rPr lang="en-US" altLang="ko-KR" sz="2400" dirty="0">
                <a:latin typeface="Consolas" panose="020B0609020204030204" pitchFamily="49" charset="0"/>
              </a:rPr>
              <a:t>] &gt; </a:t>
            </a:r>
            <a:r>
              <a:rPr lang="en-US" altLang="ko-KR" sz="2400" dirty="0" err="1">
                <a:latin typeface="Consolas" panose="020B0609020204030204" pitchFamily="49" charset="0"/>
              </a:rPr>
              <a:t>dist</a:t>
            </a:r>
            <a:r>
              <a:rPr lang="en-US" altLang="ko-KR" sz="2400" dirty="0">
                <a:latin typeface="Consolas" panose="020B0609020204030204" pitchFamily="49" charset="0"/>
              </a:rPr>
              <a:t>[j])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  </a:t>
            </a:r>
            <a:r>
              <a:rPr lang="en-US" altLang="ko-KR" sz="2400" dirty="0" err="1">
                <a:latin typeface="Consolas" panose="020B0609020204030204" pitchFamily="49" charset="0"/>
              </a:rPr>
              <a:t>nxt</a:t>
            </a:r>
            <a:r>
              <a:rPr lang="en-US" altLang="ko-KR" sz="2400" dirty="0">
                <a:latin typeface="Consolas" panose="020B0609020204030204" pitchFamily="49" charset="0"/>
              </a:rPr>
              <a:t> = j;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(continued)</a:t>
            </a:r>
          </a:p>
        </p:txBody>
      </p:sp>
    </p:spTree>
    <p:extLst>
      <p:ext uri="{BB962C8B-B14F-4D97-AF65-F5344CB8AC3E}">
        <p14:creationId xmlns:p14="http://schemas.microsoft.com/office/powerpoint/2010/main" val="209143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Implementation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2CF8B-6EDD-F220-CCC2-FE49495D7C9A}"/>
              </a:ext>
            </a:extLst>
          </p:cNvPr>
          <p:cNvSpPr txBox="1"/>
          <p:nvPr/>
        </p:nvSpPr>
        <p:spPr>
          <a:xfrm>
            <a:off x="838200" y="1804838"/>
            <a:ext cx="98700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  if (</a:t>
            </a:r>
            <a:r>
              <a:rPr lang="en-US" altLang="ko-KR" sz="2400" dirty="0" err="1">
                <a:latin typeface="Consolas" panose="020B0609020204030204" pitchFamily="49" charset="0"/>
              </a:rPr>
              <a:t>dist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nxt</a:t>
            </a:r>
            <a:r>
              <a:rPr lang="en-US" altLang="ko-KR" sz="2400" dirty="0">
                <a:latin typeface="Consolas" panose="020B0609020204030204" pitchFamily="49" charset="0"/>
              </a:rPr>
              <a:t>] == INF) break;             // unreachable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done[</a:t>
            </a:r>
            <a:r>
              <a:rPr lang="en-US" altLang="ko-KR" sz="2400" dirty="0" err="1">
                <a:latin typeface="Consolas" panose="020B0609020204030204" pitchFamily="49" charset="0"/>
              </a:rPr>
              <a:t>nxt</a:t>
            </a:r>
            <a:r>
              <a:rPr lang="en-US" altLang="ko-KR" sz="2400" dirty="0">
                <a:latin typeface="Consolas" panose="020B0609020204030204" pitchFamily="49" charset="0"/>
              </a:rPr>
              <a:t>] = true;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for (int j = 1; j &lt;= n; </a:t>
            </a:r>
            <a:r>
              <a:rPr lang="en-US" altLang="ko-KR" sz="2400" dirty="0" err="1">
                <a:latin typeface="Consolas" panose="020B0609020204030204" pitchFamily="49" charset="0"/>
              </a:rPr>
              <a:t>j++</a:t>
            </a:r>
            <a:r>
              <a:rPr lang="en-US" altLang="ko-KR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int </a:t>
            </a:r>
            <a:r>
              <a:rPr lang="en-US" altLang="ko-KR" sz="2400" dirty="0" err="1">
                <a:latin typeface="Consolas" panose="020B0609020204030204" pitchFamily="49" charset="0"/>
              </a:rPr>
              <a:t>wgh</a:t>
            </a:r>
            <a:r>
              <a:rPr lang="en-US" altLang="ko-KR" sz="2400" dirty="0">
                <a:latin typeface="Consolas" panose="020B0609020204030204" pitchFamily="49" charset="0"/>
              </a:rPr>
              <a:t> = g[</a:t>
            </a:r>
            <a:r>
              <a:rPr lang="en-US" altLang="ko-KR" sz="2400" dirty="0" err="1">
                <a:latin typeface="Consolas" panose="020B0609020204030204" pitchFamily="49" charset="0"/>
              </a:rPr>
              <a:t>nxt</a:t>
            </a:r>
            <a:r>
              <a:rPr lang="en-US" altLang="ko-KR" sz="2400" dirty="0">
                <a:latin typeface="Consolas" panose="020B0609020204030204" pitchFamily="49" charset="0"/>
              </a:rPr>
              <a:t>][j];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if (</a:t>
            </a:r>
            <a:r>
              <a:rPr lang="en-US" altLang="ko-KR" sz="2400" dirty="0" err="1">
                <a:latin typeface="Consolas" panose="020B0609020204030204" pitchFamily="49" charset="0"/>
              </a:rPr>
              <a:t>wgh</a:t>
            </a:r>
            <a:r>
              <a:rPr lang="en-US" altLang="ko-KR" sz="2400" dirty="0">
                <a:latin typeface="Consolas" panose="020B0609020204030204" pitchFamily="49" charset="0"/>
              </a:rPr>
              <a:t> != 0) {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  </a:t>
            </a:r>
            <a:r>
              <a:rPr lang="en-US" altLang="ko-KR" sz="2400" dirty="0" err="1">
                <a:latin typeface="Consolas" panose="020B0609020204030204" pitchFamily="49" charset="0"/>
              </a:rPr>
              <a:t>dist</a:t>
            </a:r>
            <a:r>
              <a:rPr lang="en-US" altLang="ko-KR" sz="2400" dirty="0">
                <a:latin typeface="Consolas" panose="020B0609020204030204" pitchFamily="49" charset="0"/>
              </a:rPr>
              <a:t>[j] = min(</a:t>
            </a:r>
            <a:r>
              <a:rPr lang="en-US" altLang="ko-KR" sz="2400" dirty="0" err="1">
                <a:latin typeface="Consolas" panose="020B0609020204030204" pitchFamily="49" charset="0"/>
              </a:rPr>
              <a:t>dist</a:t>
            </a:r>
            <a:r>
              <a:rPr lang="en-US" altLang="ko-KR" sz="2400" dirty="0">
                <a:latin typeface="Consolas" panose="020B0609020204030204" pitchFamily="49" charset="0"/>
              </a:rPr>
              <a:t>[j], </a:t>
            </a:r>
            <a:r>
              <a:rPr lang="en-US" altLang="ko-KR" sz="2400" dirty="0" err="1">
                <a:latin typeface="Consolas" panose="020B0609020204030204" pitchFamily="49" charset="0"/>
              </a:rPr>
              <a:t>dist</a:t>
            </a:r>
            <a:r>
              <a:rPr lang="en-US" altLang="ko-KR" sz="2400" dirty="0">
                <a:latin typeface="Consolas" panose="020B0609020204030204" pitchFamily="49" charset="0"/>
              </a:rPr>
              <a:t>[</a:t>
            </a:r>
            <a:r>
              <a:rPr lang="en-US" altLang="ko-KR" sz="2400" dirty="0" err="1">
                <a:latin typeface="Consolas" panose="020B0609020204030204" pitchFamily="49" charset="0"/>
              </a:rPr>
              <a:t>nxt</a:t>
            </a:r>
            <a:r>
              <a:rPr lang="en-US" altLang="ko-KR" sz="2400" dirty="0">
                <a:latin typeface="Consolas" panose="020B0609020204030204" pitchFamily="49" charset="0"/>
              </a:rPr>
              <a:t>] + </a:t>
            </a:r>
            <a:r>
              <a:rPr lang="en-US" altLang="ko-KR" sz="2400" dirty="0" err="1">
                <a:latin typeface="Consolas" panose="020B0609020204030204" pitchFamily="49" charset="0"/>
              </a:rPr>
              <a:t>wgh</a:t>
            </a:r>
            <a:r>
              <a:rPr lang="en-US" altLang="ko-KR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8CC21B-BCA2-322C-04F0-F998DFD120A6}"/>
                  </a:ext>
                </a:extLst>
              </p:cNvPr>
              <p:cNvSpPr txBox="1"/>
              <p:nvPr/>
            </p:nvSpPr>
            <p:spPr>
              <a:xfrm>
                <a:off x="5475862" y="5950605"/>
                <a:ext cx="12402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8CC21B-BCA2-322C-04F0-F998DFD12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862" y="5950605"/>
                <a:ext cx="12402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5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Faster implementation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95825-A8BF-709A-EBF1-ABA12694899B}"/>
              </a:ext>
            </a:extLst>
          </p:cNvPr>
          <p:cNvSpPr txBox="1"/>
          <p:nvPr/>
        </p:nvSpPr>
        <p:spPr>
          <a:xfrm>
            <a:off x="558916" y="1776216"/>
            <a:ext cx="1107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>
                <a:latin typeface="Consolas" panose="020B0609020204030204" pitchFamily="49" charset="0"/>
              </a:rPr>
              <a:t>Instead of naively checking all vertices, </a:t>
            </a:r>
          </a:p>
          <a:p>
            <a:r>
              <a:rPr lang="en-US" altLang="ko-KR" sz="3200" dirty="0">
                <a:latin typeface="Consolas" panose="020B0609020204030204" pitchFamily="49" charset="0"/>
              </a:rPr>
              <a:t>  we can use a good data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E9AB1-8A9A-D609-7AD5-42DD30372DDE}"/>
              </a:ext>
            </a:extLst>
          </p:cNvPr>
          <p:cNvSpPr txBox="1"/>
          <p:nvPr/>
        </p:nvSpPr>
        <p:spPr>
          <a:xfrm>
            <a:off x="1238424" y="3043107"/>
            <a:ext cx="11074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nsolas" panose="020B0609020204030204" pitchFamily="49" charset="0"/>
                <a:sym typeface="Wingdings" panose="05000000000000000000" pitchFamily="2" charset="2"/>
              </a:rPr>
              <a:t> P</a:t>
            </a:r>
            <a:r>
              <a:rPr lang="en-US" altLang="ko-KR" sz="3200" b="1" dirty="0">
                <a:latin typeface="Consolas" panose="020B0609020204030204" pitchFamily="49" charset="0"/>
              </a:rPr>
              <a:t>riority queue!</a:t>
            </a:r>
          </a:p>
        </p:txBody>
      </p:sp>
    </p:spTree>
    <p:extLst>
      <p:ext uri="{BB962C8B-B14F-4D97-AF65-F5344CB8AC3E}">
        <p14:creationId xmlns:p14="http://schemas.microsoft.com/office/powerpoint/2010/main" val="185518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5" y="2766218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Let’s solve some problems!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96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700AD23-2121-C1B4-BA32-3DB20D3B4FA3}"/>
              </a:ext>
            </a:extLst>
          </p:cNvPr>
          <p:cNvGrpSpPr/>
          <p:nvPr/>
        </p:nvGrpSpPr>
        <p:grpSpPr>
          <a:xfrm>
            <a:off x="3772949" y="1864127"/>
            <a:ext cx="4124936" cy="4124936"/>
            <a:chOff x="3934874" y="1855759"/>
            <a:chExt cx="4124936" cy="4124936"/>
          </a:xfrm>
          <a:solidFill>
            <a:schemeClr val="bg1"/>
          </a:solidFill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EAB51D-9EAC-83D4-5EAE-B594025D743F}"/>
                </a:ext>
              </a:extLst>
            </p:cNvPr>
            <p:cNvSpPr/>
            <p:nvPr/>
          </p:nvSpPr>
          <p:spPr>
            <a:xfrm>
              <a:off x="3934874" y="1855759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FBF698E-B3A9-1119-76F8-06954162E74E}"/>
                </a:ext>
              </a:extLst>
            </p:cNvPr>
            <p:cNvSpPr/>
            <p:nvPr/>
          </p:nvSpPr>
          <p:spPr>
            <a:xfrm>
              <a:off x="4450491" y="1855759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2415433-DBA7-E50E-BD5C-92B1A9B799A7}"/>
                </a:ext>
              </a:extLst>
            </p:cNvPr>
            <p:cNvSpPr/>
            <p:nvPr/>
          </p:nvSpPr>
          <p:spPr>
            <a:xfrm>
              <a:off x="4966108" y="1855759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3F202BB-2D19-316D-5CFD-4E4A71F57AC2}"/>
                </a:ext>
              </a:extLst>
            </p:cNvPr>
            <p:cNvSpPr/>
            <p:nvPr/>
          </p:nvSpPr>
          <p:spPr>
            <a:xfrm>
              <a:off x="5481725" y="1855759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FA5ABE0B-31B0-2285-D74F-6ECF03712B21}"/>
                </a:ext>
              </a:extLst>
            </p:cNvPr>
            <p:cNvSpPr/>
            <p:nvPr/>
          </p:nvSpPr>
          <p:spPr>
            <a:xfrm>
              <a:off x="5997342" y="1855759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C1B4842-8505-6CAF-E48A-5986C368D574}"/>
                </a:ext>
              </a:extLst>
            </p:cNvPr>
            <p:cNvSpPr/>
            <p:nvPr/>
          </p:nvSpPr>
          <p:spPr>
            <a:xfrm>
              <a:off x="6512959" y="1855759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E499E27-E52B-8932-775D-D82173BFEEC2}"/>
                </a:ext>
              </a:extLst>
            </p:cNvPr>
            <p:cNvSpPr/>
            <p:nvPr/>
          </p:nvSpPr>
          <p:spPr>
            <a:xfrm>
              <a:off x="7028576" y="1855759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E4438F1-B951-9059-EF1D-227DD9CBF07D}"/>
                </a:ext>
              </a:extLst>
            </p:cNvPr>
            <p:cNvSpPr/>
            <p:nvPr/>
          </p:nvSpPr>
          <p:spPr>
            <a:xfrm>
              <a:off x="7544193" y="1855759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94DF5FA-B866-AB9D-E612-9B930F38EC42}"/>
                </a:ext>
              </a:extLst>
            </p:cNvPr>
            <p:cNvSpPr/>
            <p:nvPr/>
          </p:nvSpPr>
          <p:spPr>
            <a:xfrm>
              <a:off x="3934874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04E87A-B3C0-550B-4B34-88A8D521B064}"/>
                </a:ext>
              </a:extLst>
            </p:cNvPr>
            <p:cNvSpPr/>
            <p:nvPr/>
          </p:nvSpPr>
          <p:spPr>
            <a:xfrm>
              <a:off x="4450491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534DC8-A7B3-2724-5AD2-DA170B1D95BB}"/>
                </a:ext>
              </a:extLst>
            </p:cNvPr>
            <p:cNvSpPr/>
            <p:nvPr/>
          </p:nvSpPr>
          <p:spPr>
            <a:xfrm>
              <a:off x="4966108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83AD521-9EE2-E393-E2F4-5B5FA7F88E2E}"/>
                </a:ext>
              </a:extLst>
            </p:cNvPr>
            <p:cNvSpPr/>
            <p:nvPr/>
          </p:nvSpPr>
          <p:spPr>
            <a:xfrm>
              <a:off x="5481725" y="2371376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CF51670-AE2C-B736-23FE-1540AC253B48}"/>
                </a:ext>
              </a:extLst>
            </p:cNvPr>
            <p:cNvSpPr/>
            <p:nvPr/>
          </p:nvSpPr>
          <p:spPr>
            <a:xfrm>
              <a:off x="5997342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4753DDC-5723-B0D4-4F86-8EE65F2EAEEC}"/>
                </a:ext>
              </a:extLst>
            </p:cNvPr>
            <p:cNvSpPr/>
            <p:nvPr/>
          </p:nvSpPr>
          <p:spPr>
            <a:xfrm>
              <a:off x="6512959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F8739F8-311C-E4C0-02F9-04A1D92567BE}"/>
                </a:ext>
              </a:extLst>
            </p:cNvPr>
            <p:cNvSpPr/>
            <p:nvPr/>
          </p:nvSpPr>
          <p:spPr>
            <a:xfrm>
              <a:off x="7028576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0E93A95-CE3B-1667-A62D-536F921D23C9}"/>
                </a:ext>
              </a:extLst>
            </p:cNvPr>
            <p:cNvSpPr/>
            <p:nvPr/>
          </p:nvSpPr>
          <p:spPr>
            <a:xfrm>
              <a:off x="7544193" y="2371376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211ED59-D996-8982-6816-CBF2398B8A8A}"/>
                </a:ext>
              </a:extLst>
            </p:cNvPr>
            <p:cNvSpPr/>
            <p:nvPr/>
          </p:nvSpPr>
          <p:spPr>
            <a:xfrm>
              <a:off x="3934874" y="2886993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82A4FD3-AD12-CEEB-2836-E2816093EA1F}"/>
                </a:ext>
              </a:extLst>
            </p:cNvPr>
            <p:cNvSpPr/>
            <p:nvPr/>
          </p:nvSpPr>
          <p:spPr>
            <a:xfrm>
              <a:off x="4450491" y="2886993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E70691C-CB79-E385-6A40-CF4DB34752C0}"/>
                </a:ext>
              </a:extLst>
            </p:cNvPr>
            <p:cNvSpPr/>
            <p:nvPr/>
          </p:nvSpPr>
          <p:spPr>
            <a:xfrm>
              <a:off x="4966108" y="2886993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6F66EC8-38D1-C2B9-F90E-8AB3FB73D35C}"/>
                </a:ext>
              </a:extLst>
            </p:cNvPr>
            <p:cNvSpPr/>
            <p:nvPr/>
          </p:nvSpPr>
          <p:spPr>
            <a:xfrm>
              <a:off x="5481725" y="2886993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8B4B463-66E3-F2AA-6B44-2C1B5755126F}"/>
                </a:ext>
              </a:extLst>
            </p:cNvPr>
            <p:cNvSpPr/>
            <p:nvPr/>
          </p:nvSpPr>
          <p:spPr>
            <a:xfrm>
              <a:off x="5997342" y="2886993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76319FE-9046-2D43-BFDD-2798E72A6F66}"/>
                </a:ext>
              </a:extLst>
            </p:cNvPr>
            <p:cNvSpPr/>
            <p:nvPr/>
          </p:nvSpPr>
          <p:spPr>
            <a:xfrm>
              <a:off x="6512959" y="2886993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0AC5A68-FD5B-849D-611E-29D458829283}"/>
                </a:ext>
              </a:extLst>
            </p:cNvPr>
            <p:cNvSpPr/>
            <p:nvPr/>
          </p:nvSpPr>
          <p:spPr>
            <a:xfrm>
              <a:off x="7028576" y="2886993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CE29A0F-2FAD-B57E-60D8-CB9C220234A4}"/>
                </a:ext>
              </a:extLst>
            </p:cNvPr>
            <p:cNvSpPr/>
            <p:nvPr/>
          </p:nvSpPr>
          <p:spPr>
            <a:xfrm>
              <a:off x="7544193" y="2886993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A1879C67-7F75-5A64-8E74-A31F5DBF33ED}"/>
                </a:ext>
              </a:extLst>
            </p:cNvPr>
            <p:cNvSpPr/>
            <p:nvPr/>
          </p:nvSpPr>
          <p:spPr>
            <a:xfrm>
              <a:off x="3934874" y="3402610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6C77E57-418D-1774-C29C-11D8838E7719}"/>
                </a:ext>
              </a:extLst>
            </p:cNvPr>
            <p:cNvSpPr/>
            <p:nvPr/>
          </p:nvSpPr>
          <p:spPr>
            <a:xfrm>
              <a:off x="4450491" y="3402610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A018373-D87F-E740-94F3-8AACE11C822A}"/>
                </a:ext>
              </a:extLst>
            </p:cNvPr>
            <p:cNvSpPr/>
            <p:nvPr/>
          </p:nvSpPr>
          <p:spPr>
            <a:xfrm>
              <a:off x="4966108" y="3402610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5B3423-15DE-A57C-C8E8-7F9CCDEAE9AB}"/>
                </a:ext>
              </a:extLst>
            </p:cNvPr>
            <p:cNvSpPr/>
            <p:nvPr/>
          </p:nvSpPr>
          <p:spPr>
            <a:xfrm>
              <a:off x="5481725" y="3402610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257FBBC5-FD56-A272-2E51-4D462B8E277E}"/>
                </a:ext>
              </a:extLst>
            </p:cNvPr>
            <p:cNvSpPr/>
            <p:nvPr/>
          </p:nvSpPr>
          <p:spPr>
            <a:xfrm>
              <a:off x="5997342" y="3402610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9AC060B-8B76-596F-EEAD-EF325810B684}"/>
                </a:ext>
              </a:extLst>
            </p:cNvPr>
            <p:cNvSpPr/>
            <p:nvPr/>
          </p:nvSpPr>
          <p:spPr>
            <a:xfrm>
              <a:off x="6512959" y="3402610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FE51516-0795-3D35-EAF8-E9157A5956AF}"/>
                </a:ext>
              </a:extLst>
            </p:cNvPr>
            <p:cNvSpPr/>
            <p:nvPr/>
          </p:nvSpPr>
          <p:spPr>
            <a:xfrm>
              <a:off x="7028576" y="3402610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2C79752-5755-C647-F977-B984F087B0B0}"/>
                </a:ext>
              </a:extLst>
            </p:cNvPr>
            <p:cNvSpPr/>
            <p:nvPr/>
          </p:nvSpPr>
          <p:spPr>
            <a:xfrm>
              <a:off x="7544193" y="3402610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6355244-4C53-AA2B-BF30-D1C62C7816CE}"/>
                </a:ext>
              </a:extLst>
            </p:cNvPr>
            <p:cNvSpPr/>
            <p:nvPr/>
          </p:nvSpPr>
          <p:spPr>
            <a:xfrm>
              <a:off x="3934874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9F33A4FD-C83C-DC72-74C5-3C35F15BE431}"/>
                </a:ext>
              </a:extLst>
            </p:cNvPr>
            <p:cNvSpPr/>
            <p:nvPr/>
          </p:nvSpPr>
          <p:spPr>
            <a:xfrm>
              <a:off x="4450491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ADF7932-594A-DF75-FDB3-2790F8AC0002}"/>
                </a:ext>
              </a:extLst>
            </p:cNvPr>
            <p:cNvSpPr/>
            <p:nvPr/>
          </p:nvSpPr>
          <p:spPr>
            <a:xfrm>
              <a:off x="4966108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31B66C4-5FE6-A737-5650-8FB743C80BCD}"/>
                </a:ext>
              </a:extLst>
            </p:cNvPr>
            <p:cNvSpPr/>
            <p:nvPr/>
          </p:nvSpPr>
          <p:spPr>
            <a:xfrm>
              <a:off x="5481725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74D389A-3EBB-304A-4CCB-EB1208052C7A}"/>
                </a:ext>
              </a:extLst>
            </p:cNvPr>
            <p:cNvSpPr/>
            <p:nvPr/>
          </p:nvSpPr>
          <p:spPr>
            <a:xfrm>
              <a:off x="5997342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10113C9-FCC3-E827-27C3-38174423B3FF}"/>
                </a:ext>
              </a:extLst>
            </p:cNvPr>
            <p:cNvSpPr/>
            <p:nvPr/>
          </p:nvSpPr>
          <p:spPr>
            <a:xfrm>
              <a:off x="6512959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D4E2CC5-E15D-EFD7-6E1C-CBF01ECA2052}"/>
                </a:ext>
              </a:extLst>
            </p:cNvPr>
            <p:cNvSpPr/>
            <p:nvPr/>
          </p:nvSpPr>
          <p:spPr>
            <a:xfrm>
              <a:off x="7028576" y="3918227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0A5F014-0DD4-906E-24FD-135836FF5AD2}"/>
                </a:ext>
              </a:extLst>
            </p:cNvPr>
            <p:cNvSpPr/>
            <p:nvPr/>
          </p:nvSpPr>
          <p:spPr>
            <a:xfrm>
              <a:off x="7544193" y="3918227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2AB5316-D7C1-E712-9096-926AF142FABE}"/>
                </a:ext>
              </a:extLst>
            </p:cNvPr>
            <p:cNvSpPr/>
            <p:nvPr/>
          </p:nvSpPr>
          <p:spPr>
            <a:xfrm>
              <a:off x="3934874" y="4433844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AB5B1DF-7127-239E-3E06-8121FCBF58B6}"/>
                </a:ext>
              </a:extLst>
            </p:cNvPr>
            <p:cNvSpPr/>
            <p:nvPr/>
          </p:nvSpPr>
          <p:spPr>
            <a:xfrm>
              <a:off x="4450491" y="4433844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395FC8D-7735-EBF6-B98C-ED9353E0D393}"/>
                </a:ext>
              </a:extLst>
            </p:cNvPr>
            <p:cNvSpPr/>
            <p:nvPr/>
          </p:nvSpPr>
          <p:spPr>
            <a:xfrm>
              <a:off x="4966108" y="4433844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0CFAC0B-6B04-896D-6023-0E3F507A60F6}"/>
                </a:ext>
              </a:extLst>
            </p:cNvPr>
            <p:cNvSpPr/>
            <p:nvPr/>
          </p:nvSpPr>
          <p:spPr>
            <a:xfrm>
              <a:off x="5481725" y="4433844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05AF679-390B-E797-6BA4-9120C579D4E6}"/>
                </a:ext>
              </a:extLst>
            </p:cNvPr>
            <p:cNvSpPr/>
            <p:nvPr/>
          </p:nvSpPr>
          <p:spPr>
            <a:xfrm>
              <a:off x="5997342" y="4433844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033DEA6B-8031-A472-E07B-AED3B09B61C2}"/>
                </a:ext>
              </a:extLst>
            </p:cNvPr>
            <p:cNvSpPr/>
            <p:nvPr/>
          </p:nvSpPr>
          <p:spPr>
            <a:xfrm>
              <a:off x="6512959" y="4433844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4BEC8B4-D710-94ED-82B2-4337F8FB56E1}"/>
                </a:ext>
              </a:extLst>
            </p:cNvPr>
            <p:cNvSpPr/>
            <p:nvPr/>
          </p:nvSpPr>
          <p:spPr>
            <a:xfrm>
              <a:off x="7028576" y="4433844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2510FCC-0884-0A57-9DAC-5C997F98D296}"/>
                </a:ext>
              </a:extLst>
            </p:cNvPr>
            <p:cNvSpPr/>
            <p:nvPr/>
          </p:nvSpPr>
          <p:spPr>
            <a:xfrm>
              <a:off x="7544193" y="4433844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7B4B347-4AE0-86E2-8232-FD75CDD370A2}"/>
                </a:ext>
              </a:extLst>
            </p:cNvPr>
            <p:cNvSpPr/>
            <p:nvPr/>
          </p:nvSpPr>
          <p:spPr>
            <a:xfrm>
              <a:off x="3934874" y="4949461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5EBDB4D1-762F-638C-2E7D-8407B6B8EC7A}"/>
                </a:ext>
              </a:extLst>
            </p:cNvPr>
            <p:cNvSpPr/>
            <p:nvPr/>
          </p:nvSpPr>
          <p:spPr>
            <a:xfrm>
              <a:off x="4450491" y="4949461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C326F88-EED6-3129-4508-8387E6ADF2F7}"/>
                </a:ext>
              </a:extLst>
            </p:cNvPr>
            <p:cNvSpPr/>
            <p:nvPr/>
          </p:nvSpPr>
          <p:spPr>
            <a:xfrm>
              <a:off x="4966108" y="4949461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0E94D36-EF7C-04B2-559C-AEB4B9626E60}"/>
                </a:ext>
              </a:extLst>
            </p:cNvPr>
            <p:cNvSpPr/>
            <p:nvPr/>
          </p:nvSpPr>
          <p:spPr>
            <a:xfrm>
              <a:off x="5481725" y="4949461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7E6739B-9B24-0317-216E-05048CE5856E}"/>
                </a:ext>
              </a:extLst>
            </p:cNvPr>
            <p:cNvSpPr/>
            <p:nvPr/>
          </p:nvSpPr>
          <p:spPr>
            <a:xfrm>
              <a:off x="5997342" y="4949461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7EBF89C5-1A64-6FF4-1006-45A63197390F}"/>
                </a:ext>
              </a:extLst>
            </p:cNvPr>
            <p:cNvSpPr/>
            <p:nvPr/>
          </p:nvSpPr>
          <p:spPr>
            <a:xfrm>
              <a:off x="6512959" y="4949461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F71F3B4-0A31-0493-771E-E1BE6C774A5C}"/>
                </a:ext>
              </a:extLst>
            </p:cNvPr>
            <p:cNvSpPr/>
            <p:nvPr/>
          </p:nvSpPr>
          <p:spPr>
            <a:xfrm>
              <a:off x="7028576" y="4949461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DFE299-D5AB-99CF-138D-A2D71D1409D9}"/>
                </a:ext>
              </a:extLst>
            </p:cNvPr>
            <p:cNvSpPr/>
            <p:nvPr/>
          </p:nvSpPr>
          <p:spPr>
            <a:xfrm>
              <a:off x="7544193" y="4949461"/>
              <a:ext cx="515617" cy="5156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8FFBFB2E-3564-2124-BC45-1C790BD590DA}"/>
                </a:ext>
              </a:extLst>
            </p:cNvPr>
            <p:cNvSpPr/>
            <p:nvPr/>
          </p:nvSpPr>
          <p:spPr>
            <a:xfrm>
              <a:off x="3934874" y="5465078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FBA0273C-97DE-C991-7A49-A0FD9B9454A8}"/>
                </a:ext>
              </a:extLst>
            </p:cNvPr>
            <p:cNvSpPr/>
            <p:nvPr/>
          </p:nvSpPr>
          <p:spPr>
            <a:xfrm>
              <a:off x="4450491" y="5465078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CD1BC37C-E966-73AE-1337-CD496922DB04}"/>
                </a:ext>
              </a:extLst>
            </p:cNvPr>
            <p:cNvSpPr/>
            <p:nvPr/>
          </p:nvSpPr>
          <p:spPr>
            <a:xfrm>
              <a:off x="4966108" y="5465078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FEF7373-E8F3-D9EB-1215-0D1B88F74A0C}"/>
                </a:ext>
              </a:extLst>
            </p:cNvPr>
            <p:cNvSpPr/>
            <p:nvPr/>
          </p:nvSpPr>
          <p:spPr>
            <a:xfrm>
              <a:off x="5481725" y="5465078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149C88E-EAB8-1157-6BD0-90260419960B}"/>
                </a:ext>
              </a:extLst>
            </p:cNvPr>
            <p:cNvSpPr/>
            <p:nvPr/>
          </p:nvSpPr>
          <p:spPr>
            <a:xfrm>
              <a:off x="5997342" y="5465078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F0421913-EB2C-EF9D-4747-D9B9FB50F5D7}"/>
                </a:ext>
              </a:extLst>
            </p:cNvPr>
            <p:cNvSpPr/>
            <p:nvPr/>
          </p:nvSpPr>
          <p:spPr>
            <a:xfrm>
              <a:off x="6512959" y="5465078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B9D0E1C-56E3-F5C4-0F38-B1D98B1FF1E1}"/>
                </a:ext>
              </a:extLst>
            </p:cNvPr>
            <p:cNvSpPr/>
            <p:nvPr/>
          </p:nvSpPr>
          <p:spPr>
            <a:xfrm>
              <a:off x="7028576" y="5465078"/>
              <a:ext cx="515617" cy="51561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C29C638-8B1A-F64F-D4D7-A1962099B5BC}"/>
                </a:ext>
              </a:extLst>
            </p:cNvPr>
            <p:cNvSpPr/>
            <p:nvPr/>
          </p:nvSpPr>
          <p:spPr>
            <a:xfrm>
              <a:off x="7544193" y="5465078"/>
              <a:ext cx="515617" cy="51561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E3456614-CD61-2056-529F-94B0532A34F9}"/>
                </a:ext>
              </a:extLst>
            </p:cNvPr>
            <p:cNvCxnSpPr>
              <a:cxnSpLocks/>
            </p:cNvCxnSpPr>
            <p:nvPr/>
          </p:nvCxnSpPr>
          <p:spPr>
            <a:xfrm>
              <a:off x="4450491" y="5484019"/>
              <a:ext cx="0" cy="47863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AAC24F9-E164-F05E-3E04-D2CC507ECC1C}"/>
              </a:ext>
            </a:extLst>
          </p:cNvPr>
          <p:cNvCxnSpPr>
            <a:cxnSpLocks/>
          </p:cNvCxnSpPr>
          <p:nvPr/>
        </p:nvCxnSpPr>
        <p:spPr>
          <a:xfrm>
            <a:off x="4804183" y="5493544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08A29195-5624-068D-B1BE-85BE83EDC45C}"/>
              </a:ext>
            </a:extLst>
          </p:cNvPr>
          <p:cNvCxnSpPr>
            <a:cxnSpLocks/>
          </p:cNvCxnSpPr>
          <p:nvPr/>
        </p:nvCxnSpPr>
        <p:spPr>
          <a:xfrm>
            <a:off x="5318619" y="4462421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F923BB0-8E5F-3399-0700-C84EC799FA04}"/>
              </a:ext>
            </a:extLst>
          </p:cNvPr>
          <p:cNvCxnSpPr>
            <a:cxnSpLocks/>
          </p:cNvCxnSpPr>
          <p:nvPr/>
        </p:nvCxnSpPr>
        <p:spPr>
          <a:xfrm>
            <a:off x="5835417" y="4462421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4CE1035D-4EB5-54DA-1FDF-ABB6920C1B38}"/>
              </a:ext>
            </a:extLst>
          </p:cNvPr>
          <p:cNvCxnSpPr>
            <a:cxnSpLocks/>
          </p:cNvCxnSpPr>
          <p:nvPr/>
        </p:nvCxnSpPr>
        <p:spPr>
          <a:xfrm>
            <a:off x="6351034" y="5493544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43638E7-B665-E0E9-C404-D7C3CDD8DD86}"/>
              </a:ext>
            </a:extLst>
          </p:cNvPr>
          <p:cNvCxnSpPr>
            <a:cxnSpLocks/>
          </p:cNvCxnSpPr>
          <p:nvPr/>
        </p:nvCxnSpPr>
        <p:spPr>
          <a:xfrm>
            <a:off x="6866651" y="5493544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64C27C6A-3C5B-460A-7BBB-90BE2434C794}"/>
              </a:ext>
            </a:extLst>
          </p:cNvPr>
          <p:cNvCxnSpPr>
            <a:cxnSpLocks/>
          </p:cNvCxnSpPr>
          <p:nvPr/>
        </p:nvCxnSpPr>
        <p:spPr>
          <a:xfrm>
            <a:off x="7382268" y="4462421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96B6C294-5B99-DC99-5CF9-C2A6965A8B6E}"/>
              </a:ext>
            </a:extLst>
          </p:cNvPr>
          <p:cNvCxnSpPr>
            <a:cxnSpLocks/>
          </p:cNvCxnSpPr>
          <p:nvPr/>
        </p:nvCxnSpPr>
        <p:spPr>
          <a:xfrm>
            <a:off x="5835417" y="3429000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52BAE259-5C8C-8B8C-C4A7-B08874F7A284}"/>
              </a:ext>
            </a:extLst>
          </p:cNvPr>
          <p:cNvCxnSpPr>
            <a:cxnSpLocks/>
          </p:cNvCxnSpPr>
          <p:nvPr/>
        </p:nvCxnSpPr>
        <p:spPr>
          <a:xfrm>
            <a:off x="6351034" y="3429000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259B05E-47D1-B2A3-AEB6-F8BD907ACEDF}"/>
              </a:ext>
            </a:extLst>
          </p:cNvPr>
          <p:cNvCxnSpPr>
            <a:cxnSpLocks/>
          </p:cNvCxnSpPr>
          <p:nvPr/>
        </p:nvCxnSpPr>
        <p:spPr>
          <a:xfrm>
            <a:off x="6866651" y="2916835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D34C768F-BE89-77C4-3A84-3D49214E9A85}"/>
              </a:ext>
            </a:extLst>
          </p:cNvPr>
          <p:cNvCxnSpPr>
            <a:cxnSpLocks/>
          </p:cNvCxnSpPr>
          <p:nvPr/>
        </p:nvCxnSpPr>
        <p:spPr>
          <a:xfrm>
            <a:off x="7382268" y="2916835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C10FCEFC-C5A4-DA95-549A-7354E3BE0693}"/>
              </a:ext>
            </a:extLst>
          </p:cNvPr>
          <p:cNvCxnSpPr>
            <a:cxnSpLocks/>
          </p:cNvCxnSpPr>
          <p:nvPr/>
        </p:nvCxnSpPr>
        <p:spPr>
          <a:xfrm>
            <a:off x="5835417" y="1883373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217B4F8-3856-9D53-CCC4-9FBEACD11975}"/>
              </a:ext>
            </a:extLst>
          </p:cNvPr>
          <p:cNvCxnSpPr>
            <a:cxnSpLocks/>
          </p:cNvCxnSpPr>
          <p:nvPr/>
        </p:nvCxnSpPr>
        <p:spPr>
          <a:xfrm>
            <a:off x="6351034" y="1883373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15D11EA3-BF46-C291-E78F-84A0121B99FA}"/>
              </a:ext>
            </a:extLst>
          </p:cNvPr>
          <p:cNvCxnSpPr>
            <a:cxnSpLocks/>
          </p:cNvCxnSpPr>
          <p:nvPr/>
        </p:nvCxnSpPr>
        <p:spPr>
          <a:xfrm>
            <a:off x="6868158" y="1883373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A780E88D-495D-CC38-5745-D4DC9036D99D}"/>
              </a:ext>
            </a:extLst>
          </p:cNvPr>
          <p:cNvCxnSpPr>
            <a:cxnSpLocks/>
          </p:cNvCxnSpPr>
          <p:nvPr/>
        </p:nvCxnSpPr>
        <p:spPr>
          <a:xfrm>
            <a:off x="7382268" y="1883373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220E2B3-8CD9-CD65-25C6-9CF536996A59}"/>
              </a:ext>
            </a:extLst>
          </p:cNvPr>
          <p:cNvCxnSpPr>
            <a:cxnSpLocks/>
          </p:cNvCxnSpPr>
          <p:nvPr/>
        </p:nvCxnSpPr>
        <p:spPr>
          <a:xfrm flipH="1">
            <a:off x="5337888" y="2380901"/>
            <a:ext cx="4808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F5B5188-5AF8-755B-D5A8-DA7BE039649D}"/>
              </a:ext>
            </a:extLst>
          </p:cNvPr>
          <p:cNvCxnSpPr>
            <a:cxnSpLocks/>
          </p:cNvCxnSpPr>
          <p:nvPr/>
        </p:nvCxnSpPr>
        <p:spPr>
          <a:xfrm flipH="1">
            <a:off x="5337178" y="2896169"/>
            <a:ext cx="4808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92126FE3-A48C-FF76-3C34-894AD1897CB7}"/>
              </a:ext>
            </a:extLst>
          </p:cNvPr>
          <p:cNvCxnSpPr>
            <a:cxnSpLocks/>
          </p:cNvCxnSpPr>
          <p:nvPr/>
        </p:nvCxnSpPr>
        <p:spPr>
          <a:xfrm flipH="1">
            <a:off x="5337178" y="3412135"/>
            <a:ext cx="4808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C5483C4C-B2B6-626B-4ED1-AAFBC2EBD464}"/>
              </a:ext>
            </a:extLst>
          </p:cNvPr>
          <p:cNvCxnSpPr>
            <a:cxnSpLocks/>
          </p:cNvCxnSpPr>
          <p:nvPr/>
        </p:nvCxnSpPr>
        <p:spPr>
          <a:xfrm flipH="1">
            <a:off x="6368412" y="3412135"/>
            <a:ext cx="4808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16EBC7F-E511-12FE-2135-C6A7D2A77B3C}"/>
              </a:ext>
            </a:extLst>
          </p:cNvPr>
          <p:cNvCxnSpPr>
            <a:cxnSpLocks/>
          </p:cNvCxnSpPr>
          <p:nvPr/>
        </p:nvCxnSpPr>
        <p:spPr>
          <a:xfrm flipH="1">
            <a:off x="7402027" y="3411785"/>
            <a:ext cx="4808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584B9212-EFAE-1888-D084-11C4B96EA45D}"/>
              </a:ext>
            </a:extLst>
          </p:cNvPr>
          <p:cNvCxnSpPr>
            <a:cxnSpLocks/>
          </p:cNvCxnSpPr>
          <p:nvPr/>
        </p:nvCxnSpPr>
        <p:spPr>
          <a:xfrm flipH="1">
            <a:off x="7399646" y="3927752"/>
            <a:ext cx="4808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44967D9B-BE8E-0754-BCB2-C86873D098CE}"/>
              </a:ext>
            </a:extLst>
          </p:cNvPr>
          <p:cNvCxnSpPr>
            <a:cxnSpLocks/>
          </p:cNvCxnSpPr>
          <p:nvPr/>
        </p:nvCxnSpPr>
        <p:spPr>
          <a:xfrm flipH="1">
            <a:off x="7399646" y="4443369"/>
            <a:ext cx="4808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2DF36F6-D167-95C9-DE7F-931BE961D5DD}"/>
              </a:ext>
            </a:extLst>
          </p:cNvPr>
          <p:cNvCxnSpPr>
            <a:cxnSpLocks/>
          </p:cNvCxnSpPr>
          <p:nvPr/>
        </p:nvCxnSpPr>
        <p:spPr>
          <a:xfrm flipH="1">
            <a:off x="6884029" y="4958986"/>
            <a:ext cx="4808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1C485AC9-05D5-C3EB-942C-713A341EB1C8}"/>
              </a:ext>
            </a:extLst>
          </p:cNvPr>
          <p:cNvCxnSpPr>
            <a:cxnSpLocks/>
          </p:cNvCxnSpPr>
          <p:nvPr/>
        </p:nvCxnSpPr>
        <p:spPr>
          <a:xfrm flipH="1">
            <a:off x="6884029" y="5474058"/>
            <a:ext cx="4808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56F10D02-63C5-2CBF-1F8D-428B7479C4FB}"/>
              </a:ext>
            </a:extLst>
          </p:cNvPr>
          <p:cNvCxnSpPr>
            <a:cxnSpLocks/>
          </p:cNvCxnSpPr>
          <p:nvPr/>
        </p:nvCxnSpPr>
        <p:spPr>
          <a:xfrm flipH="1">
            <a:off x="5852795" y="5474058"/>
            <a:ext cx="4808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0CC66B02-4456-9E53-B8A5-7AC4774B952B}"/>
              </a:ext>
            </a:extLst>
          </p:cNvPr>
          <p:cNvCxnSpPr>
            <a:cxnSpLocks/>
          </p:cNvCxnSpPr>
          <p:nvPr/>
        </p:nvCxnSpPr>
        <p:spPr>
          <a:xfrm flipH="1">
            <a:off x="5852795" y="4958986"/>
            <a:ext cx="4808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9E4F032F-A6D7-CE40-AA32-52C141A5C8DA}"/>
              </a:ext>
            </a:extLst>
          </p:cNvPr>
          <p:cNvCxnSpPr>
            <a:cxnSpLocks/>
          </p:cNvCxnSpPr>
          <p:nvPr/>
        </p:nvCxnSpPr>
        <p:spPr>
          <a:xfrm flipH="1">
            <a:off x="4821561" y="4958986"/>
            <a:ext cx="4808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61E7979-FC92-19F4-A0EC-776B46FC3ED1}"/>
              </a:ext>
            </a:extLst>
          </p:cNvPr>
          <p:cNvCxnSpPr>
            <a:cxnSpLocks/>
          </p:cNvCxnSpPr>
          <p:nvPr/>
        </p:nvCxnSpPr>
        <p:spPr>
          <a:xfrm flipH="1">
            <a:off x="4821561" y="5474058"/>
            <a:ext cx="4808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4CA6023F-D584-0CCA-F1F7-1BBA91C57364}"/>
              </a:ext>
            </a:extLst>
          </p:cNvPr>
          <p:cNvCxnSpPr>
            <a:cxnSpLocks/>
          </p:cNvCxnSpPr>
          <p:nvPr/>
        </p:nvCxnSpPr>
        <p:spPr>
          <a:xfrm flipH="1">
            <a:off x="5852795" y="4443369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D785C2E1-36EA-B8B8-D068-A116AA3EEDF9}"/>
              </a:ext>
            </a:extLst>
          </p:cNvPr>
          <p:cNvCxnSpPr>
            <a:cxnSpLocks/>
          </p:cNvCxnSpPr>
          <p:nvPr/>
        </p:nvCxnSpPr>
        <p:spPr>
          <a:xfrm flipH="1">
            <a:off x="4821561" y="4443369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27A494AF-4849-50B3-ABAF-9678E3B2E79C}"/>
              </a:ext>
            </a:extLst>
          </p:cNvPr>
          <p:cNvCxnSpPr>
            <a:cxnSpLocks/>
          </p:cNvCxnSpPr>
          <p:nvPr/>
        </p:nvCxnSpPr>
        <p:spPr>
          <a:xfrm>
            <a:off x="5835995" y="3946243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FB3B7BB4-8FC7-7FA4-AA82-5C4DAF175571}"/>
              </a:ext>
            </a:extLst>
          </p:cNvPr>
          <p:cNvCxnSpPr>
            <a:cxnSpLocks/>
          </p:cNvCxnSpPr>
          <p:nvPr/>
        </p:nvCxnSpPr>
        <p:spPr>
          <a:xfrm>
            <a:off x="4804183" y="3946243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82915B4-F845-11A0-C336-DC9BDA86B53F}"/>
              </a:ext>
            </a:extLst>
          </p:cNvPr>
          <p:cNvCxnSpPr>
            <a:cxnSpLocks/>
          </p:cNvCxnSpPr>
          <p:nvPr/>
        </p:nvCxnSpPr>
        <p:spPr>
          <a:xfrm flipH="1">
            <a:off x="4305944" y="4443369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881F5A6-20E1-9EDD-91C3-ED6501ADE17C}"/>
              </a:ext>
            </a:extLst>
          </p:cNvPr>
          <p:cNvCxnSpPr>
            <a:cxnSpLocks/>
          </p:cNvCxnSpPr>
          <p:nvPr/>
        </p:nvCxnSpPr>
        <p:spPr>
          <a:xfrm>
            <a:off x="4288566" y="4977478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7E47EEE0-2F62-5EA7-01B2-145DD288BF21}"/>
              </a:ext>
            </a:extLst>
          </p:cNvPr>
          <p:cNvCxnSpPr>
            <a:cxnSpLocks/>
          </p:cNvCxnSpPr>
          <p:nvPr/>
        </p:nvCxnSpPr>
        <p:spPr>
          <a:xfrm flipH="1">
            <a:off x="3790326" y="4443369"/>
            <a:ext cx="4784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3FECB62A-6EAB-229F-A1C3-50EF68A35FAC}"/>
              </a:ext>
            </a:extLst>
          </p:cNvPr>
          <p:cNvCxnSpPr>
            <a:cxnSpLocks/>
          </p:cNvCxnSpPr>
          <p:nvPr/>
        </p:nvCxnSpPr>
        <p:spPr>
          <a:xfrm flipH="1">
            <a:off x="3790326" y="4958986"/>
            <a:ext cx="4784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004E0623-6DA9-4655-868F-62005FDDB324}"/>
              </a:ext>
            </a:extLst>
          </p:cNvPr>
          <p:cNvCxnSpPr>
            <a:cxnSpLocks/>
          </p:cNvCxnSpPr>
          <p:nvPr/>
        </p:nvCxnSpPr>
        <p:spPr>
          <a:xfrm flipH="1">
            <a:off x="4305944" y="4958986"/>
            <a:ext cx="4784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4515E50C-0366-DC19-5F30-F411CE16BDB2}"/>
              </a:ext>
            </a:extLst>
          </p:cNvPr>
          <p:cNvCxnSpPr>
            <a:cxnSpLocks/>
          </p:cNvCxnSpPr>
          <p:nvPr/>
        </p:nvCxnSpPr>
        <p:spPr>
          <a:xfrm flipH="1">
            <a:off x="3790326" y="3926595"/>
            <a:ext cx="4784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BAF4516A-5585-E8D3-7B2E-CB7DFB42E450}"/>
              </a:ext>
            </a:extLst>
          </p:cNvPr>
          <p:cNvCxnSpPr>
            <a:cxnSpLocks/>
          </p:cNvCxnSpPr>
          <p:nvPr/>
        </p:nvCxnSpPr>
        <p:spPr>
          <a:xfrm flipH="1">
            <a:off x="3790817" y="3412579"/>
            <a:ext cx="4784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5F8B4420-3D80-B56C-7FA0-043AE2FB7F14}"/>
              </a:ext>
            </a:extLst>
          </p:cNvPr>
          <p:cNvCxnSpPr>
            <a:cxnSpLocks/>
          </p:cNvCxnSpPr>
          <p:nvPr/>
        </p:nvCxnSpPr>
        <p:spPr>
          <a:xfrm>
            <a:off x="4288566" y="3430148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CD36B8F1-D216-3079-0637-F498EB8A8B61}"/>
              </a:ext>
            </a:extLst>
          </p:cNvPr>
          <p:cNvCxnSpPr>
            <a:cxnSpLocks/>
          </p:cNvCxnSpPr>
          <p:nvPr/>
        </p:nvCxnSpPr>
        <p:spPr>
          <a:xfrm>
            <a:off x="4805470" y="3429000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6A081523-911B-9A43-73E3-64A83CBC8CEF}"/>
              </a:ext>
            </a:extLst>
          </p:cNvPr>
          <p:cNvCxnSpPr>
            <a:cxnSpLocks/>
          </p:cNvCxnSpPr>
          <p:nvPr/>
        </p:nvCxnSpPr>
        <p:spPr>
          <a:xfrm flipH="1">
            <a:off x="4821561" y="2896125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5A654A7D-4A85-E694-1FB3-AEBAA00CBD80}"/>
              </a:ext>
            </a:extLst>
          </p:cNvPr>
          <p:cNvCxnSpPr>
            <a:cxnSpLocks/>
          </p:cNvCxnSpPr>
          <p:nvPr/>
        </p:nvCxnSpPr>
        <p:spPr>
          <a:xfrm>
            <a:off x="4288566" y="2399393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A6E7DD45-FB92-A7C1-C803-E0936CF81EC2}"/>
              </a:ext>
            </a:extLst>
          </p:cNvPr>
          <p:cNvCxnSpPr>
            <a:cxnSpLocks/>
          </p:cNvCxnSpPr>
          <p:nvPr/>
        </p:nvCxnSpPr>
        <p:spPr>
          <a:xfrm>
            <a:off x="5320700" y="1884961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3C66DABB-EBC1-D331-0EEC-45F02967B501}"/>
              </a:ext>
            </a:extLst>
          </p:cNvPr>
          <p:cNvCxnSpPr>
            <a:cxnSpLocks/>
          </p:cNvCxnSpPr>
          <p:nvPr/>
        </p:nvCxnSpPr>
        <p:spPr>
          <a:xfrm>
            <a:off x="4288248" y="1888135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4DD5E43E-74DC-1096-1498-929430F9DA87}"/>
              </a:ext>
            </a:extLst>
          </p:cNvPr>
          <p:cNvCxnSpPr>
            <a:cxnSpLocks/>
          </p:cNvCxnSpPr>
          <p:nvPr/>
        </p:nvCxnSpPr>
        <p:spPr>
          <a:xfrm>
            <a:off x="4288247" y="2915010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678BEA98-A978-31E2-FDCC-BE6A0EC79C66}"/>
              </a:ext>
            </a:extLst>
          </p:cNvPr>
          <p:cNvCxnSpPr>
            <a:cxnSpLocks/>
          </p:cNvCxnSpPr>
          <p:nvPr/>
        </p:nvCxnSpPr>
        <p:spPr>
          <a:xfrm>
            <a:off x="4805470" y="2399392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63D48A9B-E762-FFA7-2E5B-1A5B1C0167F4}"/>
              </a:ext>
            </a:extLst>
          </p:cNvPr>
          <p:cNvCxnSpPr>
            <a:cxnSpLocks/>
          </p:cNvCxnSpPr>
          <p:nvPr/>
        </p:nvCxnSpPr>
        <p:spPr>
          <a:xfrm flipH="1">
            <a:off x="3790326" y="2896125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A49A6803-ABA1-44C8-84AD-635DF57DA7BA}"/>
              </a:ext>
            </a:extLst>
          </p:cNvPr>
          <p:cNvCxnSpPr>
            <a:cxnSpLocks/>
          </p:cNvCxnSpPr>
          <p:nvPr/>
        </p:nvCxnSpPr>
        <p:spPr>
          <a:xfrm>
            <a:off x="6351678" y="3946242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6984F552-BCA1-E6DC-769E-4B664E25CED6}"/>
              </a:ext>
            </a:extLst>
          </p:cNvPr>
          <p:cNvCxnSpPr>
            <a:cxnSpLocks/>
          </p:cNvCxnSpPr>
          <p:nvPr/>
        </p:nvCxnSpPr>
        <p:spPr>
          <a:xfrm flipH="1">
            <a:off x="6373175" y="4958986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A6E97045-A799-39BB-227A-F918C714E5AF}"/>
              </a:ext>
            </a:extLst>
          </p:cNvPr>
          <p:cNvCxnSpPr>
            <a:cxnSpLocks/>
          </p:cNvCxnSpPr>
          <p:nvPr/>
        </p:nvCxnSpPr>
        <p:spPr>
          <a:xfrm flipH="1">
            <a:off x="7399646" y="4958986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908063EE-D347-D45E-B4B6-6378484CA751}"/>
              </a:ext>
            </a:extLst>
          </p:cNvPr>
          <p:cNvCxnSpPr>
            <a:cxnSpLocks/>
          </p:cNvCxnSpPr>
          <p:nvPr/>
        </p:nvCxnSpPr>
        <p:spPr>
          <a:xfrm flipH="1">
            <a:off x="7394883" y="5478821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95815C20-6AD3-99D5-F198-6ACB5A9AC667}"/>
              </a:ext>
            </a:extLst>
          </p:cNvPr>
          <p:cNvCxnSpPr>
            <a:cxnSpLocks/>
          </p:cNvCxnSpPr>
          <p:nvPr/>
        </p:nvCxnSpPr>
        <p:spPr>
          <a:xfrm>
            <a:off x="6866651" y="3950449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734A00FE-F553-6FF8-15DE-F77CC982A738}"/>
              </a:ext>
            </a:extLst>
          </p:cNvPr>
          <p:cNvCxnSpPr>
            <a:cxnSpLocks/>
          </p:cNvCxnSpPr>
          <p:nvPr/>
        </p:nvCxnSpPr>
        <p:spPr>
          <a:xfrm flipH="1">
            <a:off x="6884029" y="3927752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3E1CE147-D860-4914-CB4B-A7BC05DA9EF9}"/>
              </a:ext>
            </a:extLst>
          </p:cNvPr>
          <p:cNvCxnSpPr>
            <a:cxnSpLocks/>
          </p:cNvCxnSpPr>
          <p:nvPr/>
        </p:nvCxnSpPr>
        <p:spPr>
          <a:xfrm>
            <a:off x="6866651" y="4462421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13A0B4F4-9922-2DCD-7679-4BA0674DD578}"/>
              </a:ext>
            </a:extLst>
          </p:cNvPr>
          <p:cNvCxnSpPr>
            <a:cxnSpLocks/>
          </p:cNvCxnSpPr>
          <p:nvPr/>
        </p:nvCxnSpPr>
        <p:spPr>
          <a:xfrm flipH="1">
            <a:off x="6884029" y="2896125"/>
            <a:ext cx="4808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A606C53E-272D-826B-6DC1-26C324F826A2}"/>
              </a:ext>
            </a:extLst>
          </p:cNvPr>
          <p:cNvCxnSpPr>
            <a:cxnSpLocks/>
          </p:cNvCxnSpPr>
          <p:nvPr/>
        </p:nvCxnSpPr>
        <p:spPr>
          <a:xfrm>
            <a:off x="7382268" y="2399391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3C51F247-E35C-2DEA-E26E-7801D658A442}"/>
              </a:ext>
            </a:extLst>
          </p:cNvPr>
          <p:cNvCxnSpPr>
            <a:cxnSpLocks/>
          </p:cNvCxnSpPr>
          <p:nvPr/>
        </p:nvCxnSpPr>
        <p:spPr>
          <a:xfrm>
            <a:off x="6866651" y="2399390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413B2EA7-603F-BB7D-72DE-1C375AD406DC}"/>
              </a:ext>
            </a:extLst>
          </p:cNvPr>
          <p:cNvCxnSpPr>
            <a:cxnSpLocks/>
          </p:cNvCxnSpPr>
          <p:nvPr/>
        </p:nvCxnSpPr>
        <p:spPr>
          <a:xfrm>
            <a:off x="6351034" y="2399389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03D39B6E-C89E-D223-DED7-62132B551F5F}"/>
              </a:ext>
            </a:extLst>
          </p:cNvPr>
          <p:cNvCxnSpPr>
            <a:cxnSpLocks/>
          </p:cNvCxnSpPr>
          <p:nvPr/>
        </p:nvCxnSpPr>
        <p:spPr>
          <a:xfrm>
            <a:off x="5835417" y="2915010"/>
            <a:ext cx="0" cy="478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C4D9F53-090A-6C99-0C1C-5432BB475FD3}"/>
              </a:ext>
            </a:extLst>
          </p:cNvPr>
          <p:cNvCxnSpPr>
            <a:cxnSpLocks/>
          </p:cNvCxnSpPr>
          <p:nvPr/>
        </p:nvCxnSpPr>
        <p:spPr>
          <a:xfrm>
            <a:off x="3770182" y="5493544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2E52425-C7FB-7603-409B-399BC53C7B4D}"/>
              </a:ext>
            </a:extLst>
          </p:cNvPr>
          <p:cNvCxnSpPr>
            <a:cxnSpLocks/>
          </p:cNvCxnSpPr>
          <p:nvPr/>
        </p:nvCxnSpPr>
        <p:spPr>
          <a:xfrm>
            <a:off x="7897885" y="1882619"/>
            <a:ext cx="0" cy="478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8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50877" y="1908802"/>
            <a:ext cx="108029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Given a graph G = (V, E) and two different vertices s, 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E0CE-EFCD-5B78-B891-FC7B0F28ADFE}"/>
              </a:ext>
            </a:extLst>
          </p:cNvPr>
          <p:cNvSpPr txBox="1"/>
          <p:nvPr/>
        </p:nvSpPr>
        <p:spPr>
          <a:xfrm>
            <a:off x="550877" y="3333372"/>
            <a:ext cx="109934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Find the length of the shortest path from s to t. </a:t>
            </a:r>
            <a:endParaRPr kumimoji="0" lang="en-US" altLang="ko-KR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9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50877" y="1908802"/>
            <a:ext cx="108029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Given a graph G = (V, E) and two different vertices s, t. </a:t>
            </a:r>
            <a:r>
              <a:rPr lang="en-US" altLang="ko-KR" sz="3200" dirty="0">
                <a:solidFill>
                  <a:srgbClr val="FF0000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Each edge is assigned a weight.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E0CE-EFCD-5B78-B891-FC7B0F28ADFE}"/>
              </a:ext>
            </a:extLst>
          </p:cNvPr>
          <p:cNvSpPr txBox="1"/>
          <p:nvPr/>
        </p:nvSpPr>
        <p:spPr>
          <a:xfrm>
            <a:off x="550877" y="3333372"/>
            <a:ext cx="109934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Find the length of the shortest path from s to t. </a:t>
            </a:r>
            <a:endParaRPr kumimoji="0" lang="en-US" altLang="ko-KR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99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50877" y="1908802"/>
            <a:ext cx="108029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200" dirty="0">
                <a:solidFill>
                  <a:srgbClr val="FF0000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Given a graph G = (V, E) </a:t>
            </a:r>
            <a:r>
              <a:rPr lang="en-US" altLang="ko-KR" sz="3200" dirty="0">
                <a:solidFill>
                  <a:prstClr val="black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and two different vertices s, t. Each edge is assigned a weight.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1045C1-C10A-A947-BE85-5D1125899C40}"/>
              </a:ext>
            </a:extLst>
          </p:cNvPr>
          <p:cNvGrpSpPr/>
          <p:nvPr/>
        </p:nvGrpSpPr>
        <p:grpSpPr>
          <a:xfrm>
            <a:off x="1115650" y="3324437"/>
            <a:ext cx="5142276" cy="2752514"/>
            <a:chOff x="2382474" y="2078525"/>
            <a:chExt cx="6736359" cy="351133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8A786EA-1372-DD98-3F35-7096F6188B8A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8B774CC-060E-F963-6A64-0BE7AD039164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9BF746E-5053-7388-DE7E-3E2C23D63B17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A229C2-2789-5D93-CFAF-BA461E38B8AE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D0D2798-3B55-A834-DBAC-EE30ED6C8B9A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9EF3C8-D87A-DA40-4A56-9FC4781E1B87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E5FCB3-9298-C01D-2CFF-FC43B2D2A827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C295B4B-7759-751C-4748-E3BEB4424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102F77-AB41-780B-B21E-1C4A061342A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47AB4E0-20A8-9FBC-A879-EC613D00D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5A0AEFB-CDF6-5EC3-5F01-44A1B5885F9A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347B3A-218C-A252-F000-DBCFEDEC006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F85F6F-0011-271D-4BE1-034321CCECF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2D8DAE-93D1-B01F-ABF7-51C6A3716D59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9CF15-A6F8-EDD4-95C0-94FDE397C9C8}"/>
                </a:ext>
              </a:extLst>
            </p:cNvPr>
            <p:cNvSpPr txBox="1"/>
            <p:nvPr/>
          </p:nvSpPr>
          <p:spPr>
            <a:xfrm>
              <a:off x="3546412" y="2421576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7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340D5-FCB5-A5A5-C691-4C1059413A63}"/>
                </a:ext>
              </a:extLst>
            </p:cNvPr>
            <p:cNvSpPr txBox="1"/>
            <p:nvPr/>
          </p:nvSpPr>
          <p:spPr>
            <a:xfrm>
              <a:off x="2957142" y="4208212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9F3365-CBAD-0123-2C86-8FA516417626}"/>
                </a:ext>
              </a:extLst>
            </p:cNvPr>
            <p:cNvSpPr txBox="1"/>
            <p:nvPr/>
          </p:nvSpPr>
          <p:spPr>
            <a:xfrm>
              <a:off x="4844143" y="4354854"/>
              <a:ext cx="573699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4D6E26-B234-600C-84A1-B700C6B346BD}"/>
                </a:ext>
              </a:extLst>
            </p:cNvPr>
            <p:cNvSpPr txBox="1"/>
            <p:nvPr/>
          </p:nvSpPr>
          <p:spPr>
            <a:xfrm>
              <a:off x="5699633" y="2961542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44CCDD-DE70-FF69-403D-42653A9BFD98}"/>
                </a:ext>
              </a:extLst>
            </p:cNvPr>
            <p:cNvSpPr txBox="1"/>
            <p:nvPr/>
          </p:nvSpPr>
          <p:spPr>
            <a:xfrm>
              <a:off x="7132453" y="3234646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0CD1FC-2380-E9B5-269B-12943E9669E8}"/>
                </a:ext>
              </a:extLst>
            </p:cNvPr>
            <p:cNvSpPr txBox="1"/>
            <p:nvPr/>
          </p:nvSpPr>
          <p:spPr>
            <a:xfrm>
              <a:off x="7276618" y="4774015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796B4-ECEC-68BB-A27D-54240A111000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E847EB-A0C4-5F9B-0BC4-F0EB1B0A7001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9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99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Shortest Path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50877" y="1908802"/>
            <a:ext cx="108029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  <a:defRPr/>
            </a:pPr>
            <a:r>
              <a:rPr lang="en-US" altLang="ko-KR" sz="3200" dirty="0">
                <a:solidFill>
                  <a:srgbClr val="FF0000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Given a graph G = (V, E) </a:t>
            </a:r>
            <a:r>
              <a:rPr lang="en-US" altLang="ko-KR" sz="3200" dirty="0">
                <a:solidFill>
                  <a:prstClr val="black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and two different vertices s, t. Each edge is assigned a weight.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1045C1-C10A-A947-BE85-5D1125899C40}"/>
              </a:ext>
            </a:extLst>
          </p:cNvPr>
          <p:cNvGrpSpPr/>
          <p:nvPr/>
        </p:nvGrpSpPr>
        <p:grpSpPr>
          <a:xfrm>
            <a:off x="1115650" y="3324437"/>
            <a:ext cx="5142276" cy="2752514"/>
            <a:chOff x="2382474" y="2078525"/>
            <a:chExt cx="6736359" cy="351133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8A786EA-1372-DD98-3F35-7096F6188B8A}"/>
                </a:ext>
              </a:extLst>
            </p:cNvPr>
            <p:cNvSpPr/>
            <p:nvPr/>
          </p:nvSpPr>
          <p:spPr>
            <a:xfrm>
              <a:off x="2382474" y="305149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8B774CC-060E-F963-6A64-0BE7AD039164}"/>
                </a:ext>
              </a:extLst>
            </p:cNvPr>
            <p:cNvSpPr/>
            <p:nvPr/>
          </p:nvSpPr>
          <p:spPr>
            <a:xfrm>
              <a:off x="4539843" y="207852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9BF746E-5053-7388-DE7E-3E2C23D63B17}"/>
                </a:ext>
              </a:extLst>
            </p:cNvPr>
            <p:cNvSpPr/>
            <p:nvPr/>
          </p:nvSpPr>
          <p:spPr>
            <a:xfrm>
              <a:off x="3752676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A229C2-2789-5D93-CFAF-BA461E38B8AE}"/>
                </a:ext>
              </a:extLst>
            </p:cNvPr>
            <p:cNvSpPr/>
            <p:nvPr/>
          </p:nvSpPr>
          <p:spPr>
            <a:xfrm>
              <a:off x="6247002" y="3886898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D0D2798-3B55-A834-DBAC-EE30ED6C8B9A}"/>
                </a:ext>
              </a:extLst>
            </p:cNvPr>
            <p:cNvSpPr/>
            <p:nvPr/>
          </p:nvSpPr>
          <p:spPr>
            <a:xfrm>
              <a:off x="8060422" y="2727274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9EF3C8-D87A-DA40-4A56-9FC4781E1B87}"/>
                </a:ext>
              </a:extLst>
            </p:cNvPr>
            <p:cNvSpPr/>
            <p:nvPr/>
          </p:nvSpPr>
          <p:spPr>
            <a:xfrm>
              <a:off x="8523214" y="4994245"/>
              <a:ext cx="595619" cy="5956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E5FCB3-9298-C01D-2CFF-FC43B2D2A827}"/>
                </a:ext>
              </a:extLst>
            </p:cNvPr>
            <p:cNvCxnSpPr>
              <a:stCxn id="8" idx="5"/>
              <a:endCxn id="11" idx="1"/>
            </p:cNvCxnSpPr>
            <p:nvPr/>
          </p:nvCxnSpPr>
          <p:spPr>
            <a:xfrm>
              <a:off x="5048236" y="2586918"/>
              <a:ext cx="1285992" cy="13872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C295B4B-7759-751C-4748-E3BEB4424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093" y="2450405"/>
              <a:ext cx="1561750" cy="8063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102F77-AB41-780B-B21E-1C4A061342A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11711" y="3628238"/>
              <a:ext cx="1028191" cy="14532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47AB4E0-20A8-9FBC-A879-EC613D00D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556" y="4354854"/>
              <a:ext cx="2010672" cy="8202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5A0AEFB-CDF6-5EC3-5F01-44A1B5885F9A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810351" y="3235667"/>
              <a:ext cx="1337297" cy="755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A347B3A-218C-A252-F000-DBCFEDEC006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6737321" y="4408268"/>
              <a:ext cx="1785893" cy="8837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F85F6F-0011-271D-4BE1-034321CCECF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8504772" y="3298352"/>
              <a:ext cx="316252" cy="16958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2D8DAE-93D1-B01F-ABF7-51C6A3716D59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114454" y="2450405"/>
              <a:ext cx="2945968" cy="5746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9CF15-A6F8-EDD4-95C0-94FDE397C9C8}"/>
                </a:ext>
              </a:extLst>
            </p:cNvPr>
            <p:cNvSpPr txBox="1"/>
            <p:nvPr/>
          </p:nvSpPr>
          <p:spPr>
            <a:xfrm>
              <a:off x="3546412" y="2421576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7</a:t>
              </a:r>
              <a:endParaRPr lang="ko-KR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340D5-FCB5-A5A5-C691-4C1059413A63}"/>
                </a:ext>
              </a:extLst>
            </p:cNvPr>
            <p:cNvSpPr txBox="1"/>
            <p:nvPr/>
          </p:nvSpPr>
          <p:spPr>
            <a:xfrm>
              <a:off x="2957142" y="4208212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9F3365-CBAD-0123-2C86-8FA516417626}"/>
                </a:ext>
              </a:extLst>
            </p:cNvPr>
            <p:cNvSpPr txBox="1"/>
            <p:nvPr/>
          </p:nvSpPr>
          <p:spPr>
            <a:xfrm>
              <a:off x="4844143" y="4354854"/>
              <a:ext cx="573699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4D6E26-B234-600C-84A1-B700C6B346BD}"/>
                </a:ext>
              </a:extLst>
            </p:cNvPr>
            <p:cNvSpPr txBox="1"/>
            <p:nvPr/>
          </p:nvSpPr>
          <p:spPr>
            <a:xfrm>
              <a:off x="5699633" y="2961542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44CCDD-DE70-FF69-403D-42653A9BFD98}"/>
                </a:ext>
              </a:extLst>
            </p:cNvPr>
            <p:cNvSpPr txBox="1"/>
            <p:nvPr/>
          </p:nvSpPr>
          <p:spPr>
            <a:xfrm>
              <a:off x="7132453" y="3234646"/>
              <a:ext cx="407807" cy="471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0CD1FC-2380-E9B5-269B-12943E9669E8}"/>
                </a:ext>
              </a:extLst>
            </p:cNvPr>
            <p:cNvSpPr txBox="1"/>
            <p:nvPr/>
          </p:nvSpPr>
          <p:spPr>
            <a:xfrm>
              <a:off x="7276618" y="4774015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796B4-ECEC-68BB-A27D-54240A111000}"/>
                </a:ext>
              </a:extLst>
            </p:cNvPr>
            <p:cNvSpPr txBox="1"/>
            <p:nvPr/>
          </p:nvSpPr>
          <p:spPr>
            <a:xfrm>
              <a:off x="8676747" y="3890971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E847EB-A0C4-5F9B-0BC4-F0EB1B0A7001}"/>
                </a:ext>
              </a:extLst>
            </p:cNvPr>
            <p:cNvSpPr txBox="1"/>
            <p:nvPr/>
          </p:nvSpPr>
          <p:spPr>
            <a:xfrm>
              <a:off x="6574456" y="2348135"/>
              <a:ext cx="325730" cy="4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9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FCFB5B-511C-6251-7BB8-889885CC2AAF}"/>
              </a:ext>
            </a:extLst>
          </p:cNvPr>
          <p:cNvSpPr txBox="1"/>
          <p:nvPr/>
        </p:nvSpPr>
        <p:spPr>
          <a:xfrm>
            <a:off x="8524875" y="329627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1 3 7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9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0EBD0F95F03349827A1224FA1246FA" ma:contentTypeVersion="4" ma:contentTypeDescription="새 문서를 만듭니다." ma:contentTypeScope="" ma:versionID="f19ec11a78d18ba3567d5e7dc0b5c8ef">
  <xsd:schema xmlns:xsd="http://www.w3.org/2001/XMLSchema" xmlns:xs="http://www.w3.org/2001/XMLSchema" xmlns:p="http://schemas.microsoft.com/office/2006/metadata/properties" xmlns:ns3="8442ee9e-2741-414b-a27c-5e7702caeeb9" targetNamespace="http://schemas.microsoft.com/office/2006/metadata/properties" ma:root="true" ma:fieldsID="e53bd0cee4355cfca58da310fb5120d6" ns3:_="">
    <xsd:import namespace="8442ee9e-2741-414b-a27c-5e7702caee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42ee9e-2741-414b-a27c-5e7702caee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088B5D-6A75-491F-A424-0EB85C7BCEEA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8442ee9e-2741-414b-a27c-5e7702caeeb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8ABB23-AF10-4370-8E26-77A5EE3777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42ee9e-2741-414b-a27c-5e7702cae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E2A561-9335-47AD-A21D-D32C084899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6216</TotalTime>
  <Words>1845</Words>
  <Application>Microsoft Office PowerPoint</Application>
  <PresentationFormat>와이드스크린</PresentationFormat>
  <Paragraphs>829</Paragraphs>
  <Slides>48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KoPubWorld돋움체 Medium</vt:lpstr>
      <vt:lpstr>맑은 고딕</vt:lpstr>
      <vt:lpstr>Arial</vt:lpstr>
      <vt:lpstr>Cambria Math</vt:lpstr>
      <vt:lpstr>Consolas</vt:lpstr>
      <vt:lpstr>Office 테마</vt:lpstr>
      <vt:lpstr>알고리즘 기본 – 5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Representing a graph</vt:lpstr>
      <vt:lpstr>Representing a graph</vt:lpstr>
      <vt:lpstr>Breadth-First Search</vt:lpstr>
      <vt:lpstr>Breadth-First Search</vt:lpstr>
      <vt:lpstr>Breadth-First Search</vt:lpstr>
      <vt:lpstr>Breadth-First Search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Dijkstra Algorithm</vt:lpstr>
      <vt:lpstr>Implementation</vt:lpstr>
      <vt:lpstr>Implementation</vt:lpstr>
      <vt:lpstr>Faster implementation</vt:lpstr>
      <vt:lpstr>Let’s solve some problems!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기본 - 1</dc:title>
  <dc:creator>정현서</dc:creator>
  <cp:lastModifiedBy>정현서</cp:lastModifiedBy>
  <cp:revision>8</cp:revision>
  <dcterms:created xsi:type="dcterms:W3CDTF">2024-04-30T04:26:10Z</dcterms:created>
  <dcterms:modified xsi:type="dcterms:W3CDTF">2024-05-29T03:27:40Z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0x010100FB0EBD0F95F03349827A1224FA1246FA</vt:lpwstr>
  </property>
</Properties>
</file>