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2"/>
  </p:notesMasterIdLst>
  <p:sldIdLst>
    <p:sldId id="256" r:id="rId2"/>
    <p:sldId id="279" r:id="rId3"/>
    <p:sldId id="288" r:id="rId4"/>
    <p:sldId id="290" r:id="rId5"/>
    <p:sldId id="291" r:id="rId6"/>
    <p:sldId id="292" r:id="rId7"/>
    <p:sldId id="293" r:id="rId8"/>
    <p:sldId id="282" r:id="rId9"/>
    <p:sldId id="283" r:id="rId10"/>
    <p:sldId id="281" r:id="rId1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1"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1"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1"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1"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0929"/>
  </p:normalViewPr>
  <p:slideViewPr>
    <p:cSldViewPr>
      <p:cViewPr varScale="1">
        <p:scale>
          <a:sx n="52" d="100"/>
          <a:sy n="52" d="100"/>
        </p:scale>
        <p:origin x="28" y="2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64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ltLang="ko-KR"/>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ko-KR"/>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ltLang="ko-KR"/>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F6E15AF0-3FC1-4A96-97D8-43DEC009CFE2}" type="slidenum">
              <a:rPr lang="en-US" altLang="ko-KR"/>
              <a:pPr/>
              <a:t>‹#›</a:t>
            </a:fld>
            <a:endParaRPr lang="en-US" altLang="ko-KR"/>
          </a:p>
        </p:txBody>
      </p:sp>
    </p:spTree>
    <p:extLst>
      <p:ext uri="{BB962C8B-B14F-4D97-AF65-F5344CB8AC3E}">
        <p14:creationId xmlns:p14="http://schemas.microsoft.com/office/powerpoint/2010/main" val="14774238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6E15AF0-3FC1-4A96-97D8-43DEC009CFE2}" type="slidenum">
              <a:rPr lang="en-US" altLang="ko-KR" smtClean="0"/>
              <a:pPr/>
              <a:t>8</a:t>
            </a:fld>
            <a:endParaRPr lang="en-US" altLang="ko-KR"/>
          </a:p>
        </p:txBody>
      </p:sp>
    </p:spTree>
    <p:extLst>
      <p:ext uri="{BB962C8B-B14F-4D97-AF65-F5344CB8AC3E}">
        <p14:creationId xmlns:p14="http://schemas.microsoft.com/office/powerpoint/2010/main" val="1804432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433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33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ko-KR" noProof="0" smtClean="0"/>
              <a:t>Click to edit Master title style</a:t>
            </a:r>
          </a:p>
        </p:txBody>
      </p:sp>
      <p:sp>
        <p:nvSpPr>
          <p:cNvPr id="1434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ko-KR" noProof="0" smtClean="0"/>
              <a:t>Click to edit Master subtitle style</a:t>
            </a:r>
          </a:p>
        </p:txBody>
      </p:sp>
      <p:sp>
        <p:nvSpPr>
          <p:cNvPr id="14341" name="Rectangle 5"/>
          <p:cNvSpPr>
            <a:spLocks noGrp="1" noChangeArrowheads="1"/>
          </p:cNvSpPr>
          <p:nvPr>
            <p:ph type="dt" sz="half" idx="2"/>
          </p:nvPr>
        </p:nvSpPr>
        <p:spPr/>
        <p:txBody>
          <a:bodyPr/>
          <a:lstStyle>
            <a:lvl1pPr>
              <a:defRPr/>
            </a:lvl1pPr>
          </a:lstStyle>
          <a:p>
            <a:endParaRPr lang="en-US" altLang="ko-KR"/>
          </a:p>
        </p:txBody>
      </p:sp>
      <p:sp>
        <p:nvSpPr>
          <p:cNvPr id="14342" name="Rectangle 6"/>
          <p:cNvSpPr>
            <a:spLocks noGrp="1" noChangeArrowheads="1"/>
          </p:cNvSpPr>
          <p:nvPr>
            <p:ph type="ftr" sz="quarter" idx="3"/>
          </p:nvPr>
        </p:nvSpPr>
        <p:spPr/>
        <p:txBody>
          <a:bodyPr/>
          <a:lstStyle>
            <a:lvl1pPr>
              <a:defRPr/>
            </a:lvl1pPr>
          </a:lstStyle>
          <a:p>
            <a:endParaRPr lang="en-US" altLang="ko-KR"/>
          </a:p>
        </p:txBody>
      </p:sp>
      <p:sp>
        <p:nvSpPr>
          <p:cNvPr id="14343" name="Rectangle 7"/>
          <p:cNvSpPr>
            <a:spLocks noGrp="1" noChangeArrowheads="1"/>
          </p:cNvSpPr>
          <p:nvPr>
            <p:ph type="sldNum" sz="quarter" idx="4"/>
          </p:nvPr>
        </p:nvSpPr>
        <p:spPr/>
        <p:txBody>
          <a:bodyPr/>
          <a:lstStyle>
            <a:lvl1pPr>
              <a:defRPr/>
            </a:lvl1pPr>
          </a:lstStyle>
          <a:p>
            <a:fld id="{FBA945F2-F7C6-49D2-80F5-947A05E41A2E}" type="slidenum">
              <a:rPr lang="en-US" altLang="ko-KR"/>
              <a:pPr/>
              <a:t>‹#›</a:t>
            </a:fld>
            <a:endParaRPr lang="en-US" altLang="ko-KR"/>
          </a:p>
        </p:txBody>
      </p:sp>
      <p:sp>
        <p:nvSpPr>
          <p:cNvPr id="1437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4979" y="3284984"/>
            <a:ext cx="1699021" cy="169902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ko-KR"/>
          </a:p>
        </p:txBody>
      </p:sp>
      <p:sp>
        <p:nvSpPr>
          <p:cNvPr id="5" name="바닥글 개체 틀 4"/>
          <p:cNvSpPr>
            <a:spLocks noGrp="1"/>
          </p:cNvSpPr>
          <p:nvPr>
            <p:ph type="ftr" sz="quarter" idx="11"/>
          </p:nvPr>
        </p:nvSpPr>
        <p:spPr/>
        <p:txBody>
          <a:bodyPr/>
          <a:lstStyle>
            <a:lvl1pPr>
              <a:defRPr/>
            </a:lvl1pPr>
          </a:lstStyle>
          <a:p>
            <a:endParaRPr lang="en-US" altLang="ko-KR"/>
          </a:p>
        </p:txBody>
      </p:sp>
      <p:sp>
        <p:nvSpPr>
          <p:cNvPr id="6" name="슬라이드 번호 개체 틀 5"/>
          <p:cNvSpPr>
            <a:spLocks noGrp="1"/>
          </p:cNvSpPr>
          <p:nvPr>
            <p:ph type="sldNum" sz="quarter" idx="12"/>
          </p:nvPr>
        </p:nvSpPr>
        <p:spPr/>
        <p:txBody>
          <a:bodyPr/>
          <a:lstStyle>
            <a:lvl1pPr>
              <a:defRPr/>
            </a:lvl1pPr>
          </a:lstStyle>
          <a:p>
            <a:fld id="{C6767D84-C1AE-406B-8FE2-4027088A1CB0}" type="slidenum">
              <a:rPr lang="en-US" altLang="ko-KR"/>
              <a:pPr/>
              <a:t>‹#›</a:t>
            </a:fld>
            <a:endParaRPr lang="en-US" altLang="ko-KR"/>
          </a:p>
        </p:txBody>
      </p:sp>
    </p:spTree>
    <p:extLst>
      <p:ext uri="{BB962C8B-B14F-4D97-AF65-F5344CB8AC3E}">
        <p14:creationId xmlns:p14="http://schemas.microsoft.com/office/powerpoint/2010/main" val="3186905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122238"/>
            <a:ext cx="2057400" cy="6008687"/>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122238"/>
            <a:ext cx="6019800" cy="6008687"/>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ko-KR"/>
          </a:p>
        </p:txBody>
      </p:sp>
      <p:sp>
        <p:nvSpPr>
          <p:cNvPr id="5" name="바닥글 개체 틀 4"/>
          <p:cNvSpPr>
            <a:spLocks noGrp="1"/>
          </p:cNvSpPr>
          <p:nvPr>
            <p:ph type="ftr" sz="quarter" idx="11"/>
          </p:nvPr>
        </p:nvSpPr>
        <p:spPr/>
        <p:txBody>
          <a:bodyPr/>
          <a:lstStyle>
            <a:lvl1pPr>
              <a:defRPr/>
            </a:lvl1pPr>
          </a:lstStyle>
          <a:p>
            <a:endParaRPr lang="en-US" altLang="ko-KR"/>
          </a:p>
        </p:txBody>
      </p:sp>
      <p:sp>
        <p:nvSpPr>
          <p:cNvPr id="6" name="슬라이드 번호 개체 틀 5"/>
          <p:cNvSpPr>
            <a:spLocks noGrp="1"/>
          </p:cNvSpPr>
          <p:nvPr>
            <p:ph type="sldNum" sz="quarter" idx="12"/>
          </p:nvPr>
        </p:nvSpPr>
        <p:spPr/>
        <p:txBody>
          <a:bodyPr/>
          <a:lstStyle>
            <a:lvl1pPr>
              <a:defRPr/>
            </a:lvl1pPr>
          </a:lstStyle>
          <a:p>
            <a:fld id="{5409716F-FF67-4773-A22A-04376BD52084}" type="slidenum">
              <a:rPr lang="en-US" altLang="ko-KR"/>
              <a:pPr/>
              <a:t>‹#›</a:t>
            </a:fld>
            <a:endParaRPr lang="en-US" altLang="ko-KR"/>
          </a:p>
        </p:txBody>
      </p:sp>
    </p:spTree>
    <p:extLst>
      <p:ext uri="{BB962C8B-B14F-4D97-AF65-F5344CB8AC3E}">
        <p14:creationId xmlns:p14="http://schemas.microsoft.com/office/powerpoint/2010/main" val="7054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ko-KR"/>
          </a:p>
        </p:txBody>
      </p:sp>
      <p:sp>
        <p:nvSpPr>
          <p:cNvPr id="5" name="바닥글 개체 틀 4"/>
          <p:cNvSpPr>
            <a:spLocks noGrp="1"/>
          </p:cNvSpPr>
          <p:nvPr>
            <p:ph type="ftr" sz="quarter" idx="11"/>
          </p:nvPr>
        </p:nvSpPr>
        <p:spPr/>
        <p:txBody>
          <a:bodyPr/>
          <a:lstStyle>
            <a:lvl1pPr>
              <a:defRPr/>
            </a:lvl1pPr>
          </a:lstStyle>
          <a:p>
            <a:endParaRPr lang="en-US" altLang="ko-KR"/>
          </a:p>
        </p:txBody>
      </p:sp>
      <p:sp>
        <p:nvSpPr>
          <p:cNvPr id="6" name="슬라이드 번호 개체 틀 5"/>
          <p:cNvSpPr>
            <a:spLocks noGrp="1"/>
          </p:cNvSpPr>
          <p:nvPr>
            <p:ph type="sldNum" sz="quarter" idx="12"/>
          </p:nvPr>
        </p:nvSpPr>
        <p:spPr/>
        <p:txBody>
          <a:bodyPr/>
          <a:lstStyle>
            <a:lvl1pPr>
              <a:defRPr/>
            </a:lvl1pPr>
          </a:lstStyle>
          <a:p>
            <a:fld id="{59DB6130-857B-42A7-BD17-8CA75A848CC1}" type="slidenum">
              <a:rPr lang="en-US" altLang="ko-KR"/>
              <a:pPr/>
              <a:t>‹#›</a:t>
            </a:fld>
            <a:endParaRPr lang="en-US" altLang="ko-KR"/>
          </a:p>
        </p:txBody>
      </p:sp>
    </p:spTree>
    <p:extLst>
      <p:ext uri="{BB962C8B-B14F-4D97-AF65-F5344CB8AC3E}">
        <p14:creationId xmlns:p14="http://schemas.microsoft.com/office/powerpoint/2010/main" val="597794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8"/>
            <a:ext cx="7886700" cy="2852737"/>
          </a:xfrm>
        </p:spPr>
        <p:txBody>
          <a:bodyPr/>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en-US" altLang="ko-KR"/>
          </a:p>
        </p:txBody>
      </p:sp>
      <p:sp>
        <p:nvSpPr>
          <p:cNvPr id="5" name="바닥글 개체 틀 4"/>
          <p:cNvSpPr>
            <a:spLocks noGrp="1"/>
          </p:cNvSpPr>
          <p:nvPr>
            <p:ph type="ftr" sz="quarter" idx="11"/>
          </p:nvPr>
        </p:nvSpPr>
        <p:spPr/>
        <p:txBody>
          <a:bodyPr/>
          <a:lstStyle>
            <a:lvl1pPr>
              <a:defRPr/>
            </a:lvl1pPr>
          </a:lstStyle>
          <a:p>
            <a:endParaRPr lang="en-US" altLang="ko-KR"/>
          </a:p>
        </p:txBody>
      </p:sp>
      <p:sp>
        <p:nvSpPr>
          <p:cNvPr id="6" name="슬라이드 번호 개체 틀 5"/>
          <p:cNvSpPr>
            <a:spLocks noGrp="1"/>
          </p:cNvSpPr>
          <p:nvPr>
            <p:ph type="sldNum" sz="quarter" idx="12"/>
          </p:nvPr>
        </p:nvSpPr>
        <p:spPr/>
        <p:txBody>
          <a:bodyPr/>
          <a:lstStyle>
            <a:lvl1pPr>
              <a:defRPr/>
            </a:lvl1pPr>
          </a:lstStyle>
          <a:p>
            <a:fld id="{E6604D13-C277-4124-AF3E-09B580593321}" type="slidenum">
              <a:rPr lang="en-US" altLang="ko-KR"/>
              <a:pPr/>
              <a:t>‹#›</a:t>
            </a:fld>
            <a:endParaRPr lang="en-US" altLang="ko-KR"/>
          </a:p>
        </p:txBody>
      </p:sp>
    </p:spTree>
    <p:extLst>
      <p:ext uri="{BB962C8B-B14F-4D97-AF65-F5344CB8AC3E}">
        <p14:creationId xmlns:p14="http://schemas.microsoft.com/office/powerpoint/2010/main" val="93945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719263"/>
            <a:ext cx="4038600" cy="4411662"/>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719263"/>
            <a:ext cx="4038600" cy="4411662"/>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lvl1pPr>
              <a:defRPr/>
            </a:lvl1pPr>
          </a:lstStyle>
          <a:p>
            <a:endParaRPr lang="en-US" altLang="ko-KR"/>
          </a:p>
        </p:txBody>
      </p:sp>
      <p:sp>
        <p:nvSpPr>
          <p:cNvPr id="6" name="바닥글 개체 틀 5"/>
          <p:cNvSpPr>
            <a:spLocks noGrp="1"/>
          </p:cNvSpPr>
          <p:nvPr>
            <p:ph type="ftr" sz="quarter" idx="11"/>
          </p:nvPr>
        </p:nvSpPr>
        <p:spPr/>
        <p:txBody>
          <a:bodyPr/>
          <a:lstStyle>
            <a:lvl1pPr>
              <a:defRPr/>
            </a:lvl1pPr>
          </a:lstStyle>
          <a:p>
            <a:endParaRPr lang="en-US" altLang="ko-KR"/>
          </a:p>
        </p:txBody>
      </p:sp>
      <p:sp>
        <p:nvSpPr>
          <p:cNvPr id="7" name="슬라이드 번호 개체 틀 6"/>
          <p:cNvSpPr>
            <a:spLocks noGrp="1"/>
          </p:cNvSpPr>
          <p:nvPr>
            <p:ph type="sldNum" sz="quarter" idx="12"/>
          </p:nvPr>
        </p:nvSpPr>
        <p:spPr/>
        <p:txBody>
          <a:bodyPr/>
          <a:lstStyle>
            <a:lvl1pPr>
              <a:defRPr/>
            </a:lvl1pPr>
          </a:lstStyle>
          <a:p>
            <a:fld id="{D4A9B93D-33BF-4803-B700-6019334B36B5}" type="slidenum">
              <a:rPr lang="en-US" altLang="ko-KR"/>
              <a:pPr/>
              <a:t>‹#›</a:t>
            </a:fld>
            <a:endParaRPr lang="en-US" altLang="ko-KR"/>
          </a:p>
        </p:txBody>
      </p:sp>
    </p:spTree>
    <p:extLst>
      <p:ext uri="{BB962C8B-B14F-4D97-AF65-F5344CB8AC3E}">
        <p14:creationId xmlns:p14="http://schemas.microsoft.com/office/powerpoint/2010/main" val="401260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30238" y="365125"/>
            <a:ext cx="78867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30238" y="2505075"/>
            <a:ext cx="386873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29150" y="2505075"/>
            <a:ext cx="38877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lvl1pPr>
              <a:defRPr/>
            </a:lvl1pPr>
          </a:lstStyle>
          <a:p>
            <a:endParaRPr lang="en-US" altLang="ko-KR"/>
          </a:p>
        </p:txBody>
      </p:sp>
      <p:sp>
        <p:nvSpPr>
          <p:cNvPr id="8" name="바닥글 개체 틀 7"/>
          <p:cNvSpPr>
            <a:spLocks noGrp="1"/>
          </p:cNvSpPr>
          <p:nvPr>
            <p:ph type="ftr" sz="quarter" idx="11"/>
          </p:nvPr>
        </p:nvSpPr>
        <p:spPr/>
        <p:txBody>
          <a:bodyPr/>
          <a:lstStyle>
            <a:lvl1pPr>
              <a:defRPr/>
            </a:lvl1pPr>
          </a:lstStyle>
          <a:p>
            <a:endParaRPr lang="en-US" altLang="ko-KR"/>
          </a:p>
        </p:txBody>
      </p:sp>
      <p:sp>
        <p:nvSpPr>
          <p:cNvPr id="9" name="슬라이드 번호 개체 틀 8"/>
          <p:cNvSpPr>
            <a:spLocks noGrp="1"/>
          </p:cNvSpPr>
          <p:nvPr>
            <p:ph type="sldNum" sz="quarter" idx="12"/>
          </p:nvPr>
        </p:nvSpPr>
        <p:spPr/>
        <p:txBody>
          <a:bodyPr/>
          <a:lstStyle>
            <a:lvl1pPr>
              <a:defRPr/>
            </a:lvl1pPr>
          </a:lstStyle>
          <a:p>
            <a:fld id="{E8D0EF2B-36FF-462D-8D48-F262F1C3D66C}" type="slidenum">
              <a:rPr lang="en-US" altLang="ko-KR"/>
              <a:pPr/>
              <a:t>‹#›</a:t>
            </a:fld>
            <a:endParaRPr lang="en-US" altLang="ko-KR"/>
          </a:p>
        </p:txBody>
      </p:sp>
    </p:spTree>
    <p:extLst>
      <p:ext uri="{BB962C8B-B14F-4D97-AF65-F5344CB8AC3E}">
        <p14:creationId xmlns:p14="http://schemas.microsoft.com/office/powerpoint/2010/main" val="28089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lvl1pPr>
          </a:lstStyle>
          <a:p>
            <a:endParaRPr lang="en-US" altLang="ko-KR"/>
          </a:p>
        </p:txBody>
      </p:sp>
      <p:sp>
        <p:nvSpPr>
          <p:cNvPr id="4" name="바닥글 개체 틀 3"/>
          <p:cNvSpPr>
            <a:spLocks noGrp="1"/>
          </p:cNvSpPr>
          <p:nvPr>
            <p:ph type="ftr" sz="quarter" idx="11"/>
          </p:nvPr>
        </p:nvSpPr>
        <p:spPr/>
        <p:txBody>
          <a:bodyPr/>
          <a:lstStyle>
            <a:lvl1pPr>
              <a:defRPr/>
            </a:lvl1pPr>
          </a:lstStyle>
          <a:p>
            <a:endParaRPr lang="en-US" altLang="ko-KR"/>
          </a:p>
        </p:txBody>
      </p:sp>
      <p:sp>
        <p:nvSpPr>
          <p:cNvPr id="5" name="슬라이드 번호 개체 틀 4"/>
          <p:cNvSpPr>
            <a:spLocks noGrp="1"/>
          </p:cNvSpPr>
          <p:nvPr>
            <p:ph type="sldNum" sz="quarter" idx="12"/>
          </p:nvPr>
        </p:nvSpPr>
        <p:spPr/>
        <p:txBody>
          <a:bodyPr/>
          <a:lstStyle>
            <a:lvl1pPr>
              <a:defRPr/>
            </a:lvl1pPr>
          </a:lstStyle>
          <a:p>
            <a:fld id="{6C515128-0A2C-491C-BE33-DC8059EF7BC0}" type="slidenum">
              <a:rPr lang="en-US" altLang="ko-KR"/>
              <a:pPr/>
              <a:t>‹#›</a:t>
            </a:fld>
            <a:endParaRPr lang="en-US" altLang="ko-KR"/>
          </a:p>
        </p:txBody>
      </p:sp>
    </p:spTree>
    <p:extLst>
      <p:ext uri="{BB962C8B-B14F-4D97-AF65-F5344CB8AC3E}">
        <p14:creationId xmlns:p14="http://schemas.microsoft.com/office/powerpoint/2010/main" val="214581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endParaRPr lang="en-US" altLang="ko-KR"/>
          </a:p>
        </p:txBody>
      </p:sp>
      <p:sp>
        <p:nvSpPr>
          <p:cNvPr id="3" name="바닥글 개체 틀 2"/>
          <p:cNvSpPr>
            <a:spLocks noGrp="1"/>
          </p:cNvSpPr>
          <p:nvPr>
            <p:ph type="ftr" sz="quarter" idx="11"/>
          </p:nvPr>
        </p:nvSpPr>
        <p:spPr/>
        <p:txBody>
          <a:bodyPr/>
          <a:lstStyle>
            <a:lvl1pPr>
              <a:defRPr/>
            </a:lvl1pPr>
          </a:lstStyle>
          <a:p>
            <a:endParaRPr lang="en-US" altLang="ko-KR"/>
          </a:p>
        </p:txBody>
      </p:sp>
      <p:sp>
        <p:nvSpPr>
          <p:cNvPr id="4" name="슬라이드 번호 개체 틀 3"/>
          <p:cNvSpPr>
            <a:spLocks noGrp="1"/>
          </p:cNvSpPr>
          <p:nvPr>
            <p:ph type="sldNum" sz="quarter" idx="12"/>
          </p:nvPr>
        </p:nvSpPr>
        <p:spPr/>
        <p:txBody>
          <a:bodyPr/>
          <a:lstStyle>
            <a:lvl1pPr>
              <a:defRPr/>
            </a:lvl1pPr>
          </a:lstStyle>
          <a:p>
            <a:fld id="{DC55557C-E6B5-41FD-9196-681167B7955F}" type="slidenum">
              <a:rPr lang="en-US" altLang="ko-KR"/>
              <a:pPr/>
              <a:t>‹#›</a:t>
            </a:fld>
            <a:endParaRPr lang="en-US" altLang="ko-KR"/>
          </a:p>
        </p:txBody>
      </p:sp>
    </p:spTree>
    <p:extLst>
      <p:ext uri="{BB962C8B-B14F-4D97-AF65-F5344CB8AC3E}">
        <p14:creationId xmlns:p14="http://schemas.microsoft.com/office/powerpoint/2010/main" val="409964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ko-KR"/>
          </a:p>
        </p:txBody>
      </p:sp>
      <p:sp>
        <p:nvSpPr>
          <p:cNvPr id="6" name="바닥글 개체 틀 5"/>
          <p:cNvSpPr>
            <a:spLocks noGrp="1"/>
          </p:cNvSpPr>
          <p:nvPr>
            <p:ph type="ftr" sz="quarter" idx="11"/>
          </p:nvPr>
        </p:nvSpPr>
        <p:spPr/>
        <p:txBody>
          <a:bodyPr/>
          <a:lstStyle>
            <a:lvl1pPr>
              <a:defRPr/>
            </a:lvl1pPr>
          </a:lstStyle>
          <a:p>
            <a:endParaRPr lang="en-US" altLang="ko-KR"/>
          </a:p>
        </p:txBody>
      </p:sp>
      <p:sp>
        <p:nvSpPr>
          <p:cNvPr id="7" name="슬라이드 번호 개체 틀 6"/>
          <p:cNvSpPr>
            <a:spLocks noGrp="1"/>
          </p:cNvSpPr>
          <p:nvPr>
            <p:ph type="sldNum" sz="quarter" idx="12"/>
          </p:nvPr>
        </p:nvSpPr>
        <p:spPr/>
        <p:txBody>
          <a:bodyPr/>
          <a:lstStyle>
            <a:lvl1pPr>
              <a:defRPr/>
            </a:lvl1pPr>
          </a:lstStyle>
          <a:p>
            <a:fld id="{BC2966DD-198C-4731-8C7C-4B6F899A119B}" type="slidenum">
              <a:rPr lang="en-US" altLang="ko-KR"/>
              <a:pPr/>
              <a:t>‹#›</a:t>
            </a:fld>
            <a:endParaRPr lang="en-US" altLang="ko-KR"/>
          </a:p>
        </p:txBody>
      </p:sp>
    </p:spTree>
    <p:extLst>
      <p:ext uri="{BB962C8B-B14F-4D97-AF65-F5344CB8AC3E}">
        <p14:creationId xmlns:p14="http://schemas.microsoft.com/office/powerpoint/2010/main" val="871791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ko-KR"/>
          </a:p>
        </p:txBody>
      </p:sp>
      <p:sp>
        <p:nvSpPr>
          <p:cNvPr id="6" name="바닥글 개체 틀 5"/>
          <p:cNvSpPr>
            <a:spLocks noGrp="1"/>
          </p:cNvSpPr>
          <p:nvPr>
            <p:ph type="ftr" sz="quarter" idx="11"/>
          </p:nvPr>
        </p:nvSpPr>
        <p:spPr/>
        <p:txBody>
          <a:bodyPr/>
          <a:lstStyle>
            <a:lvl1pPr>
              <a:defRPr/>
            </a:lvl1pPr>
          </a:lstStyle>
          <a:p>
            <a:endParaRPr lang="en-US" altLang="ko-KR"/>
          </a:p>
        </p:txBody>
      </p:sp>
      <p:sp>
        <p:nvSpPr>
          <p:cNvPr id="7" name="슬라이드 번호 개체 틀 6"/>
          <p:cNvSpPr>
            <a:spLocks noGrp="1"/>
          </p:cNvSpPr>
          <p:nvPr>
            <p:ph type="sldNum" sz="quarter" idx="12"/>
          </p:nvPr>
        </p:nvSpPr>
        <p:spPr/>
        <p:txBody>
          <a:bodyPr/>
          <a:lstStyle>
            <a:lvl1pPr>
              <a:defRPr/>
            </a:lvl1pPr>
          </a:lstStyle>
          <a:p>
            <a:fld id="{0A48C3B0-98CD-49D5-948C-09868D87CF72}" type="slidenum">
              <a:rPr lang="en-US" altLang="ko-KR"/>
              <a:pPr/>
              <a:t>‹#›</a:t>
            </a:fld>
            <a:endParaRPr lang="en-US" altLang="ko-KR"/>
          </a:p>
        </p:txBody>
      </p:sp>
    </p:spTree>
    <p:extLst>
      <p:ext uri="{BB962C8B-B14F-4D97-AF65-F5344CB8AC3E}">
        <p14:creationId xmlns:p14="http://schemas.microsoft.com/office/powerpoint/2010/main" val="270756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315"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ko-KR" smtClean="0"/>
              <a:t>Click to edit Master title style</a:t>
            </a:r>
          </a:p>
        </p:txBody>
      </p:sp>
      <p:sp>
        <p:nvSpPr>
          <p:cNvPr id="13316"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331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굴림" panose="020B0600000101010101" pitchFamily="50" charset="-127"/>
              </a:defRPr>
            </a:lvl1pPr>
          </a:lstStyle>
          <a:p>
            <a:endParaRPr lang="en-US" altLang="ko-KR"/>
          </a:p>
        </p:txBody>
      </p:sp>
      <p:sp>
        <p:nvSpPr>
          <p:cNvPr id="1331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굴림" panose="020B0600000101010101" pitchFamily="50" charset="-127"/>
              </a:defRPr>
            </a:lvl1pPr>
          </a:lstStyle>
          <a:p>
            <a:endParaRPr lang="en-US" altLang="ko-KR"/>
          </a:p>
        </p:txBody>
      </p:sp>
      <p:sp>
        <p:nvSpPr>
          <p:cNvPr id="1331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굴림" panose="020B0600000101010101" pitchFamily="50" charset="-127"/>
              </a:defRPr>
            </a:lvl1pPr>
          </a:lstStyle>
          <a:p>
            <a:fld id="{5D918933-BB9E-416F-B16B-835704060E90}" type="slidenum">
              <a:rPr lang="en-US" altLang="ko-KR"/>
              <a:pPr/>
              <a:t>‹#›</a:t>
            </a:fld>
            <a:endParaRPr lang="en-US" altLang="ko-KR"/>
          </a:p>
        </p:txBody>
      </p:sp>
      <p:pic>
        <p:nvPicPr>
          <p:cNvPr id="41" name="그림 4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041387" y="323796"/>
            <a:ext cx="1070475" cy="1070475"/>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ko-KR" sz="4500" dirty="0" smtClean="0">
                <a:ea typeface="굴림" panose="020B0600000101010101" pitchFamily="50" charset="-127"/>
              </a:rPr>
              <a:t>Project </a:t>
            </a:r>
            <a:r>
              <a:rPr lang="en-US" altLang="ko-KR" sz="4500" dirty="0" smtClean="0">
                <a:ea typeface="굴림" panose="020B0600000101010101" pitchFamily="50" charset="-127"/>
              </a:rPr>
              <a:t>4: </a:t>
            </a:r>
            <a:r>
              <a:rPr lang="en-US" altLang="ko-KR" sz="4500" dirty="0" smtClean="0">
                <a:ea typeface="굴림" panose="020B0600000101010101" pitchFamily="50" charset="-127"/>
              </a:rPr>
              <a:t>Geo-tagged File System</a:t>
            </a:r>
            <a:endParaRPr lang="en-US" altLang="ko-KR" sz="4500" dirty="0">
              <a:ea typeface="굴림" panose="020B0600000101010101" pitchFamily="50" charset="-127"/>
            </a:endParaRPr>
          </a:p>
        </p:txBody>
      </p:sp>
      <p:sp>
        <p:nvSpPr>
          <p:cNvPr id="2051" name="Rectangle 3"/>
          <p:cNvSpPr>
            <a:spLocks noGrp="1" noChangeArrowheads="1"/>
          </p:cNvSpPr>
          <p:nvPr>
            <p:ph type="subTitle" idx="1"/>
          </p:nvPr>
        </p:nvSpPr>
        <p:spPr/>
        <p:txBody>
          <a:bodyPr/>
          <a:lstStyle/>
          <a:p>
            <a:r>
              <a:rPr lang="en-US" altLang="ko-KR" dirty="0" smtClean="0">
                <a:ea typeface="굴림" panose="020B0600000101010101" pitchFamily="50" charset="-127"/>
              </a:rPr>
              <a:t>Team 19</a:t>
            </a:r>
          </a:p>
          <a:p>
            <a:r>
              <a:rPr lang="en-US" altLang="ko-KR" sz="2400" dirty="0" smtClean="0">
                <a:ea typeface="굴림" panose="020B0600000101010101" pitchFamily="50" charset="-127"/>
              </a:rPr>
              <a:t>Bang Jun-ho</a:t>
            </a:r>
          </a:p>
          <a:p>
            <a:r>
              <a:rPr lang="en-US" altLang="ko-KR" sz="2400" dirty="0" smtClean="0">
                <a:ea typeface="굴림" panose="020B0600000101010101" pitchFamily="50" charset="-127"/>
              </a:rPr>
              <a:t>Kang Sang-</a:t>
            </a:r>
            <a:r>
              <a:rPr lang="en-US" altLang="ko-KR" sz="2400" dirty="0" err="1" smtClean="0">
                <a:ea typeface="굴림" panose="020B0600000101010101" pitchFamily="50" charset="-127"/>
              </a:rPr>
              <a:t>jae</a:t>
            </a:r>
            <a:endParaRPr lang="en-US" altLang="ko-KR" sz="2400" dirty="0" smtClean="0">
              <a:ea typeface="굴림" panose="020B0600000101010101" pitchFamily="50" charset="-127"/>
            </a:endParaRPr>
          </a:p>
          <a:p>
            <a:r>
              <a:rPr lang="en-US" altLang="ko-KR" sz="2400" dirty="0" smtClean="0">
                <a:ea typeface="굴림" panose="020B0600000101010101" pitchFamily="50" charset="-127"/>
              </a:rPr>
              <a:t>Won Jong-</a:t>
            </a:r>
            <a:r>
              <a:rPr lang="en-US" altLang="ko-KR" sz="2400" dirty="0" err="1" smtClean="0">
                <a:ea typeface="굴림" panose="020B0600000101010101" pitchFamily="50" charset="-127"/>
              </a:rPr>
              <a:t>hun</a:t>
            </a:r>
            <a:endParaRPr lang="en-US" altLang="ko-KR" sz="2400" dirty="0" smtClean="0">
              <a:ea typeface="굴림" panose="020B0600000101010101" pitchFamily="50" charset="-127"/>
            </a:endParaRPr>
          </a:p>
          <a:p>
            <a:endParaRPr lang="en-US" altLang="ko-KR" dirty="0">
              <a:ea typeface="굴림" panose="020B0600000101010101"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dirty="0" smtClean="0">
                <a:ea typeface="굴림" panose="020B0600000101010101" pitchFamily="50" charset="-127"/>
              </a:rPr>
              <a:t>Lessons Learned</a:t>
            </a:r>
            <a:endParaRPr lang="en-US" altLang="ko-KR" dirty="0">
              <a:ea typeface="굴림" panose="020B0600000101010101" pitchFamily="50" charset="-127"/>
            </a:endParaRPr>
          </a:p>
        </p:txBody>
      </p:sp>
      <p:sp>
        <p:nvSpPr>
          <p:cNvPr id="10244" name="Rectangle 4"/>
          <p:cNvSpPr>
            <a:spLocks noChangeArrowheads="1"/>
          </p:cNvSpPr>
          <p:nvPr/>
        </p:nvSpPr>
        <p:spPr bwMode="auto">
          <a:xfrm>
            <a:off x="0" y="1752600"/>
            <a:ext cx="91440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endParaRPr lang="en-US" altLang="ko-KR" sz="1600" dirty="0" smtClean="0">
              <a:ea typeface="굴림" panose="020B0600000101010101" pitchFamily="50" charset="-127"/>
            </a:endParaRPr>
          </a:p>
        </p:txBody>
      </p:sp>
      <p:sp>
        <p:nvSpPr>
          <p:cNvPr id="4" name="Rectangle 4"/>
          <p:cNvSpPr>
            <a:spLocks noChangeArrowheads="1"/>
          </p:cNvSpPr>
          <p:nvPr/>
        </p:nvSpPr>
        <p:spPr bwMode="auto">
          <a:xfrm>
            <a:off x="5457421" y="2060848"/>
            <a:ext cx="3456384" cy="3859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endParaRPr lang="en-US" altLang="ko-KR" sz="1700" dirty="0">
              <a:ea typeface="굴림" panose="020B0600000101010101" pitchFamily="50" charset="-127"/>
            </a:endParaRPr>
          </a:p>
        </p:txBody>
      </p:sp>
      <p:sp>
        <p:nvSpPr>
          <p:cNvPr id="8" name="Rectangle 4"/>
          <p:cNvSpPr>
            <a:spLocks noChangeArrowheads="1"/>
          </p:cNvSpPr>
          <p:nvPr/>
        </p:nvSpPr>
        <p:spPr bwMode="auto">
          <a:xfrm>
            <a:off x="457201" y="1449280"/>
            <a:ext cx="8219256" cy="5201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endParaRPr lang="en-US" altLang="ko-KR" sz="2000" dirty="0"/>
          </a:p>
          <a:p>
            <a:r>
              <a:rPr lang="en-US" altLang="ko-KR" sz="2000" dirty="0" smtClean="0"/>
              <a:t>Always </a:t>
            </a:r>
            <a:r>
              <a:rPr lang="en-US" altLang="ko-KR" sz="2000" dirty="0"/>
              <a:t>check Spin lock is unlocked when the function is exited.</a:t>
            </a:r>
          </a:p>
          <a:p>
            <a:pPr lvl="1"/>
            <a:r>
              <a:rPr lang="en-US" altLang="ko-KR" sz="1600" dirty="0"/>
              <a:t>For kernel programming, Null pointer error is too critical and hard to debug. We spend a lot of time finding problems that did not return spin lock</a:t>
            </a:r>
            <a:r>
              <a:rPr lang="en-US" altLang="ko-KR" sz="1600" dirty="0" smtClean="0"/>
              <a:t>.</a:t>
            </a:r>
            <a:br>
              <a:rPr lang="en-US" altLang="ko-KR" sz="1600" dirty="0" smtClean="0"/>
            </a:br>
            <a:endParaRPr lang="en-US" altLang="ko-KR" sz="1600" dirty="0"/>
          </a:p>
          <a:p>
            <a:r>
              <a:rPr lang="en-US" altLang="ko-KR" sz="2000" dirty="0"/>
              <a:t>Linux file system is a very high-level hierarchy model.</a:t>
            </a:r>
          </a:p>
          <a:p>
            <a:pPr lvl="1"/>
            <a:r>
              <a:rPr lang="en-US" altLang="ko-KR" sz="1600" dirty="0" err="1"/>
              <a:t>namei.c</a:t>
            </a:r>
            <a:r>
              <a:rPr lang="en-US" altLang="ko-KR" sz="1600" dirty="0"/>
              <a:t> , </a:t>
            </a:r>
            <a:r>
              <a:rPr lang="en-US" altLang="ko-KR" sz="1600" dirty="0" err="1"/>
              <a:t>file.c</a:t>
            </a:r>
            <a:r>
              <a:rPr lang="en-US" altLang="ko-KR" sz="1600" dirty="0"/>
              <a:t>, </a:t>
            </a:r>
            <a:r>
              <a:rPr lang="en-US" altLang="ko-KR" sz="1600" dirty="0" err="1"/>
              <a:t>inode.c</a:t>
            </a:r>
            <a:r>
              <a:rPr lang="en-US" altLang="ko-KR" sz="1600" dirty="0"/>
              <a:t> ,</a:t>
            </a:r>
            <a:r>
              <a:rPr lang="en-US" altLang="ko-KR" sz="1600" dirty="0" err="1"/>
              <a:t>fs.h</a:t>
            </a:r>
            <a:r>
              <a:rPr lang="en-US" altLang="ko-KR" sz="1600" dirty="0"/>
              <a:t> and so on, many important function are scattered, so it is really hard to find. The hierarchical structure is complicated, including generic functions and functions implemented in each file system. Since </a:t>
            </a:r>
            <a:r>
              <a:rPr lang="en-US" altLang="ko-KR" sz="1600" dirty="0" err="1"/>
              <a:t>linux</a:t>
            </a:r>
            <a:r>
              <a:rPr lang="en-US" altLang="ko-KR" sz="1600" dirty="0"/>
              <a:t> file system is made up of multiple file systems in existence, you should treat the </a:t>
            </a:r>
            <a:r>
              <a:rPr lang="en-US" altLang="ko-KR" sz="1600" dirty="0" err="1"/>
              <a:t>hierachy</a:t>
            </a:r>
            <a:r>
              <a:rPr lang="en-US" altLang="ko-KR" sz="1600" dirty="0"/>
              <a:t> model carefully</a:t>
            </a:r>
            <a:r>
              <a:rPr lang="en-US" altLang="ko-KR" sz="1600" dirty="0" smtClean="0"/>
              <a:t>.</a:t>
            </a:r>
            <a:br>
              <a:rPr lang="en-US" altLang="ko-KR" sz="1600" dirty="0" smtClean="0"/>
            </a:br>
            <a:endParaRPr lang="en-US" altLang="ko-KR" sz="1600" dirty="0"/>
          </a:p>
          <a:p>
            <a:r>
              <a:rPr lang="en-US" altLang="ko-KR" sz="2000" dirty="0"/>
              <a:t>Kernel does not provide a float operation.</a:t>
            </a:r>
          </a:p>
          <a:p>
            <a:pPr lvl="1"/>
            <a:r>
              <a:rPr lang="en-US" altLang="ko-KR" sz="1600" dirty="0"/>
              <a:t>cosine, sine, and so on, we need to implement various math function to calculate distance. We cannot use float, so we must implement that calculation only by </a:t>
            </a:r>
            <a:r>
              <a:rPr lang="en-US" altLang="ko-KR" sz="1600" dirty="0" err="1"/>
              <a:t>int</a:t>
            </a:r>
            <a:r>
              <a:rPr lang="en-US" altLang="ko-KR" sz="1600" dirty="0"/>
              <a:t> operation. It is really tricky.</a:t>
            </a:r>
            <a:endParaRPr lang="ko-KR" altLang="en-US" sz="1600" dirty="0"/>
          </a:p>
          <a:p>
            <a:pPr eaLnBrk="1" hangingPunct="1">
              <a:lnSpc>
                <a:spcPct val="90000"/>
              </a:lnSpc>
            </a:pPr>
            <a:endParaRPr lang="en-US" altLang="ko-KR" sz="2000" dirty="0">
              <a:ea typeface="굴림" panose="020B0600000101010101" pitchFamily="50" charset="-127"/>
            </a:endParaRPr>
          </a:p>
        </p:txBody>
      </p:sp>
    </p:spTree>
    <p:extLst>
      <p:ext uri="{BB962C8B-B14F-4D97-AF65-F5344CB8AC3E}">
        <p14:creationId xmlns:p14="http://schemas.microsoft.com/office/powerpoint/2010/main" val="59989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dirty="0" smtClean="0">
                <a:ea typeface="굴림" panose="020B0600000101010101" pitchFamily="50" charset="-127"/>
              </a:rPr>
              <a:t>Basic Settings</a:t>
            </a:r>
            <a:endParaRPr lang="en-US" altLang="ko-KR" dirty="0">
              <a:ea typeface="굴림" panose="020B0600000101010101" pitchFamily="50" charset="-127"/>
            </a:endParaRPr>
          </a:p>
        </p:txBody>
      </p:sp>
      <p:sp>
        <p:nvSpPr>
          <p:cNvPr id="10244" name="Rectangle 4"/>
          <p:cNvSpPr>
            <a:spLocks noChangeArrowheads="1"/>
          </p:cNvSpPr>
          <p:nvPr/>
        </p:nvSpPr>
        <p:spPr bwMode="auto">
          <a:xfrm>
            <a:off x="3066120" y="4865164"/>
            <a:ext cx="5136977" cy="101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ko-KR" sz="1700" dirty="0" err="1" smtClean="0">
                <a:ea typeface="굴림" panose="020B0600000101010101" pitchFamily="50" charset="-127"/>
              </a:rPr>
              <a:t>gps_lock</a:t>
            </a:r>
            <a:r>
              <a:rPr lang="en-US" altLang="ko-KR" sz="1700" dirty="0" smtClean="0">
                <a:ea typeface="굴림" panose="020B0600000101010101" pitchFamily="50" charset="-127"/>
              </a:rPr>
              <a:t>:</a:t>
            </a:r>
            <a:r>
              <a:rPr lang="en-US" altLang="ko-KR" sz="1700" dirty="0">
                <a:ea typeface="굴림" panose="020B0600000101010101" pitchFamily="50" charset="-127"/>
              </a:rPr>
              <a:t> </a:t>
            </a:r>
            <a:r>
              <a:rPr lang="en-US" altLang="ko-KR" sz="1700" dirty="0" smtClean="0">
                <a:ea typeface="굴림" panose="020B0600000101010101" pitchFamily="50" charset="-127"/>
              </a:rPr>
              <a:t>lock for synchronized access to </a:t>
            </a:r>
            <a:r>
              <a:rPr lang="en-US" altLang="ko-KR" sz="1700" dirty="0" err="1" smtClean="0">
                <a:ea typeface="굴림" panose="020B0600000101010101" pitchFamily="50" charset="-127"/>
              </a:rPr>
              <a:t>gps</a:t>
            </a:r>
            <a:r>
              <a:rPr lang="en-US" altLang="ko-KR" sz="1700" dirty="0" smtClean="0">
                <a:ea typeface="굴림" panose="020B0600000101010101" pitchFamily="50" charset="-127"/>
              </a:rPr>
              <a:t> location data</a:t>
            </a:r>
            <a:endParaRPr lang="en-US" altLang="ko-KR" sz="1700" dirty="0">
              <a:ea typeface="굴림" panose="020B0600000101010101" pitchFamily="50" charset="-127"/>
            </a:endParaRPr>
          </a:p>
        </p:txBody>
      </p:sp>
      <p:pic>
        <p:nvPicPr>
          <p:cNvPr id="4" name="그림 3"/>
          <p:cNvPicPr>
            <a:picLocks noChangeAspect="1"/>
          </p:cNvPicPr>
          <p:nvPr/>
        </p:nvPicPr>
        <p:blipFill>
          <a:blip r:embed="rId2"/>
          <a:stretch>
            <a:fillRect/>
          </a:stretch>
        </p:blipFill>
        <p:spPr>
          <a:xfrm>
            <a:off x="564233" y="1651575"/>
            <a:ext cx="1771650" cy="1724025"/>
          </a:xfrm>
          <a:prstGeom prst="rect">
            <a:avLst/>
          </a:prstGeom>
        </p:spPr>
      </p:pic>
      <p:pic>
        <p:nvPicPr>
          <p:cNvPr id="5" name="그림 4"/>
          <p:cNvPicPr>
            <a:picLocks noChangeAspect="1"/>
          </p:cNvPicPr>
          <p:nvPr/>
        </p:nvPicPr>
        <p:blipFill>
          <a:blip r:embed="rId3"/>
          <a:stretch>
            <a:fillRect/>
          </a:stretch>
        </p:blipFill>
        <p:spPr>
          <a:xfrm>
            <a:off x="585591" y="4846129"/>
            <a:ext cx="2286000" cy="352425"/>
          </a:xfrm>
          <a:prstGeom prst="rect">
            <a:avLst/>
          </a:prstGeom>
        </p:spPr>
      </p:pic>
      <p:pic>
        <p:nvPicPr>
          <p:cNvPr id="9" name="그림 8"/>
          <p:cNvPicPr>
            <a:picLocks noChangeAspect="1"/>
          </p:cNvPicPr>
          <p:nvPr/>
        </p:nvPicPr>
        <p:blipFill>
          <a:blip r:embed="rId4"/>
          <a:stretch>
            <a:fillRect/>
          </a:stretch>
        </p:blipFill>
        <p:spPr>
          <a:xfrm>
            <a:off x="570521" y="3861048"/>
            <a:ext cx="7848600" cy="571500"/>
          </a:xfrm>
          <a:prstGeom prst="rect">
            <a:avLst/>
          </a:prstGeom>
        </p:spPr>
      </p:pic>
      <p:sp>
        <p:nvSpPr>
          <p:cNvPr id="12" name="Rectangle 4"/>
          <p:cNvSpPr>
            <a:spLocks noChangeArrowheads="1"/>
          </p:cNvSpPr>
          <p:nvPr/>
        </p:nvSpPr>
        <p:spPr bwMode="auto">
          <a:xfrm>
            <a:off x="2555776" y="1658169"/>
            <a:ext cx="4439465" cy="124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ko-KR" sz="1700" dirty="0" smtClean="0">
                <a:ea typeface="굴림" panose="020B0600000101010101" pitchFamily="50" charset="-127"/>
              </a:rPr>
              <a:t>Added </a:t>
            </a:r>
            <a:r>
              <a:rPr lang="en-US" altLang="ko-KR" sz="1700" dirty="0">
                <a:ea typeface="굴림" panose="020B0600000101010101" pitchFamily="50" charset="-127"/>
              </a:rPr>
              <a:t>‘</a:t>
            </a:r>
            <a:r>
              <a:rPr lang="en-US" altLang="ko-KR" sz="1700" dirty="0" err="1">
                <a:ea typeface="굴림" panose="020B0600000101010101" pitchFamily="50" charset="-127"/>
              </a:rPr>
              <a:t>gps_location</a:t>
            </a:r>
            <a:r>
              <a:rPr lang="en-US" altLang="ko-KR" sz="1700" dirty="0">
                <a:ea typeface="굴림" panose="020B0600000101010101" pitchFamily="50" charset="-127"/>
              </a:rPr>
              <a:t>’ </a:t>
            </a:r>
            <a:r>
              <a:rPr lang="en-US" altLang="ko-KR" sz="1700" dirty="0" err="1">
                <a:ea typeface="굴림" panose="020B0600000101010101" pitchFamily="50" charset="-127"/>
              </a:rPr>
              <a:t>struct</a:t>
            </a:r>
            <a:r>
              <a:rPr lang="en-US" altLang="ko-KR" sz="1700" dirty="0">
                <a:ea typeface="굴림" panose="020B0600000101010101" pitchFamily="50" charset="-127"/>
              </a:rPr>
              <a:t> in </a:t>
            </a:r>
            <a:r>
              <a:rPr lang="en-US" altLang="ko-KR" sz="1700" dirty="0" smtClean="0">
                <a:ea typeface="굴림" panose="020B0600000101010101" pitchFamily="50" charset="-127"/>
              </a:rPr>
              <a:t>include/</a:t>
            </a:r>
            <a:r>
              <a:rPr lang="en-US" altLang="ko-KR" sz="1700" dirty="0" err="1" smtClean="0">
                <a:ea typeface="굴림" panose="020B0600000101010101" pitchFamily="50" charset="-127"/>
              </a:rPr>
              <a:t>linux</a:t>
            </a:r>
            <a:r>
              <a:rPr lang="en-US" altLang="ko-KR" sz="1700" dirty="0" smtClean="0">
                <a:ea typeface="굴림" panose="020B0600000101010101" pitchFamily="50" charset="-127"/>
              </a:rPr>
              <a:t>/</a:t>
            </a:r>
            <a:r>
              <a:rPr lang="en-US" altLang="ko-KR" sz="1700" dirty="0" err="1" smtClean="0">
                <a:ea typeface="굴림" panose="020B0600000101010101" pitchFamily="50" charset="-127"/>
              </a:rPr>
              <a:t>gps.h</a:t>
            </a:r>
            <a:endParaRPr lang="en-US" altLang="ko-KR" sz="1700" dirty="0" smtClean="0">
              <a:ea typeface="굴림" panose="020B0600000101010101" pitchFamily="50" charset="-127"/>
            </a:endParaRPr>
          </a:p>
          <a:p>
            <a:pPr eaLnBrk="1" hangingPunct="1">
              <a:lnSpc>
                <a:spcPct val="90000"/>
              </a:lnSpc>
            </a:pPr>
            <a:endParaRPr lang="en-US" altLang="ko-KR" sz="1700" dirty="0" smtClean="0">
              <a:ea typeface="굴림" panose="020B0600000101010101" pitchFamily="50" charset="-127"/>
            </a:endParaRPr>
          </a:p>
          <a:p>
            <a:pPr eaLnBrk="1" hangingPunct="1">
              <a:lnSpc>
                <a:spcPct val="90000"/>
              </a:lnSpc>
            </a:pPr>
            <a:r>
              <a:rPr lang="en-US" altLang="ko-KR" sz="1700" dirty="0">
                <a:ea typeface="굴림" panose="020B0600000101010101" pitchFamily="50" charset="-127"/>
              </a:rPr>
              <a:t>I</a:t>
            </a:r>
            <a:r>
              <a:rPr lang="en-US" altLang="ko-KR" sz="1700" dirty="0" smtClean="0">
                <a:ea typeface="굴림" panose="020B0600000101010101" pitchFamily="50" charset="-127"/>
              </a:rPr>
              <a:t>mplemented </a:t>
            </a:r>
            <a:r>
              <a:rPr lang="en-US" altLang="ko-KR" sz="1700" dirty="0">
                <a:ea typeface="굴림" panose="020B0600000101010101" pitchFamily="50" charset="-127"/>
              </a:rPr>
              <a:t>‘</a:t>
            </a:r>
            <a:r>
              <a:rPr lang="en-US" altLang="ko-KR" sz="1700" dirty="0" err="1">
                <a:ea typeface="굴림" panose="020B0600000101010101" pitchFamily="50" charset="-127"/>
              </a:rPr>
              <a:t>sys_set_gps_location</a:t>
            </a:r>
            <a:r>
              <a:rPr lang="en-US" altLang="ko-KR" sz="1700" dirty="0">
                <a:ea typeface="굴림" panose="020B0600000101010101" pitchFamily="50" charset="-127"/>
              </a:rPr>
              <a:t>’ and ‘</a:t>
            </a:r>
            <a:r>
              <a:rPr lang="en-US" altLang="ko-KR" sz="1700" dirty="0" err="1">
                <a:ea typeface="굴림" panose="020B0600000101010101" pitchFamily="50" charset="-127"/>
              </a:rPr>
              <a:t>sys_get_gps_location</a:t>
            </a:r>
            <a:r>
              <a:rPr lang="en-US" altLang="ko-KR" sz="1700" dirty="0">
                <a:ea typeface="굴림" panose="020B0600000101010101" pitchFamily="50" charset="-127"/>
              </a:rPr>
              <a:t>’ </a:t>
            </a:r>
            <a:r>
              <a:rPr lang="en-US" altLang="ko-KR" sz="1700" dirty="0" err="1">
                <a:ea typeface="굴림" panose="020B0600000101010101" pitchFamily="50" charset="-127"/>
              </a:rPr>
              <a:t>syscalls</a:t>
            </a:r>
            <a:r>
              <a:rPr lang="en-US" altLang="ko-KR" sz="1700" dirty="0">
                <a:ea typeface="굴림" panose="020B0600000101010101" pitchFamily="50" charset="-127"/>
              </a:rPr>
              <a:t> to access the location data from user space.</a:t>
            </a:r>
          </a:p>
          <a:p>
            <a:pPr eaLnBrk="1" hangingPunct="1">
              <a:lnSpc>
                <a:spcPct val="90000"/>
              </a:lnSpc>
            </a:pPr>
            <a:endParaRPr lang="en-US" altLang="ko-KR" sz="1700" dirty="0">
              <a:ea typeface="굴림" panose="020B0600000101010101" pitchFamily="50" charset="-127"/>
            </a:endParaRPr>
          </a:p>
        </p:txBody>
      </p:sp>
    </p:spTree>
    <p:extLst>
      <p:ext uri="{BB962C8B-B14F-4D97-AF65-F5344CB8AC3E}">
        <p14:creationId xmlns:p14="http://schemas.microsoft.com/office/powerpoint/2010/main" val="120071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dirty="0" smtClean="0">
                <a:ea typeface="굴림" panose="020B0600000101010101" pitchFamily="50" charset="-127"/>
              </a:rPr>
              <a:t>Adding </a:t>
            </a:r>
            <a:r>
              <a:rPr lang="en-US" altLang="ko-KR" dirty="0" err="1" smtClean="0">
                <a:ea typeface="굴림" panose="020B0600000101010101" pitchFamily="50" charset="-127"/>
              </a:rPr>
              <a:t>inode</a:t>
            </a:r>
            <a:r>
              <a:rPr lang="en-US" altLang="ko-KR" dirty="0" smtClean="0">
                <a:ea typeface="굴림" panose="020B0600000101010101" pitchFamily="50" charset="-127"/>
              </a:rPr>
              <a:t> fields/operations</a:t>
            </a:r>
            <a:endParaRPr lang="en-US" altLang="ko-KR" dirty="0">
              <a:ea typeface="굴림" panose="020B0600000101010101" pitchFamily="50" charset="-127"/>
            </a:endParaRPr>
          </a:p>
        </p:txBody>
      </p:sp>
      <p:sp>
        <p:nvSpPr>
          <p:cNvPr id="10244" name="Rectangle 4"/>
          <p:cNvSpPr>
            <a:spLocks noChangeArrowheads="1"/>
          </p:cNvSpPr>
          <p:nvPr/>
        </p:nvSpPr>
        <p:spPr bwMode="auto">
          <a:xfrm>
            <a:off x="4692082" y="2491991"/>
            <a:ext cx="2976262" cy="130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ko-KR" sz="1700" dirty="0" smtClean="0">
                <a:ea typeface="굴림" panose="020B0600000101010101" pitchFamily="50" charset="-127"/>
              </a:rPr>
              <a:t>Added following </a:t>
            </a:r>
            <a:r>
              <a:rPr lang="en-US" altLang="ko-KR" sz="1700" dirty="0" err="1" smtClean="0">
                <a:ea typeface="굴림" panose="020B0600000101010101" pitchFamily="50" charset="-127"/>
              </a:rPr>
              <a:t>inode</a:t>
            </a:r>
            <a:r>
              <a:rPr lang="en-US" altLang="ko-KR" sz="1700" dirty="0" smtClean="0">
                <a:ea typeface="굴림" panose="020B0600000101010101" pitchFamily="50" charset="-127"/>
              </a:rPr>
              <a:t> operations:</a:t>
            </a:r>
            <a:br>
              <a:rPr lang="en-US" altLang="ko-KR" sz="1700" dirty="0" smtClean="0">
                <a:ea typeface="굴림" panose="020B0600000101010101" pitchFamily="50" charset="-127"/>
              </a:rPr>
            </a:br>
            <a:r>
              <a:rPr lang="en-US" altLang="ko-KR" sz="1700" dirty="0">
                <a:ea typeface="굴림" panose="020B0600000101010101" pitchFamily="50" charset="-127"/>
              </a:rPr>
              <a:t/>
            </a:r>
            <a:br>
              <a:rPr lang="en-US" altLang="ko-KR" sz="1700" dirty="0">
                <a:ea typeface="굴림" panose="020B0600000101010101" pitchFamily="50" charset="-127"/>
              </a:rPr>
            </a:br>
            <a:r>
              <a:rPr lang="en-US" altLang="ko-KR" sz="1700" dirty="0" smtClean="0">
                <a:ea typeface="굴림" panose="020B0600000101010101" pitchFamily="50" charset="-127"/>
              </a:rPr>
              <a:t>‘ext2_set_gps_location’</a:t>
            </a:r>
            <a:br>
              <a:rPr lang="en-US" altLang="ko-KR" sz="1700" dirty="0" smtClean="0">
                <a:ea typeface="굴림" panose="020B0600000101010101" pitchFamily="50" charset="-127"/>
              </a:rPr>
            </a:br>
            <a:r>
              <a:rPr lang="en-US" altLang="ko-KR" sz="1700" dirty="0" smtClean="0">
                <a:ea typeface="굴림" panose="020B0600000101010101" pitchFamily="50" charset="-127"/>
              </a:rPr>
              <a:t>‘ext2_get_gps_location</a:t>
            </a:r>
            <a:r>
              <a:rPr lang="en-US" altLang="ko-KR" sz="1700" dirty="0">
                <a:ea typeface="굴림" panose="020B0600000101010101" pitchFamily="50" charset="-127"/>
              </a:rPr>
              <a:t>’</a:t>
            </a:r>
            <a:endParaRPr lang="en-US" altLang="ko-KR" sz="1700" dirty="0" smtClean="0">
              <a:ea typeface="굴림" panose="020B0600000101010101" pitchFamily="50" charset="-127"/>
            </a:endParaRPr>
          </a:p>
          <a:p>
            <a:pPr eaLnBrk="1" hangingPunct="1">
              <a:lnSpc>
                <a:spcPct val="90000"/>
              </a:lnSpc>
            </a:pPr>
            <a:endParaRPr lang="en-US" altLang="ko-KR" sz="1700" dirty="0">
              <a:ea typeface="굴림" panose="020B0600000101010101" pitchFamily="50" charset="-127"/>
            </a:endParaRPr>
          </a:p>
        </p:txBody>
      </p:sp>
      <p:sp>
        <p:nvSpPr>
          <p:cNvPr id="12" name="Rectangle 4"/>
          <p:cNvSpPr>
            <a:spLocks noChangeArrowheads="1"/>
          </p:cNvSpPr>
          <p:nvPr/>
        </p:nvSpPr>
        <p:spPr bwMode="auto">
          <a:xfrm>
            <a:off x="4692082" y="1521003"/>
            <a:ext cx="2689316" cy="116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ko-KR" sz="1700" dirty="0" smtClean="0">
                <a:ea typeface="굴림" panose="020B0600000101010101" pitchFamily="50" charset="-127"/>
              </a:rPr>
              <a:t>Added </a:t>
            </a:r>
            <a:r>
              <a:rPr lang="en-US" altLang="ko-KR" sz="1700" dirty="0" err="1" smtClean="0">
                <a:ea typeface="굴림" panose="020B0600000101010101" pitchFamily="50" charset="-127"/>
              </a:rPr>
              <a:t>gps</a:t>
            </a:r>
            <a:r>
              <a:rPr lang="en-US" altLang="ko-KR" sz="1700" dirty="0" smtClean="0">
                <a:ea typeface="굴림" panose="020B0600000101010101" pitchFamily="50" charset="-127"/>
              </a:rPr>
              <a:t> location fields in ext2 </a:t>
            </a:r>
            <a:r>
              <a:rPr lang="en-US" altLang="ko-KR" sz="1700" dirty="0" err="1" smtClean="0">
                <a:ea typeface="굴림" panose="020B0600000101010101" pitchFamily="50" charset="-127"/>
              </a:rPr>
              <a:t>inode</a:t>
            </a:r>
            <a:r>
              <a:rPr lang="en-US" altLang="ko-KR" sz="1700" dirty="0" smtClean="0">
                <a:ea typeface="굴림" panose="020B0600000101010101" pitchFamily="50" charset="-127"/>
              </a:rPr>
              <a:t> information</a:t>
            </a:r>
          </a:p>
          <a:p>
            <a:pPr eaLnBrk="1" hangingPunct="1">
              <a:lnSpc>
                <a:spcPct val="90000"/>
              </a:lnSpc>
            </a:pPr>
            <a:endParaRPr lang="en-US" altLang="ko-KR" sz="1700" dirty="0">
              <a:ea typeface="굴림" panose="020B0600000101010101" pitchFamily="50" charset="-127"/>
            </a:endParaRPr>
          </a:p>
        </p:txBody>
      </p:sp>
      <p:grpSp>
        <p:nvGrpSpPr>
          <p:cNvPr id="19" name="그룹 18"/>
          <p:cNvGrpSpPr/>
          <p:nvPr/>
        </p:nvGrpSpPr>
        <p:grpSpPr>
          <a:xfrm>
            <a:off x="471407" y="1521003"/>
            <a:ext cx="1721531" cy="1400662"/>
            <a:chOff x="579303" y="1510682"/>
            <a:chExt cx="1721531" cy="1400662"/>
          </a:xfrm>
        </p:grpSpPr>
        <p:pic>
          <p:nvPicPr>
            <p:cNvPr id="2" name="그림 1"/>
            <p:cNvPicPr>
              <a:picLocks noChangeAspect="1"/>
            </p:cNvPicPr>
            <p:nvPr/>
          </p:nvPicPr>
          <p:blipFill>
            <a:blip r:embed="rId2"/>
            <a:stretch>
              <a:fillRect/>
            </a:stretch>
          </p:blipFill>
          <p:spPr>
            <a:xfrm>
              <a:off x="579303" y="1774043"/>
              <a:ext cx="1721531" cy="1137301"/>
            </a:xfrm>
            <a:prstGeom prst="rect">
              <a:avLst/>
            </a:prstGeom>
          </p:spPr>
        </p:pic>
        <p:pic>
          <p:nvPicPr>
            <p:cNvPr id="6" name="그림 5"/>
            <p:cNvPicPr>
              <a:picLocks noChangeAspect="1"/>
            </p:cNvPicPr>
            <p:nvPr/>
          </p:nvPicPr>
          <p:blipFill>
            <a:blip r:embed="rId3"/>
            <a:stretch>
              <a:fillRect/>
            </a:stretch>
          </p:blipFill>
          <p:spPr>
            <a:xfrm>
              <a:off x="579303" y="1510682"/>
              <a:ext cx="1343025" cy="266700"/>
            </a:xfrm>
            <a:prstGeom prst="rect">
              <a:avLst/>
            </a:prstGeom>
          </p:spPr>
        </p:pic>
      </p:grpSp>
      <p:grpSp>
        <p:nvGrpSpPr>
          <p:cNvPr id="18" name="그룹 17"/>
          <p:cNvGrpSpPr/>
          <p:nvPr/>
        </p:nvGrpSpPr>
        <p:grpSpPr>
          <a:xfrm>
            <a:off x="2501403" y="1518669"/>
            <a:ext cx="1771650" cy="1402996"/>
            <a:chOff x="3014531" y="1488293"/>
            <a:chExt cx="1771650" cy="1402996"/>
          </a:xfrm>
        </p:grpSpPr>
        <p:pic>
          <p:nvPicPr>
            <p:cNvPr id="13" name="그림 12"/>
            <p:cNvPicPr>
              <a:picLocks noChangeAspect="1"/>
            </p:cNvPicPr>
            <p:nvPr/>
          </p:nvPicPr>
          <p:blipFill>
            <a:blip r:embed="rId2"/>
            <a:stretch>
              <a:fillRect/>
            </a:stretch>
          </p:blipFill>
          <p:spPr>
            <a:xfrm>
              <a:off x="3014531" y="1765284"/>
              <a:ext cx="1704433" cy="1126005"/>
            </a:xfrm>
            <a:prstGeom prst="rect">
              <a:avLst/>
            </a:prstGeom>
          </p:spPr>
        </p:pic>
        <p:pic>
          <p:nvPicPr>
            <p:cNvPr id="8" name="그림 7"/>
            <p:cNvPicPr>
              <a:picLocks noChangeAspect="1"/>
            </p:cNvPicPr>
            <p:nvPr/>
          </p:nvPicPr>
          <p:blipFill>
            <a:blip r:embed="rId4"/>
            <a:stretch>
              <a:fillRect/>
            </a:stretch>
          </p:blipFill>
          <p:spPr>
            <a:xfrm>
              <a:off x="3014531" y="1488293"/>
              <a:ext cx="1771650" cy="285750"/>
            </a:xfrm>
            <a:prstGeom prst="rect">
              <a:avLst/>
            </a:prstGeom>
          </p:spPr>
        </p:pic>
      </p:grpSp>
      <p:grpSp>
        <p:nvGrpSpPr>
          <p:cNvPr id="15" name="그룹 14"/>
          <p:cNvGrpSpPr/>
          <p:nvPr/>
        </p:nvGrpSpPr>
        <p:grpSpPr>
          <a:xfrm>
            <a:off x="3850926" y="4051135"/>
            <a:ext cx="3725476" cy="2548254"/>
            <a:chOff x="3682905" y="4039776"/>
            <a:chExt cx="3725476" cy="2548254"/>
          </a:xfrm>
        </p:grpSpPr>
        <p:pic>
          <p:nvPicPr>
            <p:cNvPr id="10" name="그림 9"/>
            <p:cNvPicPr>
              <a:picLocks noChangeAspect="1"/>
            </p:cNvPicPr>
            <p:nvPr/>
          </p:nvPicPr>
          <p:blipFill>
            <a:blip r:embed="rId5"/>
            <a:stretch>
              <a:fillRect/>
            </a:stretch>
          </p:blipFill>
          <p:spPr>
            <a:xfrm>
              <a:off x="3682905" y="4039776"/>
              <a:ext cx="3725476" cy="2548254"/>
            </a:xfrm>
            <a:prstGeom prst="rect">
              <a:avLst/>
            </a:prstGeom>
          </p:spPr>
        </p:pic>
        <p:sp>
          <p:nvSpPr>
            <p:cNvPr id="11" name="직사각형 10"/>
            <p:cNvSpPr/>
            <p:nvPr/>
          </p:nvSpPr>
          <p:spPr bwMode="auto">
            <a:xfrm>
              <a:off x="3995936" y="5733256"/>
              <a:ext cx="2520280" cy="432048"/>
            </a:xfrm>
            <a:prstGeom prst="rect">
              <a:avLst/>
            </a:prstGeom>
            <a:noFill/>
            <a:ln w="4127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grpSp>
      <p:grpSp>
        <p:nvGrpSpPr>
          <p:cNvPr id="16" name="그룹 15"/>
          <p:cNvGrpSpPr/>
          <p:nvPr/>
        </p:nvGrpSpPr>
        <p:grpSpPr>
          <a:xfrm>
            <a:off x="471407" y="3143328"/>
            <a:ext cx="3211498" cy="3456061"/>
            <a:chOff x="471407" y="3143328"/>
            <a:chExt cx="3211498" cy="3456061"/>
          </a:xfrm>
        </p:grpSpPr>
        <p:pic>
          <p:nvPicPr>
            <p:cNvPr id="14" name="그림 13"/>
            <p:cNvPicPr>
              <a:picLocks noChangeAspect="1"/>
            </p:cNvPicPr>
            <p:nvPr/>
          </p:nvPicPr>
          <p:blipFill>
            <a:blip r:embed="rId6"/>
            <a:stretch>
              <a:fillRect/>
            </a:stretch>
          </p:blipFill>
          <p:spPr>
            <a:xfrm>
              <a:off x="471407" y="3143328"/>
              <a:ext cx="3211498" cy="3456061"/>
            </a:xfrm>
            <a:prstGeom prst="rect">
              <a:avLst/>
            </a:prstGeom>
          </p:spPr>
        </p:pic>
        <p:sp>
          <p:nvSpPr>
            <p:cNvPr id="17" name="직사각형 16"/>
            <p:cNvSpPr/>
            <p:nvPr/>
          </p:nvSpPr>
          <p:spPr bwMode="auto">
            <a:xfrm>
              <a:off x="579303" y="6021288"/>
              <a:ext cx="2435228" cy="414662"/>
            </a:xfrm>
            <a:prstGeom prst="rect">
              <a:avLst/>
            </a:prstGeom>
            <a:noFill/>
            <a:ln w="4127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grpSp>
    </p:spTree>
    <p:extLst>
      <p:ext uri="{BB962C8B-B14F-4D97-AF65-F5344CB8AC3E}">
        <p14:creationId xmlns:p14="http://schemas.microsoft.com/office/powerpoint/2010/main" val="100206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22238"/>
            <a:ext cx="7643192" cy="1295400"/>
          </a:xfrm>
        </p:spPr>
        <p:txBody>
          <a:bodyPr/>
          <a:lstStyle/>
          <a:p>
            <a:r>
              <a:rPr lang="en-US" altLang="ko-KR" dirty="0" smtClean="0">
                <a:ea typeface="굴림" panose="020B0600000101010101" pitchFamily="50" charset="-127"/>
              </a:rPr>
              <a:t>Implementing </a:t>
            </a:r>
            <a:r>
              <a:rPr lang="en-US" altLang="ko-KR" dirty="0" err="1" smtClean="0">
                <a:ea typeface="굴림" panose="020B0600000101010101" pitchFamily="50" charset="-127"/>
              </a:rPr>
              <a:t>i</a:t>
            </a:r>
            <a:r>
              <a:rPr lang="en-US" altLang="ko-KR" dirty="0" err="1" smtClean="0">
                <a:ea typeface="굴림" panose="020B0600000101010101" pitchFamily="50" charset="-127"/>
              </a:rPr>
              <a:t>node</a:t>
            </a:r>
            <a:r>
              <a:rPr lang="en-US" altLang="ko-KR" dirty="0" smtClean="0">
                <a:ea typeface="굴림" panose="020B0600000101010101" pitchFamily="50" charset="-127"/>
              </a:rPr>
              <a:t> operations</a:t>
            </a:r>
            <a:endParaRPr lang="en-US" altLang="ko-KR" dirty="0">
              <a:ea typeface="굴림" panose="020B0600000101010101" pitchFamily="50" charset="-127"/>
            </a:endParaRPr>
          </a:p>
        </p:txBody>
      </p:sp>
      <p:pic>
        <p:nvPicPr>
          <p:cNvPr id="2" name="그림 1"/>
          <p:cNvPicPr>
            <a:picLocks noChangeAspect="1"/>
          </p:cNvPicPr>
          <p:nvPr/>
        </p:nvPicPr>
        <p:blipFill>
          <a:blip r:embed="rId2"/>
          <a:stretch>
            <a:fillRect/>
          </a:stretch>
        </p:blipFill>
        <p:spPr>
          <a:xfrm>
            <a:off x="251520" y="1616435"/>
            <a:ext cx="4309373" cy="3340249"/>
          </a:xfrm>
          <a:prstGeom prst="rect">
            <a:avLst/>
          </a:prstGeom>
        </p:spPr>
      </p:pic>
      <p:pic>
        <p:nvPicPr>
          <p:cNvPr id="8" name="그림 7"/>
          <p:cNvPicPr>
            <a:picLocks noChangeAspect="1"/>
          </p:cNvPicPr>
          <p:nvPr/>
        </p:nvPicPr>
        <p:blipFill>
          <a:blip r:embed="rId3"/>
          <a:stretch>
            <a:fillRect/>
          </a:stretch>
        </p:blipFill>
        <p:spPr>
          <a:xfrm>
            <a:off x="4696839" y="1844824"/>
            <a:ext cx="4214817" cy="2788940"/>
          </a:xfrm>
          <a:prstGeom prst="rect">
            <a:avLst/>
          </a:prstGeom>
        </p:spPr>
      </p:pic>
      <p:sp>
        <p:nvSpPr>
          <p:cNvPr id="9" name="Rectangle 4"/>
          <p:cNvSpPr>
            <a:spLocks noChangeArrowheads="1"/>
          </p:cNvSpPr>
          <p:nvPr/>
        </p:nvSpPr>
        <p:spPr bwMode="auto">
          <a:xfrm>
            <a:off x="606006" y="5060950"/>
            <a:ext cx="3600400" cy="110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ko-KR" sz="1700" dirty="0" smtClean="0">
                <a:ea typeface="굴림" panose="020B0600000101010101" pitchFamily="50" charset="-127"/>
              </a:rPr>
              <a:t>ext2_set_gps_location:</a:t>
            </a:r>
            <a:br>
              <a:rPr lang="en-US" altLang="ko-KR" sz="1700" dirty="0" smtClean="0">
                <a:ea typeface="굴림" panose="020B0600000101010101" pitchFamily="50" charset="-127"/>
              </a:rPr>
            </a:br>
            <a:r>
              <a:rPr lang="en-US" altLang="ko-KR" sz="1700" dirty="0" smtClean="0">
                <a:ea typeface="굴림" panose="020B0600000101010101" pitchFamily="50" charset="-127"/>
              </a:rPr>
              <a:t>sets file location information in </a:t>
            </a:r>
            <a:r>
              <a:rPr lang="en-US" altLang="ko-KR" sz="1700" dirty="0" err="1" smtClean="0">
                <a:ea typeface="굴림" panose="020B0600000101010101" pitchFamily="50" charset="-127"/>
              </a:rPr>
              <a:t>inode</a:t>
            </a:r>
            <a:r>
              <a:rPr lang="en-US" altLang="ko-KR" sz="1700" dirty="0" smtClean="0">
                <a:ea typeface="굴림" panose="020B0600000101010101" pitchFamily="50" charset="-127"/>
              </a:rPr>
              <a:t> as the current location of the device</a:t>
            </a:r>
            <a:endParaRPr lang="en-US" altLang="ko-KR" sz="1700" dirty="0">
              <a:ea typeface="굴림" panose="020B0600000101010101" pitchFamily="50" charset="-127"/>
            </a:endParaRPr>
          </a:p>
          <a:p>
            <a:pPr eaLnBrk="1" hangingPunct="1">
              <a:lnSpc>
                <a:spcPct val="90000"/>
              </a:lnSpc>
            </a:pPr>
            <a:r>
              <a:rPr lang="en-US" altLang="ko-KR" sz="1700" dirty="0" smtClean="0">
                <a:ea typeface="굴림" panose="020B0600000101010101" pitchFamily="50" charset="-127"/>
              </a:rPr>
              <a:t>Used cpu_to_le32 to keep </a:t>
            </a:r>
            <a:r>
              <a:rPr lang="en-US" altLang="ko-KR" sz="1700" dirty="0" err="1" smtClean="0">
                <a:ea typeface="굴림" panose="020B0600000101010101" pitchFamily="50" charset="-127"/>
              </a:rPr>
              <a:t>endianness</a:t>
            </a:r>
            <a:endParaRPr lang="en-US" altLang="ko-KR" sz="1700" dirty="0" smtClean="0">
              <a:ea typeface="굴림" panose="020B0600000101010101" pitchFamily="50" charset="-127"/>
            </a:endParaRPr>
          </a:p>
          <a:p>
            <a:pPr eaLnBrk="1" hangingPunct="1">
              <a:lnSpc>
                <a:spcPct val="90000"/>
              </a:lnSpc>
            </a:pPr>
            <a:endParaRPr lang="en-US" altLang="ko-KR" sz="1700" dirty="0">
              <a:ea typeface="굴림" panose="020B0600000101010101" pitchFamily="50" charset="-127"/>
            </a:endParaRPr>
          </a:p>
        </p:txBody>
      </p:sp>
      <p:sp>
        <p:nvSpPr>
          <p:cNvPr id="10" name="Rectangle 4"/>
          <p:cNvSpPr>
            <a:spLocks noChangeArrowheads="1"/>
          </p:cNvSpPr>
          <p:nvPr/>
        </p:nvSpPr>
        <p:spPr bwMode="auto">
          <a:xfrm>
            <a:off x="4922451" y="5060950"/>
            <a:ext cx="3763592" cy="130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ko-KR" sz="1700" dirty="0" smtClean="0">
                <a:ea typeface="굴림" panose="020B0600000101010101" pitchFamily="50" charset="-127"/>
              </a:rPr>
              <a:t>ext2_get_gps_location:</a:t>
            </a:r>
            <a:br>
              <a:rPr lang="en-US" altLang="ko-KR" sz="1700" dirty="0" smtClean="0">
                <a:ea typeface="굴림" panose="020B0600000101010101" pitchFamily="50" charset="-127"/>
              </a:rPr>
            </a:br>
            <a:r>
              <a:rPr lang="en-US" altLang="ko-KR" sz="1700" dirty="0" smtClean="0">
                <a:ea typeface="굴림" panose="020B0600000101010101" pitchFamily="50" charset="-127"/>
              </a:rPr>
              <a:t>extracts the location information in </a:t>
            </a:r>
            <a:r>
              <a:rPr lang="en-US" altLang="ko-KR" sz="1700" dirty="0" err="1" smtClean="0">
                <a:ea typeface="굴림" panose="020B0600000101010101" pitchFamily="50" charset="-127"/>
              </a:rPr>
              <a:t>inode</a:t>
            </a:r>
            <a:endParaRPr lang="en-US" altLang="ko-KR" sz="1700" dirty="0" smtClean="0">
              <a:ea typeface="굴림" panose="020B0600000101010101" pitchFamily="50" charset="-127"/>
            </a:endParaRPr>
          </a:p>
          <a:p>
            <a:pPr eaLnBrk="1" hangingPunct="1">
              <a:lnSpc>
                <a:spcPct val="90000"/>
              </a:lnSpc>
            </a:pPr>
            <a:r>
              <a:rPr lang="en-US" altLang="ko-KR" sz="1700" dirty="0">
                <a:ea typeface="굴림" panose="020B0600000101010101" pitchFamily="50" charset="-127"/>
              </a:rPr>
              <a:t>Used </a:t>
            </a:r>
            <a:r>
              <a:rPr lang="en-US" altLang="ko-KR" sz="1700" dirty="0" smtClean="0">
                <a:ea typeface="굴림" panose="020B0600000101010101" pitchFamily="50" charset="-127"/>
              </a:rPr>
              <a:t>le32_to_cpu </a:t>
            </a:r>
            <a:r>
              <a:rPr lang="en-US" altLang="ko-KR" sz="1700" dirty="0">
                <a:ea typeface="굴림" panose="020B0600000101010101" pitchFamily="50" charset="-127"/>
              </a:rPr>
              <a:t>to keep </a:t>
            </a:r>
            <a:r>
              <a:rPr lang="en-US" altLang="ko-KR" sz="1700" dirty="0" err="1">
                <a:ea typeface="굴림" panose="020B0600000101010101" pitchFamily="50" charset="-127"/>
              </a:rPr>
              <a:t>endianness</a:t>
            </a:r>
            <a:endParaRPr lang="en-US" altLang="ko-KR" sz="1700" dirty="0">
              <a:ea typeface="굴림" panose="020B0600000101010101" pitchFamily="50" charset="-127"/>
            </a:endParaRPr>
          </a:p>
          <a:p>
            <a:pPr eaLnBrk="1" hangingPunct="1">
              <a:lnSpc>
                <a:spcPct val="90000"/>
              </a:lnSpc>
            </a:pPr>
            <a:endParaRPr lang="en-US" altLang="ko-KR" sz="1700" dirty="0" smtClean="0">
              <a:ea typeface="굴림" panose="020B0600000101010101" pitchFamily="50" charset="-127"/>
            </a:endParaRPr>
          </a:p>
          <a:p>
            <a:pPr eaLnBrk="1" hangingPunct="1">
              <a:lnSpc>
                <a:spcPct val="90000"/>
              </a:lnSpc>
            </a:pPr>
            <a:endParaRPr lang="en-US" altLang="ko-KR" sz="1700" dirty="0">
              <a:ea typeface="굴림" panose="020B0600000101010101" pitchFamily="50" charset="-127"/>
            </a:endParaRPr>
          </a:p>
        </p:txBody>
      </p:sp>
    </p:spTree>
    <p:extLst>
      <p:ext uri="{BB962C8B-B14F-4D97-AF65-F5344CB8AC3E}">
        <p14:creationId xmlns:p14="http://schemas.microsoft.com/office/powerpoint/2010/main" val="86909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dirty="0" err="1" smtClean="0">
                <a:ea typeface="굴림" panose="020B0600000101010101" pitchFamily="50" charset="-127"/>
              </a:rPr>
              <a:t>inode</a:t>
            </a:r>
            <a:r>
              <a:rPr lang="en-US" altLang="ko-KR" dirty="0" smtClean="0">
                <a:ea typeface="굴림" panose="020B0600000101010101" pitchFamily="50" charset="-127"/>
              </a:rPr>
              <a:t> </a:t>
            </a:r>
            <a:r>
              <a:rPr lang="en-US" altLang="ko-KR" dirty="0" smtClean="0">
                <a:ea typeface="굴림" panose="020B0600000101010101" pitchFamily="50" charset="-127"/>
              </a:rPr>
              <a:t>operation call</a:t>
            </a:r>
            <a:endParaRPr lang="en-US" altLang="ko-KR" dirty="0">
              <a:ea typeface="굴림" panose="020B0600000101010101" pitchFamily="50" charset="-127"/>
            </a:endParaRPr>
          </a:p>
        </p:txBody>
      </p:sp>
      <p:sp>
        <p:nvSpPr>
          <p:cNvPr id="8" name="Rectangle 4"/>
          <p:cNvSpPr>
            <a:spLocks noChangeArrowheads="1"/>
          </p:cNvSpPr>
          <p:nvPr/>
        </p:nvSpPr>
        <p:spPr bwMode="auto">
          <a:xfrm>
            <a:off x="5457421" y="2060848"/>
            <a:ext cx="3456384" cy="3859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ko-KR" sz="1700" dirty="0" smtClean="0">
                <a:ea typeface="굴림" panose="020B0600000101010101" pitchFamily="50" charset="-127"/>
              </a:rPr>
              <a:t>Whenever ext2_create() is called, </a:t>
            </a:r>
            <a:r>
              <a:rPr lang="en-US" altLang="ko-KR" sz="1700" dirty="0" err="1" smtClean="0">
                <a:ea typeface="굴림" panose="020B0600000101010101" pitchFamily="50" charset="-127"/>
              </a:rPr>
              <a:t>set_gps_location</a:t>
            </a:r>
            <a:r>
              <a:rPr lang="en-US" altLang="ko-KR" sz="1700" dirty="0" smtClean="0">
                <a:ea typeface="굴림" panose="020B0600000101010101" pitchFamily="50" charset="-127"/>
              </a:rPr>
              <a:t>() is also called so that the location information is stored in </a:t>
            </a:r>
            <a:r>
              <a:rPr lang="en-US" altLang="ko-KR" sz="1700" dirty="0" err="1" smtClean="0">
                <a:ea typeface="굴림" panose="020B0600000101010101" pitchFamily="50" charset="-127"/>
              </a:rPr>
              <a:t>inode</a:t>
            </a:r>
            <a:r>
              <a:rPr lang="en-US" altLang="ko-KR" sz="1700" dirty="0" smtClean="0">
                <a:ea typeface="굴림" panose="020B0600000101010101" pitchFamily="50" charset="-127"/>
              </a:rPr>
              <a:t> data structure when a file is created in ext2 file system.</a:t>
            </a:r>
          </a:p>
          <a:p>
            <a:pPr eaLnBrk="1" hangingPunct="1">
              <a:lnSpc>
                <a:spcPct val="90000"/>
              </a:lnSpc>
            </a:pPr>
            <a:endParaRPr lang="en-US" altLang="ko-KR" sz="1700" dirty="0" smtClean="0">
              <a:ea typeface="굴림" panose="020B0600000101010101" pitchFamily="50" charset="-127"/>
            </a:endParaRPr>
          </a:p>
          <a:p>
            <a:pPr eaLnBrk="1" hangingPunct="1">
              <a:lnSpc>
                <a:spcPct val="90000"/>
              </a:lnSpc>
            </a:pPr>
            <a:r>
              <a:rPr lang="en-US" altLang="ko-KR" sz="1700" dirty="0" smtClean="0">
                <a:ea typeface="굴림" panose="020B0600000101010101" pitchFamily="50" charset="-127"/>
              </a:rPr>
              <a:t>Also modified ext2_mkdir() and ext2_rename(), and </a:t>
            </a:r>
            <a:r>
              <a:rPr lang="en-US" altLang="ko-KR" sz="1700" dirty="0" smtClean="0"/>
              <a:t>ext2_setattr()</a:t>
            </a:r>
            <a:endParaRPr lang="en-US" altLang="ko-KR" sz="1700" dirty="0">
              <a:ea typeface="굴림" panose="020B0600000101010101" pitchFamily="50" charset="-127"/>
            </a:endParaRPr>
          </a:p>
        </p:txBody>
      </p:sp>
      <p:grpSp>
        <p:nvGrpSpPr>
          <p:cNvPr id="4" name="그룹 3"/>
          <p:cNvGrpSpPr/>
          <p:nvPr/>
        </p:nvGrpSpPr>
        <p:grpSpPr>
          <a:xfrm>
            <a:off x="445638" y="1700808"/>
            <a:ext cx="4988659" cy="4219059"/>
            <a:chOff x="445638" y="1700808"/>
            <a:chExt cx="4988659" cy="4219059"/>
          </a:xfrm>
        </p:grpSpPr>
        <p:pic>
          <p:nvPicPr>
            <p:cNvPr id="3" name="그림 2"/>
            <p:cNvPicPr>
              <a:picLocks noChangeAspect="1"/>
            </p:cNvPicPr>
            <p:nvPr/>
          </p:nvPicPr>
          <p:blipFill>
            <a:blip r:embed="rId2"/>
            <a:stretch>
              <a:fillRect/>
            </a:stretch>
          </p:blipFill>
          <p:spPr>
            <a:xfrm>
              <a:off x="445638" y="1700808"/>
              <a:ext cx="4988659" cy="4219059"/>
            </a:xfrm>
            <a:prstGeom prst="rect">
              <a:avLst/>
            </a:prstGeom>
          </p:spPr>
        </p:pic>
        <p:sp>
          <p:nvSpPr>
            <p:cNvPr id="10" name="직사각형 9"/>
            <p:cNvSpPr/>
            <p:nvPr/>
          </p:nvSpPr>
          <p:spPr bwMode="auto">
            <a:xfrm>
              <a:off x="611560" y="3314398"/>
              <a:ext cx="2232248" cy="258618"/>
            </a:xfrm>
            <a:prstGeom prst="rect">
              <a:avLst/>
            </a:prstGeom>
            <a:noFill/>
            <a:ln w="4127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grpSp>
    </p:spTree>
    <p:extLst>
      <p:ext uri="{BB962C8B-B14F-4D97-AF65-F5344CB8AC3E}">
        <p14:creationId xmlns:p14="http://schemas.microsoft.com/office/powerpoint/2010/main" val="395105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dirty="0" smtClean="0">
                <a:ea typeface="굴림" panose="020B0600000101010101" pitchFamily="50" charset="-127"/>
              </a:rPr>
              <a:t>Location-based file access</a:t>
            </a:r>
            <a:endParaRPr lang="en-US" altLang="ko-KR" dirty="0">
              <a:ea typeface="굴림" panose="020B0600000101010101" pitchFamily="50" charset="-127"/>
            </a:endParaRPr>
          </a:p>
        </p:txBody>
      </p:sp>
      <p:pic>
        <p:nvPicPr>
          <p:cNvPr id="2" name="그림 1"/>
          <p:cNvPicPr>
            <a:picLocks noChangeAspect="1"/>
          </p:cNvPicPr>
          <p:nvPr/>
        </p:nvPicPr>
        <p:blipFill>
          <a:blip r:embed="rId2"/>
          <a:stretch>
            <a:fillRect/>
          </a:stretch>
        </p:blipFill>
        <p:spPr>
          <a:xfrm>
            <a:off x="443901" y="1946552"/>
            <a:ext cx="4848179" cy="3281226"/>
          </a:xfrm>
          <a:prstGeom prst="rect">
            <a:avLst/>
          </a:prstGeom>
        </p:spPr>
      </p:pic>
      <p:sp>
        <p:nvSpPr>
          <p:cNvPr id="9" name="Rectangle 4"/>
          <p:cNvSpPr>
            <a:spLocks noChangeArrowheads="1"/>
          </p:cNvSpPr>
          <p:nvPr/>
        </p:nvSpPr>
        <p:spPr bwMode="auto">
          <a:xfrm>
            <a:off x="5292080" y="1946552"/>
            <a:ext cx="3600400"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ko-KR" sz="1700" dirty="0">
                <a:ea typeface="굴림" panose="020B0600000101010101" pitchFamily="50" charset="-127"/>
              </a:rPr>
              <a:t>Every permission problem should go through function </a:t>
            </a:r>
            <a:r>
              <a:rPr lang="en-US" altLang="ko-KR" sz="1700" dirty="0" err="1">
                <a:ea typeface="굴림" panose="020B0600000101010101" pitchFamily="50" charset="-127"/>
              </a:rPr>
              <a:t>do_inode_permission</a:t>
            </a:r>
            <a:r>
              <a:rPr lang="en-US" altLang="ko-KR" sz="1700" dirty="0">
                <a:ea typeface="굴림" panose="020B0600000101010101" pitchFamily="50" charset="-127"/>
              </a:rPr>
              <a:t> in </a:t>
            </a:r>
            <a:r>
              <a:rPr lang="en-US" altLang="ko-KR" sz="1700" dirty="0" err="1" smtClean="0">
                <a:ea typeface="굴림" panose="020B0600000101010101" pitchFamily="50" charset="-127"/>
              </a:rPr>
              <a:t>fs</a:t>
            </a:r>
            <a:r>
              <a:rPr lang="en-US" altLang="ko-KR" sz="1700" dirty="0" smtClean="0">
                <a:ea typeface="굴림" panose="020B0600000101010101" pitchFamily="50" charset="-127"/>
              </a:rPr>
              <a:t>/</a:t>
            </a:r>
            <a:r>
              <a:rPr lang="en-US" altLang="ko-KR" sz="1700" dirty="0" err="1" smtClean="0">
                <a:ea typeface="굴림" panose="020B0600000101010101" pitchFamily="50" charset="-127"/>
              </a:rPr>
              <a:t>namei.c</a:t>
            </a:r>
            <a:r>
              <a:rPr lang="en-US" altLang="ko-KR" sz="1700" dirty="0" smtClean="0">
                <a:ea typeface="굴림" panose="020B0600000101010101" pitchFamily="50" charset="-127"/>
              </a:rPr>
              <a:t>.</a:t>
            </a:r>
          </a:p>
          <a:p>
            <a:pPr eaLnBrk="1" hangingPunct="1">
              <a:lnSpc>
                <a:spcPct val="90000"/>
              </a:lnSpc>
            </a:pPr>
            <a:r>
              <a:rPr lang="en-US" altLang="ko-KR" sz="1700" dirty="0" smtClean="0">
                <a:ea typeface="굴림" panose="020B0600000101010101" pitchFamily="50" charset="-127"/>
              </a:rPr>
              <a:t>Originally</a:t>
            </a:r>
            <a:r>
              <a:rPr lang="en-US" altLang="ko-KR" sz="1700" dirty="0">
                <a:ea typeface="굴림" panose="020B0600000101010101" pitchFamily="50" charset="-127"/>
              </a:rPr>
              <a:t>, there is no function permission in ext2. So ext2 file system just check permission by </a:t>
            </a:r>
            <a:r>
              <a:rPr lang="en-US" altLang="ko-KR" sz="1700" dirty="0" err="1" smtClean="0">
                <a:ea typeface="굴림" panose="020B0600000101010101" pitchFamily="50" charset="-127"/>
              </a:rPr>
              <a:t>generic_permission</a:t>
            </a:r>
            <a:r>
              <a:rPr lang="en-US" altLang="ko-KR" sz="1700" dirty="0" smtClean="0">
                <a:ea typeface="굴림" panose="020B0600000101010101" pitchFamily="50" charset="-127"/>
              </a:rPr>
              <a:t>.</a:t>
            </a:r>
          </a:p>
          <a:p>
            <a:pPr eaLnBrk="1" hangingPunct="1">
              <a:lnSpc>
                <a:spcPct val="90000"/>
              </a:lnSpc>
            </a:pPr>
            <a:r>
              <a:rPr lang="en-US" altLang="ko-KR" sz="1700" dirty="0" smtClean="0">
                <a:ea typeface="굴림" panose="020B0600000101010101" pitchFamily="50" charset="-127"/>
              </a:rPr>
              <a:t>So</a:t>
            </a:r>
            <a:r>
              <a:rPr lang="en-US" altLang="ko-KR" sz="1700" dirty="0">
                <a:ea typeface="굴림" panose="020B0600000101010101" pitchFamily="50" charset="-127"/>
              </a:rPr>
              <a:t>, we implemented ext2_permission to check the location-based file access.</a:t>
            </a:r>
            <a:endParaRPr lang="en-US" altLang="ko-KR" sz="1700" dirty="0">
              <a:ea typeface="굴림" panose="020B0600000101010101" pitchFamily="50" charset="-127"/>
            </a:endParaRPr>
          </a:p>
        </p:txBody>
      </p:sp>
    </p:spTree>
    <p:extLst>
      <p:ext uri="{BB962C8B-B14F-4D97-AF65-F5344CB8AC3E}">
        <p14:creationId xmlns:p14="http://schemas.microsoft.com/office/powerpoint/2010/main" val="203199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dirty="0" smtClean="0">
                <a:ea typeface="굴림" panose="020B0600000101010101" pitchFamily="50" charset="-127"/>
              </a:rPr>
              <a:t>Calculating distance</a:t>
            </a:r>
            <a:endParaRPr lang="en-US" altLang="ko-KR" dirty="0">
              <a:ea typeface="굴림" panose="020B0600000101010101" pitchFamily="50" charset="-127"/>
            </a:endParaRPr>
          </a:p>
        </p:txBody>
      </p:sp>
      <p:sp>
        <p:nvSpPr>
          <p:cNvPr id="9" name="Rectangle 4"/>
          <p:cNvSpPr>
            <a:spLocks noChangeArrowheads="1"/>
          </p:cNvSpPr>
          <p:nvPr/>
        </p:nvSpPr>
        <p:spPr bwMode="auto">
          <a:xfrm>
            <a:off x="755576" y="1556792"/>
            <a:ext cx="7615708"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eaLnBrk="1" hangingPunct="1">
              <a:lnSpc>
                <a:spcPct val="90000"/>
              </a:lnSpc>
              <a:buNone/>
            </a:pPr>
            <a:r>
              <a:rPr lang="en-US" altLang="ko-KR" sz="1700" dirty="0" smtClean="0">
                <a:ea typeface="굴림" panose="020B0600000101010101" pitchFamily="50" charset="-127"/>
              </a:rPr>
              <a:t>&lt;Assumptions&gt;</a:t>
            </a:r>
            <a:endParaRPr lang="en-US" altLang="ko-KR" sz="1700" dirty="0">
              <a:ea typeface="굴림" panose="020B0600000101010101" pitchFamily="50" charset="-127"/>
            </a:endParaRPr>
          </a:p>
          <a:p>
            <a:pPr lvl="1" eaLnBrk="1" hangingPunct="1">
              <a:lnSpc>
                <a:spcPct val="90000"/>
              </a:lnSpc>
              <a:buFont typeface="Wingdings" panose="05000000000000000000" pitchFamily="2" charset="2"/>
              <a:buChar char="Ø"/>
            </a:pPr>
            <a:r>
              <a:rPr lang="en-US" altLang="ko-KR" sz="1700" dirty="0">
                <a:ea typeface="굴림" panose="020B0600000101010101" pitchFamily="50" charset="-127"/>
              </a:rPr>
              <a:t>Earth is a sphere with a radius of 6400km</a:t>
            </a:r>
            <a:r>
              <a:rPr lang="en-US" altLang="ko-KR" sz="1700" dirty="0" smtClean="0">
                <a:ea typeface="굴림" panose="020B0600000101010101" pitchFamily="50" charset="-127"/>
              </a:rPr>
              <a:t>.</a:t>
            </a:r>
          </a:p>
          <a:p>
            <a:pPr lvl="1" eaLnBrk="1" hangingPunct="1">
              <a:lnSpc>
                <a:spcPct val="90000"/>
              </a:lnSpc>
              <a:buFont typeface="Wingdings" panose="05000000000000000000" pitchFamily="2" charset="2"/>
              <a:buChar char="Ø"/>
            </a:pPr>
            <a:r>
              <a:rPr lang="en-US" altLang="ko-KR" sz="1700" dirty="0" smtClean="0">
                <a:ea typeface="굴림" panose="020B0600000101010101" pitchFamily="50" charset="-127"/>
              </a:rPr>
              <a:t>Cosine </a:t>
            </a:r>
            <a:r>
              <a:rPr lang="en-US" altLang="ko-KR" sz="1700" dirty="0">
                <a:ea typeface="굴림" panose="020B0600000101010101" pitchFamily="50" charset="-127"/>
              </a:rPr>
              <a:t>and </a:t>
            </a:r>
            <a:r>
              <a:rPr lang="en-US" altLang="ko-KR" sz="1700" dirty="0" smtClean="0">
                <a:ea typeface="굴림" panose="020B0600000101010101" pitchFamily="50" charset="-127"/>
              </a:rPr>
              <a:t>Sine functions can be </a:t>
            </a:r>
            <a:r>
              <a:rPr lang="en-US" altLang="ko-KR" sz="1700" dirty="0">
                <a:ea typeface="굴림" panose="020B0600000101010101" pitchFamily="50" charset="-127"/>
              </a:rPr>
              <a:t>calculated up to 8th order in the Taylor series.</a:t>
            </a:r>
          </a:p>
          <a:p>
            <a:pPr lvl="1" eaLnBrk="1" hangingPunct="1">
              <a:lnSpc>
                <a:spcPct val="90000"/>
              </a:lnSpc>
              <a:buFont typeface="Wingdings" panose="05000000000000000000" pitchFamily="2" charset="2"/>
              <a:buChar char="Ø"/>
            </a:pPr>
            <a:r>
              <a:rPr lang="en-US" altLang="ko-KR" sz="1700" dirty="0" smtClean="0">
                <a:ea typeface="굴림" panose="020B0600000101010101" pitchFamily="50" charset="-127"/>
              </a:rPr>
              <a:t>The </a:t>
            </a:r>
            <a:r>
              <a:rPr lang="en-US" altLang="ko-KR" sz="1700" dirty="0">
                <a:ea typeface="굴림" panose="020B0600000101010101" pitchFamily="50" charset="-127"/>
              </a:rPr>
              <a:t>distance of two points is a straight line..</a:t>
            </a:r>
          </a:p>
          <a:p>
            <a:pPr eaLnBrk="1" hangingPunct="1">
              <a:lnSpc>
                <a:spcPct val="90000"/>
              </a:lnSpc>
              <a:buFont typeface="Wingdings" panose="05000000000000000000" pitchFamily="2" charset="2"/>
              <a:buChar char="Ø"/>
            </a:pPr>
            <a:endParaRPr lang="en-US" altLang="ko-KR" sz="1700" dirty="0">
              <a:ea typeface="굴림" panose="020B0600000101010101" pitchFamily="50" charset="-127"/>
            </a:endParaRPr>
          </a:p>
        </p:txBody>
      </p:sp>
      <p:pic>
        <p:nvPicPr>
          <p:cNvPr id="4" name="그림 3"/>
          <p:cNvPicPr>
            <a:picLocks noChangeAspect="1"/>
          </p:cNvPicPr>
          <p:nvPr/>
        </p:nvPicPr>
        <p:blipFill>
          <a:blip r:embed="rId2"/>
          <a:stretch>
            <a:fillRect/>
          </a:stretch>
        </p:blipFill>
        <p:spPr>
          <a:xfrm>
            <a:off x="1331640" y="3064098"/>
            <a:ext cx="6057292" cy="2612007"/>
          </a:xfrm>
          <a:prstGeom prst="rect">
            <a:avLst/>
          </a:prstGeom>
        </p:spPr>
      </p:pic>
      <p:sp>
        <p:nvSpPr>
          <p:cNvPr id="7" name="Rectangle 4"/>
          <p:cNvSpPr>
            <a:spLocks noChangeArrowheads="1"/>
          </p:cNvSpPr>
          <p:nvPr/>
        </p:nvSpPr>
        <p:spPr bwMode="auto">
          <a:xfrm>
            <a:off x="1115616" y="5815259"/>
            <a:ext cx="6480720" cy="83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ko-KR" sz="1700" dirty="0" err="1" smtClean="0">
                <a:ea typeface="굴림" panose="020B0600000101010101" pitchFamily="50" charset="-127"/>
              </a:rPr>
              <a:t>Find_distance</a:t>
            </a:r>
            <a:r>
              <a:rPr lang="en-US" altLang="ko-KR" sz="1700" dirty="0" smtClean="0">
                <a:ea typeface="굴림" panose="020B0600000101010101" pitchFamily="50" charset="-127"/>
              </a:rPr>
              <a:t>() </a:t>
            </a:r>
            <a:br>
              <a:rPr lang="en-US" altLang="ko-KR" sz="1700" dirty="0" smtClean="0">
                <a:ea typeface="굴림" panose="020B0600000101010101" pitchFamily="50" charset="-127"/>
              </a:rPr>
            </a:br>
            <a:r>
              <a:rPr lang="en-US" altLang="ko-KR" sz="1700" dirty="0" smtClean="0">
                <a:ea typeface="굴림" panose="020B0600000101010101" pitchFamily="50" charset="-127"/>
              </a:rPr>
              <a:t>calculates the distance between two (latitude, longitude) coordinates  </a:t>
            </a:r>
            <a:endParaRPr lang="en-US" altLang="ko-KR" sz="1700" dirty="0">
              <a:ea typeface="굴림" panose="020B0600000101010101" pitchFamily="50" charset="-127"/>
            </a:endParaRPr>
          </a:p>
        </p:txBody>
      </p:sp>
    </p:spTree>
    <p:extLst>
      <p:ext uri="{BB962C8B-B14F-4D97-AF65-F5344CB8AC3E}">
        <p14:creationId xmlns:p14="http://schemas.microsoft.com/office/powerpoint/2010/main" val="178031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dirty="0" smtClean="0">
                <a:ea typeface="굴림" panose="020B0600000101010101" pitchFamily="50" charset="-127"/>
              </a:rPr>
              <a:t>Test Codes</a:t>
            </a:r>
            <a:endParaRPr lang="en-US" altLang="ko-KR" dirty="0">
              <a:ea typeface="굴림" panose="020B0600000101010101" pitchFamily="50" charset="-127"/>
            </a:endParaRPr>
          </a:p>
        </p:txBody>
      </p:sp>
    </p:spTree>
    <p:extLst>
      <p:ext uri="{BB962C8B-B14F-4D97-AF65-F5344CB8AC3E}">
        <p14:creationId xmlns:p14="http://schemas.microsoft.com/office/powerpoint/2010/main" val="83480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dirty="0" smtClean="0">
                <a:ea typeface="굴림" panose="020B0600000101010101" pitchFamily="50" charset="-127"/>
              </a:rPr>
              <a:t>Demo Video</a:t>
            </a:r>
            <a:endParaRPr lang="en-US" altLang="ko-KR" dirty="0">
              <a:ea typeface="굴림" panose="020B0600000101010101" pitchFamily="50" charset="-127"/>
            </a:endParaRPr>
          </a:p>
        </p:txBody>
      </p:sp>
      <p:sp>
        <p:nvSpPr>
          <p:cNvPr id="10244" name="Rectangle 4"/>
          <p:cNvSpPr>
            <a:spLocks noChangeArrowheads="1"/>
          </p:cNvSpPr>
          <p:nvPr/>
        </p:nvSpPr>
        <p:spPr bwMode="auto">
          <a:xfrm>
            <a:off x="0" y="1752600"/>
            <a:ext cx="91440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ko-KR" sz="2200" dirty="0" smtClean="0">
                <a:ea typeface="굴림" panose="020B0600000101010101" pitchFamily="50" charset="-127"/>
              </a:rPr>
              <a:t>Demo Video</a:t>
            </a:r>
            <a:endParaRPr lang="en-US" altLang="ko-KR" sz="1200" dirty="0" smtClean="0">
              <a:ea typeface="굴림" panose="020B0600000101010101" pitchFamily="50" charset="-127"/>
            </a:endParaRPr>
          </a:p>
        </p:txBody>
      </p:sp>
    </p:spTree>
    <p:extLst>
      <p:ext uri="{BB962C8B-B14F-4D97-AF65-F5344CB8AC3E}">
        <p14:creationId xmlns:p14="http://schemas.microsoft.com/office/powerpoint/2010/main" val="1791761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2004:Templates:Presentations:Designs:Network</Template>
  <TotalTime>2222</TotalTime>
  <Words>259</Words>
  <Application>Microsoft Office PowerPoint</Application>
  <PresentationFormat>화면 슬라이드 쇼(4:3)</PresentationFormat>
  <Paragraphs>44</Paragraphs>
  <Slides>10</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MS PGothic</vt:lpstr>
      <vt:lpstr>굴림</vt:lpstr>
      <vt:lpstr>Arial</vt:lpstr>
      <vt:lpstr>Wingdings</vt:lpstr>
      <vt:lpstr>Network</vt:lpstr>
      <vt:lpstr>Project 4: Geo-tagged File System</vt:lpstr>
      <vt:lpstr>Basic Settings</vt:lpstr>
      <vt:lpstr>Adding inode fields/operations</vt:lpstr>
      <vt:lpstr>Implementing inode operations</vt:lpstr>
      <vt:lpstr>inode operation call</vt:lpstr>
      <vt:lpstr>Location-based file access</vt:lpstr>
      <vt:lpstr>Calculating distance</vt:lpstr>
      <vt:lpstr>Test Codes</vt:lpstr>
      <vt:lpstr>Demo Video</vt:lpstr>
      <vt:lpstr>Lessons Learned</vt:lpstr>
    </vt:vector>
  </TitlesOfParts>
  <Company>tim bisson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Errors and Exception Handling</dc:title>
  <dc:creator>tim bisson</dc:creator>
  <cp:lastModifiedBy>원종훈</cp:lastModifiedBy>
  <cp:revision>101</cp:revision>
  <dcterms:created xsi:type="dcterms:W3CDTF">2007-03-05T05:25:49Z</dcterms:created>
  <dcterms:modified xsi:type="dcterms:W3CDTF">2017-06-05T18:37:38Z</dcterms:modified>
</cp:coreProperties>
</file>