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A328A-166D-4038-BD85-076BF048716D}">
  <a:tblStyle styleId="{DDBA328A-166D-4038-BD85-076BF04871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029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c6bed028_1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g46c6bed028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784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c6bed028_1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c6bed028_1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24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c6bed028_13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c6bed028_13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2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c6bed028_13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c6bed028_13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55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c6bed028_13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c6bed028_13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3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4" descr="hiii.psd"/>
          <p:cNvPicPr preferRelativeResize="0"/>
          <p:nvPr/>
        </p:nvPicPr>
        <p:blipFill rotWithShape="1">
          <a:blip r:embed="rId3">
            <a:alphaModFix amt="42000"/>
          </a:blip>
          <a:srcRect l="18340"/>
          <a:stretch/>
        </p:blipFill>
        <p:spPr>
          <a:xfrm>
            <a:off x="2198699" y="0"/>
            <a:ext cx="9976376" cy="68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6024154" cy="685800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endParaRPr sz="1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6313500" y="1631550"/>
            <a:ext cx="5506500" cy="28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000000"/>
                </a:solidFill>
              </a:rPr>
              <a:t>Modelling </a:t>
            </a:r>
            <a:endParaRPr sz="47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000000"/>
                </a:solidFill>
              </a:rPr>
              <a:t>Music Recommendation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746627" y="4750893"/>
            <a:ext cx="46452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Lim Zi Yi</a:t>
            </a:r>
            <a:endParaRPr sz="15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Wong Jing Hui</a:t>
            </a:r>
            <a:endParaRPr sz="15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Lim Jia Le</a:t>
            </a:r>
            <a:endParaRPr sz="150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</p:txBody>
      </p:sp>
      <p:pic>
        <p:nvPicPr>
          <p:cNvPr id="74" name="Google Shape;74;p14" descr="Image result for ntu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382" y="1312989"/>
            <a:ext cx="4047843" cy="286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  whether a user would replay a song after listening to it for the first time, within a month.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Investigate the relationship between the users and the genre of the songs listened.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Analyse and predict what characteristics of songs that the user will prefer and recommend songs with similar features.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so many different songs!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users’ preference?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A good song puts us in a good mood!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53670" y="-1000000"/>
            <a:ext cx="2971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Data Set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625467" y="-1000000"/>
            <a:ext cx="78384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of songs obtained from KKBOX: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Irrelevant information: Registration Time, Expiration Date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information: Age, Gender, City, Registration methods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Song information: Song length, Genre, Artist, Lyricist, Language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-4362"/>
          <a:stretch/>
        </p:blipFill>
        <p:spPr>
          <a:xfrm>
            <a:off x="596275" y="3008575"/>
            <a:ext cx="5497599" cy="36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6239550" y="3204025"/>
            <a:ext cx="5042700" cy="3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1"/>
                </a:solidFill>
              </a:rPr>
              <a:t> </a:t>
            </a:r>
            <a:r>
              <a:rPr lang="en-US" sz="4000" b="1">
                <a:solidFill>
                  <a:srgbClr val="434343"/>
                </a:solidFill>
              </a:rPr>
              <a:t>WHAT ARE THE  SIGNIFICANT VARIABLES </a:t>
            </a:r>
            <a:endParaRPr sz="40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434343"/>
                </a:solidFill>
              </a:rPr>
              <a:t>IN OUR PROJECT?</a:t>
            </a:r>
            <a:endParaRPr sz="4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0400" y="6646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Singular Value Decomposition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20400" y="1484875"/>
            <a:ext cx="10911300" cy="195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Probability as a linear combination of Singular Vectors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 limited prediction accuracy,  below classification trees performed by 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LightGBM</a:t>
            </a:r>
            <a:endParaRPr sz="2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Misclassification rate is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46.99%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700225" y="3330695"/>
            <a:ext cx="37440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Classification Tree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700225" y="3769430"/>
            <a:ext cx="5909100" cy="135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Forest: Misclassification rate is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14.31%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XGBoost: Misclassification rate is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15.23%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LightGBM: Misclassification rate is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16.02%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00225" y="5124236"/>
            <a:ext cx="3744000" cy="62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Logistic Regression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-7600"/>
            <a:ext cx="12212400" cy="1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30450" y="-117421"/>
            <a:ext cx="5393700" cy="1243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Methodology..</a:t>
            </a:r>
            <a:endParaRPr sz="45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l="-212360" t="59340" r="212360" b="-59340"/>
          <a:stretch/>
        </p:blipFill>
        <p:spPr>
          <a:xfrm>
            <a:off x="-3751575" y="2831800"/>
            <a:ext cx="5584900" cy="30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700225" y="5638568"/>
            <a:ext cx="5909100" cy="100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 is always ‘Replayed’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Misclassification rate is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47.42%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r="7089"/>
          <a:stretch/>
        </p:blipFill>
        <p:spPr>
          <a:xfrm>
            <a:off x="6277625" y="2851150"/>
            <a:ext cx="5584900" cy="325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675" y="2831800"/>
            <a:ext cx="5393700" cy="324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031600" y="339950"/>
            <a:ext cx="10128900" cy="159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CONCLUSION!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59325" y="1602500"/>
            <a:ext cx="2680200" cy="76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Interpretation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4294967295"/>
          </p:nvPr>
        </p:nvSpPr>
        <p:spPr>
          <a:xfrm>
            <a:off x="1031600" y="2341242"/>
            <a:ext cx="6379134" cy="358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Trees performed the best.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▪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Logistic Regression and SVD are quite close in terms of misclassification rate, but SVD has a higher interpretability.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516324" y="1602500"/>
            <a:ext cx="2680200" cy="76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</a:rPr>
              <a:t>Further Analysis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7944233" y="2364800"/>
            <a:ext cx="3843300" cy="358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lyrics of the songs can be analysis via text mining.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▪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methods such as Support Vector Machine and Artificial Neural Network can also be applied in this problem.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25" y="2905861"/>
            <a:ext cx="3975939" cy="3952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Open Sans</vt:lpstr>
      <vt:lpstr>Arial</vt:lpstr>
      <vt:lpstr>Droid Sans</vt:lpstr>
      <vt:lpstr>Economica</vt:lpstr>
      <vt:lpstr>Noto Sans Symbols</vt:lpstr>
      <vt:lpstr>Luxe</vt:lpstr>
      <vt:lpstr>Modelling  Music Recommendation</vt:lpstr>
      <vt:lpstr>Objectives</vt:lpstr>
      <vt:lpstr>Data Set</vt:lpstr>
      <vt:lpstr>Singular Value Decomposition</vt:lpstr>
      <vt:lpstr>CONCLUSION!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 Music Recommendation</dc:title>
  <dc:creator>Lim Jia Le</dc:creator>
  <cp:lastModifiedBy>Lim Jia Le</cp:lastModifiedBy>
  <cp:revision>3</cp:revision>
  <dcterms:modified xsi:type="dcterms:W3CDTF">2018-11-07T03:57:45Z</dcterms:modified>
</cp:coreProperties>
</file>