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>
        <p:scale>
          <a:sx n="125" d="100"/>
          <a:sy n="12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15740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few points about the project health.  Why you give it the color you give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the diamond above to indicate the health of the project between green and red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61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27-Feb-19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 Name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68939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User Acceptance Test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65778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Bullet 1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Bullet 2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Bullet 3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51136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03/06/2019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Planned Bullet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Planned Bullet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Planned Bullet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82333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Enter Risk 1 (something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that could happen, but has not yet happened)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Enter steps to resolve or minimize the risk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Risk 2</a:t>
                      </a:r>
                      <a:endParaRPr lang="en-US" sz="1000" b="0" i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steps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resolve or minimize the risk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0593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Issue 1 (a risk that has actually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happened)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steps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resolve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Project Name Here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88001" y="12875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270</Words>
  <Application>Microsoft Office PowerPoint</Application>
  <PresentationFormat>On-screen Show (4:3)</PresentationFormat>
  <Paragraphs>101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Jim Worth</cp:lastModifiedBy>
  <cp:revision>69</cp:revision>
  <dcterms:created xsi:type="dcterms:W3CDTF">2018-09-13T18:13:57Z</dcterms:created>
  <dcterms:modified xsi:type="dcterms:W3CDTF">2019-02-27T13:17:24Z</dcterms:modified>
</cp:coreProperties>
</file>