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Corbel"/>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rbel-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orbel-italic.fntdata"/><Relationship Id="rId12" Type="http://schemas.openxmlformats.org/officeDocument/2006/relationships/slide" Target="slides/slide6.xml"/><Relationship Id="rId34" Type="http://schemas.openxmlformats.org/officeDocument/2006/relationships/font" Target="fonts/Corbel-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Corbel-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1514874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1514874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d15148744a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d15148744a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d15148744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d15148744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d15148744a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d15148744a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15148744a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15148744a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d15148744a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d15148744a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d15148744a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d15148744a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d15148744a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d15148744a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d15148744a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d15148744a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d15148744a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d15148744a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d15148744a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d15148744a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d15148744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d15148744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a8936300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a8936300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dd92e1e87_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dd92e1e87_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1a89363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1a89363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dd92e1e8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1dd92e1e8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dd92e1e87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dd92e1e87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d15148744a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d15148744a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1dd92e1e87_7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1dd92e1e87_7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15148744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15148744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15148744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15148744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15148744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15148744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15148744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15148744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d15148744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15148744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d15148744a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d15148744a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15148744a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15148744a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Corbel"/>
              <a:buNone/>
              <a:defRPr sz="5200">
                <a:latin typeface="Corbel"/>
                <a:ea typeface="Corbel"/>
                <a:cs typeface="Corbel"/>
                <a:sym typeface="Corbe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Corbel"/>
              <a:buNone/>
              <a:defRPr sz="2800">
                <a:latin typeface="Corbel"/>
                <a:ea typeface="Corbel"/>
                <a:cs typeface="Corbel"/>
                <a:sym typeface="Corbe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Corbel"/>
              <a:buNone/>
              <a:defRPr sz="3600">
                <a:latin typeface="Corbel"/>
                <a:ea typeface="Corbel"/>
                <a:cs typeface="Corbel"/>
                <a:sym typeface="Corbe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Corbel"/>
              <a:buNone/>
              <a:defRPr>
                <a:latin typeface="Corbel"/>
                <a:ea typeface="Corbel"/>
                <a:cs typeface="Corbel"/>
                <a:sym typeface="Corbe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Corbel"/>
              <a:buChar char="●"/>
              <a:defRPr>
                <a:latin typeface="Corbel"/>
                <a:ea typeface="Corbel"/>
                <a:cs typeface="Corbel"/>
                <a:sym typeface="Corbel"/>
              </a:defRPr>
            </a:lvl1pPr>
            <a:lvl2pPr indent="-317500" lvl="1" marL="914400">
              <a:spcBef>
                <a:spcPts val="0"/>
              </a:spcBef>
              <a:spcAft>
                <a:spcPts val="0"/>
              </a:spcAft>
              <a:buSzPts val="1400"/>
              <a:buFont typeface="Corbel"/>
              <a:buChar char="○"/>
              <a:defRPr>
                <a:latin typeface="Corbel"/>
                <a:ea typeface="Corbel"/>
                <a:cs typeface="Corbel"/>
                <a:sym typeface="Corbel"/>
              </a:defRPr>
            </a:lvl2pPr>
            <a:lvl3pPr indent="-317500" lvl="2" marL="1371600">
              <a:spcBef>
                <a:spcPts val="0"/>
              </a:spcBef>
              <a:spcAft>
                <a:spcPts val="0"/>
              </a:spcAft>
              <a:buSzPts val="1400"/>
              <a:buFont typeface="Corbel"/>
              <a:buChar char="■"/>
              <a:defRPr>
                <a:latin typeface="Corbel"/>
                <a:ea typeface="Corbel"/>
                <a:cs typeface="Corbel"/>
                <a:sym typeface="Corbel"/>
              </a:defRPr>
            </a:lvl3pPr>
            <a:lvl4pPr indent="-317500" lvl="3" marL="1828800">
              <a:spcBef>
                <a:spcPts val="0"/>
              </a:spcBef>
              <a:spcAft>
                <a:spcPts val="0"/>
              </a:spcAft>
              <a:buSzPts val="1400"/>
              <a:buFont typeface="Corbel"/>
              <a:buChar char="●"/>
              <a:defRPr>
                <a:latin typeface="Corbel"/>
                <a:ea typeface="Corbel"/>
                <a:cs typeface="Corbel"/>
                <a:sym typeface="Corbel"/>
              </a:defRPr>
            </a:lvl4pPr>
            <a:lvl5pPr indent="-317500" lvl="4" marL="2286000">
              <a:spcBef>
                <a:spcPts val="0"/>
              </a:spcBef>
              <a:spcAft>
                <a:spcPts val="0"/>
              </a:spcAft>
              <a:buSzPts val="1400"/>
              <a:buFont typeface="Corbel"/>
              <a:buChar char="○"/>
              <a:defRPr>
                <a:latin typeface="Corbel"/>
                <a:ea typeface="Corbel"/>
                <a:cs typeface="Corbel"/>
                <a:sym typeface="Corbel"/>
              </a:defRPr>
            </a:lvl5pPr>
            <a:lvl6pPr indent="-317500" lvl="5" marL="2743200">
              <a:spcBef>
                <a:spcPts val="0"/>
              </a:spcBef>
              <a:spcAft>
                <a:spcPts val="0"/>
              </a:spcAft>
              <a:buSzPts val="1400"/>
              <a:buFont typeface="Corbel"/>
              <a:buChar char="■"/>
              <a:defRPr>
                <a:latin typeface="Corbel"/>
                <a:ea typeface="Corbel"/>
                <a:cs typeface="Corbel"/>
                <a:sym typeface="Corbel"/>
              </a:defRPr>
            </a:lvl6pPr>
            <a:lvl7pPr indent="-317500" lvl="6" marL="3200400">
              <a:spcBef>
                <a:spcPts val="0"/>
              </a:spcBef>
              <a:spcAft>
                <a:spcPts val="0"/>
              </a:spcAft>
              <a:buSzPts val="1400"/>
              <a:buFont typeface="Corbel"/>
              <a:buChar char="●"/>
              <a:defRPr>
                <a:latin typeface="Corbel"/>
                <a:ea typeface="Corbel"/>
                <a:cs typeface="Corbel"/>
                <a:sym typeface="Corbel"/>
              </a:defRPr>
            </a:lvl7pPr>
            <a:lvl8pPr indent="-317500" lvl="7" marL="3657600">
              <a:spcBef>
                <a:spcPts val="0"/>
              </a:spcBef>
              <a:spcAft>
                <a:spcPts val="0"/>
              </a:spcAft>
              <a:buSzPts val="1400"/>
              <a:buFont typeface="Corbel"/>
              <a:buChar char="○"/>
              <a:defRPr>
                <a:latin typeface="Corbel"/>
                <a:ea typeface="Corbel"/>
                <a:cs typeface="Corbel"/>
                <a:sym typeface="Corbel"/>
              </a:defRPr>
            </a:lvl8pPr>
            <a:lvl9pPr indent="-317500" lvl="8" marL="4114800">
              <a:spcBef>
                <a:spcPts val="0"/>
              </a:spcBef>
              <a:spcAft>
                <a:spcPts val="0"/>
              </a:spcAft>
              <a:buSzPts val="1400"/>
              <a:buFont typeface="Corbel"/>
              <a:buChar char="■"/>
              <a:defRPr>
                <a:latin typeface="Corbel"/>
                <a:ea typeface="Corbel"/>
                <a:cs typeface="Corbel"/>
                <a:sym typeface="Corbe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Font typeface="Corbel"/>
              <a:buNone/>
              <a:defRPr sz="4800">
                <a:latin typeface="Corbel"/>
                <a:ea typeface="Corbel"/>
                <a:cs typeface="Corbel"/>
                <a:sym typeface="Corbe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https://www.selenium.dev/selenium/docs/api/py/webdriver/selenium.webdriver.common.by.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hyperlink" Target="https://www.selenium.dev/documentation/webdriver/wai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selenium.dev/documentation/en/webdriv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nycu.edu.tw/" TargetMode="External"/><Relationship Id="rId4" Type="http://schemas.openxmlformats.org/officeDocument/2006/relationships/hyperlink" Target="https://www.google.com" TargetMode="External"/><Relationship Id="rId5" Type="http://schemas.openxmlformats.org/officeDocument/2006/relationships/image" Target="../media/image22.png"/><Relationship Id="rId6"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hctsai.cs10@nycu.edu.tw" TargetMode="External"/><Relationship Id="rId4" Type="http://schemas.openxmlformats.org/officeDocument/2006/relationships/hyperlink" Target="mailto:xdev11.cs11@nycu.edu.t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selenium.dev/" TargetMode="External"/><Relationship Id="rId4" Type="http://schemas.openxmlformats.org/officeDocument/2006/relationships/hyperlink" Target="https://pypi.org/project/webdriver-manager/" TargetMode="External"/><Relationship Id="rId5" Type="http://schemas.openxmlformats.org/officeDocument/2006/relationships/hyperlink" Target="https://www.selenium.dev/selenium/docs/api/py/webdriver/selenium.webdriver.common.by.html" TargetMode="External"/><Relationship Id="rId6" Type="http://schemas.openxmlformats.org/officeDocument/2006/relationships/hyperlink" Target="https://selenium-python.readthedocs.i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pypi.org/project/webdriver-manag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idx="1" type="subTitle"/>
          </p:nvPr>
        </p:nvSpPr>
        <p:spPr>
          <a:xfrm>
            <a:off x="311700" y="3519925"/>
            <a:ext cx="8520600" cy="908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Clr>
                <a:schemeClr val="dk1"/>
              </a:buClr>
              <a:buSzPts val="1100"/>
              <a:buFont typeface="Arial"/>
              <a:buNone/>
            </a:pPr>
            <a:r>
              <a:rPr i="1" lang="zh-TW" sz="2000">
                <a:latin typeface="Arial"/>
                <a:ea typeface="Arial"/>
                <a:cs typeface="Arial"/>
                <a:sym typeface="Arial"/>
              </a:rPr>
              <a:t>Software Testing 2023</a:t>
            </a:r>
            <a:endParaRPr i="1" sz="20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i="1" lang="zh-TW" sz="1500">
                <a:latin typeface="Arial"/>
                <a:ea typeface="Arial"/>
                <a:cs typeface="Arial"/>
                <a:sym typeface="Arial"/>
              </a:rPr>
              <a:t>2023/03/16</a:t>
            </a:r>
            <a:endParaRPr>
              <a:latin typeface="Arial"/>
              <a:ea typeface="Arial"/>
              <a:cs typeface="Arial"/>
              <a:sym typeface="Arial"/>
            </a:endParaRPr>
          </a:p>
        </p:txBody>
      </p:sp>
      <p:sp>
        <p:nvSpPr>
          <p:cNvPr id="100" name="Google Shape;100;p25"/>
          <p:cNvSpPr txBox="1"/>
          <p:nvPr/>
        </p:nvSpPr>
        <p:spPr>
          <a:xfrm>
            <a:off x="120750" y="744575"/>
            <a:ext cx="88671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TW" sz="5000">
                <a:solidFill>
                  <a:srgbClr val="434343"/>
                </a:solidFill>
              </a:rPr>
              <a:t>Lab 4: Web Applications Testing</a:t>
            </a:r>
            <a:endParaRPr sz="500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Corbel"/>
                <a:ea typeface="Corbel"/>
                <a:cs typeface="Corbel"/>
                <a:sym typeface="Corbel"/>
              </a:rPr>
              <a:t>Browser navigation</a:t>
            </a:r>
            <a:endParaRPr>
              <a:latin typeface="Corbel"/>
              <a:ea typeface="Corbel"/>
              <a:cs typeface="Corbel"/>
              <a:sym typeface="Corbel"/>
            </a:endParaRPr>
          </a:p>
        </p:txBody>
      </p:sp>
      <p:sp>
        <p:nvSpPr>
          <p:cNvPr id="175" name="Google Shape;175;p34"/>
          <p:cNvSpPr txBox="1"/>
          <p:nvPr>
            <p:ph idx="1" type="body"/>
          </p:nvPr>
        </p:nvSpPr>
        <p:spPr>
          <a:xfrm>
            <a:off x="311700" y="1152488"/>
            <a:ext cx="8520600" cy="37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600">
                <a:solidFill>
                  <a:schemeClr val="dk1"/>
                </a:solidFill>
                <a:latin typeface="Corbel"/>
                <a:ea typeface="Corbel"/>
                <a:cs typeface="Corbel"/>
                <a:sym typeface="Corbel"/>
              </a:rPr>
              <a:t>Navigate to:</a:t>
            </a:r>
            <a:endParaRPr sz="1600">
              <a:solidFill>
                <a:schemeClr val="dk1"/>
              </a:solidFill>
              <a:latin typeface="Corbel"/>
              <a:ea typeface="Corbel"/>
              <a:cs typeface="Corbel"/>
              <a:sym typeface="Corbe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sz="1500">
              <a:solidFill>
                <a:schemeClr val="dk1"/>
              </a:solidFill>
            </a:endParaRPr>
          </a:p>
        </p:txBody>
      </p:sp>
      <p:sp>
        <p:nvSpPr>
          <p:cNvPr id="176" name="Google Shape;17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77" name="Google Shape;177;p34"/>
          <p:cNvSpPr txBox="1"/>
          <p:nvPr/>
        </p:nvSpPr>
        <p:spPr>
          <a:xfrm>
            <a:off x="311700" y="2859275"/>
            <a:ext cx="5147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zh-TW" sz="1600">
                <a:solidFill>
                  <a:schemeClr val="dk1"/>
                </a:solidFill>
                <a:latin typeface="Corbel"/>
                <a:ea typeface="Corbel"/>
                <a:cs typeface="Corbel"/>
                <a:sym typeface="Corbel"/>
              </a:rPr>
              <a:t>Pressing the browser’s forward, back button:</a:t>
            </a:r>
            <a:endParaRPr sz="1200">
              <a:solidFill>
                <a:schemeClr val="dk1"/>
              </a:solidFill>
              <a:latin typeface="Corbel"/>
              <a:ea typeface="Corbel"/>
              <a:cs typeface="Corbel"/>
              <a:sym typeface="Corbel"/>
            </a:endParaRPr>
          </a:p>
        </p:txBody>
      </p:sp>
      <p:sp>
        <p:nvSpPr>
          <p:cNvPr id="178" name="Google Shape;178;p34"/>
          <p:cNvSpPr txBox="1"/>
          <p:nvPr/>
        </p:nvSpPr>
        <p:spPr>
          <a:xfrm>
            <a:off x="4766225" y="1176450"/>
            <a:ext cx="308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dk1"/>
                </a:solidFill>
                <a:latin typeface="Corbel"/>
                <a:ea typeface="Corbel"/>
                <a:cs typeface="Corbel"/>
                <a:sym typeface="Corbel"/>
              </a:rPr>
              <a:t>Refresh the current page:</a:t>
            </a:r>
            <a:endParaRPr sz="1600">
              <a:solidFill>
                <a:schemeClr val="dk1"/>
              </a:solidFill>
              <a:latin typeface="Corbel"/>
              <a:ea typeface="Corbel"/>
              <a:cs typeface="Corbel"/>
              <a:sym typeface="Corbel"/>
            </a:endParaRPr>
          </a:p>
        </p:txBody>
      </p:sp>
      <p:sp>
        <p:nvSpPr>
          <p:cNvPr id="179" name="Google Shape;179;p34"/>
          <p:cNvSpPr txBox="1"/>
          <p:nvPr/>
        </p:nvSpPr>
        <p:spPr>
          <a:xfrm>
            <a:off x="4766225" y="2818275"/>
            <a:ext cx="4191000" cy="73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lang="zh-TW" sz="1600">
                <a:solidFill>
                  <a:schemeClr val="dk1"/>
                </a:solidFill>
                <a:highlight>
                  <a:srgbClr val="FFFFFF"/>
                </a:highlight>
                <a:latin typeface="Corbel"/>
                <a:ea typeface="Corbel"/>
                <a:cs typeface="Corbel"/>
                <a:sym typeface="Corbel"/>
              </a:rPr>
              <a:t>Quitting the browser at the end of a session:</a:t>
            </a:r>
            <a:endParaRPr sz="1600">
              <a:solidFill>
                <a:schemeClr val="dk1"/>
              </a:solidFill>
              <a:highlight>
                <a:srgbClr val="FFFFFF"/>
              </a:highlight>
              <a:latin typeface="Corbel"/>
              <a:ea typeface="Corbel"/>
              <a:cs typeface="Corbel"/>
              <a:sym typeface="Corbel"/>
            </a:endParaRPr>
          </a:p>
          <a:p>
            <a:pPr indent="0" lvl="0" marL="0" rtl="0" algn="l">
              <a:spcBef>
                <a:spcPts val="400"/>
              </a:spcBef>
              <a:spcAft>
                <a:spcPts val="0"/>
              </a:spcAft>
              <a:buNone/>
            </a:pPr>
            <a:r>
              <a:t/>
            </a:r>
            <a:endParaRPr>
              <a:solidFill>
                <a:schemeClr val="dk1"/>
              </a:solidFill>
            </a:endParaRPr>
          </a:p>
        </p:txBody>
      </p:sp>
      <p:pic>
        <p:nvPicPr>
          <p:cNvPr id="180" name="Google Shape;180;p34"/>
          <p:cNvPicPr preferRelativeResize="0"/>
          <p:nvPr/>
        </p:nvPicPr>
        <p:blipFill>
          <a:blip r:embed="rId3">
            <a:alphaModFix/>
          </a:blip>
          <a:stretch>
            <a:fillRect/>
          </a:stretch>
        </p:blipFill>
        <p:spPr>
          <a:xfrm>
            <a:off x="373310" y="1595721"/>
            <a:ext cx="3634240" cy="393600"/>
          </a:xfrm>
          <a:prstGeom prst="rect">
            <a:avLst/>
          </a:prstGeom>
          <a:noFill/>
          <a:ln>
            <a:noFill/>
          </a:ln>
        </p:spPr>
      </p:pic>
      <p:pic>
        <p:nvPicPr>
          <p:cNvPr id="181" name="Google Shape;181;p34"/>
          <p:cNvPicPr preferRelativeResize="0"/>
          <p:nvPr/>
        </p:nvPicPr>
        <p:blipFill>
          <a:blip r:embed="rId4">
            <a:alphaModFix/>
          </a:blip>
          <a:stretch>
            <a:fillRect/>
          </a:stretch>
        </p:blipFill>
        <p:spPr>
          <a:xfrm>
            <a:off x="373300" y="3290375"/>
            <a:ext cx="4121775" cy="1008575"/>
          </a:xfrm>
          <a:prstGeom prst="rect">
            <a:avLst/>
          </a:prstGeom>
          <a:noFill/>
          <a:ln>
            <a:noFill/>
          </a:ln>
        </p:spPr>
      </p:pic>
      <p:pic>
        <p:nvPicPr>
          <p:cNvPr id="182" name="Google Shape;182;p34"/>
          <p:cNvPicPr preferRelativeResize="0"/>
          <p:nvPr/>
        </p:nvPicPr>
        <p:blipFill>
          <a:blip r:embed="rId5">
            <a:alphaModFix/>
          </a:blip>
          <a:stretch>
            <a:fillRect/>
          </a:stretch>
        </p:blipFill>
        <p:spPr>
          <a:xfrm>
            <a:off x="4874010" y="1595724"/>
            <a:ext cx="1760640" cy="339775"/>
          </a:xfrm>
          <a:prstGeom prst="rect">
            <a:avLst/>
          </a:prstGeom>
          <a:noFill/>
          <a:ln>
            <a:noFill/>
          </a:ln>
        </p:spPr>
      </p:pic>
      <p:pic>
        <p:nvPicPr>
          <p:cNvPr id="183" name="Google Shape;183;p34"/>
          <p:cNvPicPr preferRelativeResize="0"/>
          <p:nvPr/>
        </p:nvPicPr>
        <p:blipFill>
          <a:blip r:embed="rId6">
            <a:alphaModFix/>
          </a:blip>
          <a:stretch>
            <a:fillRect/>
          </a:stretch>
        </p:blipFill>
        <p:spPr>
          <a:xfrm>
            <a:off x="4874000" y="3316475"/>
            <a:ext cx="1676700" cy="33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Corbel"/>
                <a:ea typeface="Corbel"/>
                <a:cs typeface="Corbel"/>
                <a:sym typeface="Corbel"/>
              </a:rPr>
              <a:t>Windows and Tabs</a:t>
            </a:r>
            <a:endParaRPr>
              <a:latin typeface="Corbel"/>
              <a:ea typeface="Corbel"/>
              <a:cs typeface="Corbel"/>
              <a:sym typeface="Corbel"/>
            </a:endParaRPr>
          </a:p>
        </p:txBody>
      </p:sp>
      <p:sp>
        <p:nvSpPr>
          <p:cNvPr id="190" name="Google Shape;190;p35"/>
          <p:cNvSpPr txBox="1"/>
          <p:nvPr>
            <p:ph idx="1" type="body"/>
          </p:nvPr>
        </p:nvSpPr>
        <p:spPr>
          <a:xfrm>
            <a:off x="311700" y="1122600"/>
            <a:ext cx="8520600" cy="37011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lang="zh-TW" sz="1600">
                <a:solidFill>
                  <a:schemeClr val="dk1"/>
                </a:solidFill>
                <a:highlight>
                  <a:srgbClr val="FFFFFF"/>
                </a:highlight>
              </a:rPr>
              <a:t>Get window handle</a:t>
            </a:r>
            <a:r>
              <a:rPr lang="zh-TW" sz="1600">
                <a:solidFill>
                  <a:schemeClr val="dk1"/>
                </a:solidFill>
              </a:rPr>
              <a:t>:</a:t>
            </a:r>
            <a:endParaRPr sz="1600">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sz="1500">
              <a:solidFill>
                <a:schemeClr val="dk1"/>
              </a:solidFill>
            </a:endParaRPr>
          </a:p>
        </p:txBody>
      </p:sp>
      <p:sp>
        <p:nvSpPr>
          <p:cNvPr id="191" name="Google Shape;19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92" name="Google Shape;192;p35"/>
          <p:cNvSpPr txBox="1"/>
          <p:nvPr/>
        </p:nvSpPr>
        <p:spPr>
          <a:xfrm>
            <a:off x="4484113" y="1065825"/>
            <a:ext cx="4377900" cy="73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lang="zh-TW" sz="1600">
                <a:solidFill>
                  <a:schemeClr val="dk1"/>
                </a:solidFill>
                <a:highlight>
                  <a:srgbClr val="FFFFFF"/>
                </a:highlight>
              </a:rPr>
              <a:t>Create new window (or) new tab and switch:</a:t>
            </a:r>
            <a:endParaRPr sz="1600">
              <a:solidFill>
                <a:schemeClr val="dk1"/>
              </a:solidFill>
              <a:highlight>
                <a:srgbClr val="FFFFFF"/>
              </a:highlight>
            </a:endParaRPr>
          </a:p>
          <a:p>
            <a:pPr indent="0" lvl="0" marL="0" rtl="0" algn="l">
              <a:spcBef>
                <a:spcPts val="400"/>
              </a:spcBef>
              <a:spcAft>
                <a:spcPts val="0"/>
              </a:spcAft>
              <a:buNone/>
            </a:pPr>
            <a:r>
              <a:t/>
            </a:r>
            <a:endParaRPr>
              <a:solidFill>
                <a:schemeClr val="dk1"/>
              </a:solidFill>
            </a:endParaRPr>
          </a:p>
        </p:txBody>
      </p:sp>
      <p:sp>
        <p:nvSpPr>
          <p:cNvPr id="193" name="Google Shape;193;p35"/>
          <p:cNvSpPr txBox="1"/>
          <p:nvPr/>
        </p:nvSpPr>
        <p:spPr>
          <a:xfrm>
            <a:off x="388625" y="2605800"/>
            <a:ext cx="2793900" cy="73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zh-TW" sz="1600">
                <a:solidFill>
                  <a:schemeClr val="dk1"/>
                </a:solidFill>
                <a:highlight>
                  <a:srgbClr val="FFFFFF"/>
                </a:highlight>
              </a:rPr>
              <a:t>Switching windows or tabs:</a:t>
            </a:r>
            <a:endParaRPr sz="1600">
              <a:solidFill>
                <a:schemeClr val="dk1"/>
              </a:solidFill>
              <a:highlight>
                <a:srgbClr val="FFFFFF"/>
              </a:highlight>
            </a:endParaRPr>
          </a:p>
          <a:p>
            <a:pPr indent="0" lvl="0" marL="0" rtl="0" algn="l">
              <a:spcBef>
                <a:spcPts val="400"/>
              </a:spcBef>
              <a:spcAft>
                <a:spcPts val="0"/>
              </a:spcAft>
              <a:buNone/>
            </a:pPr>
            <a:r>
              <a:t/>
            </a:r>
            <a:endParaRPr>
              <a:solidFill>
                <a:schemeClr val="dk1"/>
              </a:solidFill>
            </a:endParaRPr>
          </a:p>
        </p:txBody>
      </p:sp>
      <p:sp>
        <p:nvSpPr>
          <p:cNvPr id="194" name="Google Shape;194;p35"/>
          <p:cNvSpPr txBox="1"/>
          <p:nvPr/>
        </p:nvSpPr>
        <p:spPr>
          <a:xfrm>
            <a:off x="4484125" y="2586338"/>
            <a:ext cx="3585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lang="zh-TW" sz="1600">
                <a:solidFill>
                  <a:schemeClr val="dk1"/>
                </a:solidFill>
                <a:highlight>
                  <a:srgbClr val="FFFFFF"/>
                </a:highlight>
              </a:rPr>
              <a:t>Closing a window or tab:</a:t>
            </a:r>
            <a:endParaRPr sz="1600">
              <a:solidFill>
                <a:schemeClr val="dk1"/>
              </a:solidFill>
            </a:endParaRPr>
          </a:p>
        </p:txBody>
      </p:sp>
      <p:pic>
        <p:nvPicPr>
          <p:cNvPr id="195" name="Google Shape;195;p35"/>
          <p:cNvPicPr preferRelativeResize="0"/>
          <p:nvPr/>
        </p:nvPicPr>
        <p:blipFill>
          <a:blip r:embed="rId3">
            <a:alphaModFix/>
          </a:blip>
          <a:stretch>
            <a:fillRect/>
          </a:stretch>
        </p:blipFill>
        <p:spPr>
          <a:xfrm>
            <a:off x="388625" y="1463367"/>
            <a:ext cx="3080368" cy="1028000"/>
          </a:xfrm>
          <a:prstGeom prst="rect">
            <a:avLst/>
          </a:prstGeom>
          <a:noFill/>
          <a:ln>
            <a:noFill/>
          </a:ln>
        </p:spPr>
      </p:pic>
      <p:pic>
        <p:nvPicPr>
          <p:cNvPr id="196" name="Google Shape;196;p35"/>
          <p:cNvPicPr preferRelativeResize="0"/>
          <p:nvPr/>
        </p:nvPicPr>
        <p:blipFill>
          <a:blip r:embed="rId4">
            <a:alphaModFix/>
          </a:blip>
          <a:stretch>
            <a:fillRect/>
          </a:stretch>
        </p:blipFill>
        <p:spPr>
          <a:xfrm>
            <a:off x="4571995" y="1446445"/>
            <a:ext cx="4297600" cy="1138400"/>
          </a:xfrm>
          <a:prstGeom prst="rect">
            <a:avLst/>
          </a:prstGeom>
          <a:noFill/>
          <a:ln>
            <a:noFill/>
          </a:ln>
        </p:spPr>
      </p:pic>
      <p:pic>
        <p:nvPicPr>
          <p:cNvPr id="197" name="Google Shape;197;p35"/>
          <p:cNvPicPr preferRelativeResize="0"/>
          <p:nvPr/>
        </p:nvPicPr>
        <p:blipFill>
          <a:blip r:embed="rId5">
            <a:alphaModFix/>
          </a:blip>
          <a:stretch>
            <a:fillRect/>
          </a:stretch>
        </p:blipFill>
        <p:spPr>
          <a:xfrm>
            <a:off x="4571995" y="3018938"/>
            <a:ext cx="4377899" cy="1717062"/>
          </a:xfrm>
          <a:prstGeom prst="rect">
            <a:avLst/>
          </a:prstGeom>
          <a:noFill/>
          <a:ln>
            <a:noFill/>
          </a:ln>
        </p:spPr>
      </p:pic>
      <p:pic>
        <p:nvPicPr>
          <p:cNvPr id="198" name="Google Shape;198;p35"/>
          <p:cNvPicPr preferRelativeResize="0"/>
          <p:nvPr/>
        </p:nvPicPr>
        <p:blipFill>
          <a:blip r:embed="rId6">
            <a:alphaModFix/>
          </a:blip>
          <a:stretch>
            <a:fillRect/>
          </a:stretch>
        </p:blipFill>
        <p:spPr>
          <a:xfrm>
            <a:off x="553475" y="3002849"/>
            <a:ext cx="1968409" cy="205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Element selection strategies</a:t>
            </a:r>
            <a:endParaRPr/>
          </a:p>
        </p:txBody>
      </p:sp>
      <p:sp>
        <p:nvSpPr>
          <p:cNvPr id="205" name="Google Shape;205;p36"/>
          <p:cNvSpPr txBox="1"/>
          <p:nvPr>
            <p:ph idx="1" type="body"/>
          </p:nvPr>
        </p:nvSpPr>
        <p:spPr>
          <a:xfrm>
            <a:off x="311700" y="1122600"/>
            <a:ext cx="8520600" cy="37011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t/>
            </a:r>
            <a:endParaRPr sz="1600"/>
          </a:p>
          <a:p>
            <a:pPr indent="0" lvl="0" marL="0" rtl="0" algn="l">
              <a:spcBef>
                <a:spcPts val="400"/>
              </a:spcBef>
              <a:spcAft>
                <a:spcPts val="0"/>
              </a:spcAft>
              <a:buNone/>
            </a:pPr>
            <a:r>
              <a:t/>
            </a:r>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500"/>
          </a:p>
        </p:txBody>
      </p:sp>
      <p:sp>
        <p:nvSpPr>
          <p:cNvPr id="206" name="Google Shape;20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07" name="Google Shape;207;p36"/>
          <p:cNvPicPr preferRelativeResize="0"/>
          <p:nvPr/>
        </p:nvPicPr>
        <p:blipFill>
          <a:blip r:embed="rId3">
            <a:alphaModFix/>
          </a:blip>
          <a:stretch>
            <a:fillRect/>
          </a:stretch>
        </p:blipFill>
        <p:spPr>
          <a:xfrm>
            <a:off x="355913" y="1526199"/>
            <a:ext cx="8476375" cy="2789300"/>
          </a:xfrm>
          <a:prstGeom prst="rect">
            <a:avLst/>
          </a:prstGeom>
          <a:noFill/>
          <a:ln>
            <a:noFill/>
          </a:ln>
        </p:spPr>
      </p:pic>
      <p:sp>
        <p:nvSpPr>
          <p:cNvPr id="208" name="Google Shape;208;p36"/>
          <p:cNvSpPr txBox="1"/>
          <p:nvPr/>
        </p:nvSpPr>
        <p:spPr>
          <a:xfrm>
            <a:off x="457200" y="4495075"/>
            <a:ext cx="8891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zh-TW" sz="1300" u="sng">
                <a:solidFill>
                  <a:schemeClr val="accent5"/>
                </a:solidFill>
                <a:hlinkClick r:id="rId4">
                  <a:extLst>
                    <a:ext uri="{A12FA001-AC4F-418D-AE19-62706E023703}">
                      <ahyp:hlinkClr val="tx"/>
                    </a:ext>
                  </a:extLst>
                </a:hlinkClick>
              </a:rPr>
              <a:t>https://www.selenium.dev/selenium/docs/api/py/webdriver/selenium.webdriver.common.by.html</a:t>
            </a:r>
            <a:endParaRPr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Waits</a:t>
            </a:r>
            <a:endParaRPr/>
          </a:p>
        </p:txBody>
      </p:sp>
      <p:sp>
        <p:nvSpPr>
          <p:cNvPr id="215" name="Google Shape;215;p37"/>
          <p:cNvSpPr txBox="1"/>
          <p:nvPr>
            <p:ph idx="1" type="body"/>
          </p:nvPr>
        </p:nvSpPr>
        <p:spPr>
          <a:xfrm>
            <a:off x="311700" y="1122600"/>
            <a:ext cx="8520600" cy="37011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t/>
            </a:r>
            <a:endParaRPr sz="1600"/>
          </a:p>
          <a:p>
            <a:pPr indent="0" lvl="0" marL="0" rtl="0" algn="l">
              <a:spcBef>
                <a:spcPts val="400"/>
              </a:spcBef>
              <a:spcAft>
                <a:spcPts val="0"/>
              </a:spcAft>
              <a:buNone/>
            </a:pPr>
            <a:r>
              <a:t/>
            </a:r>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500"/>
          </a:p>
        </p:txBody>
      </p:sp>
      <p:sp>
        <p:nvSpPr>
          <p:cNvPr id="216" name="Google Shape;21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17" name="Google Shape;217;p37"/>
          <p:cNvPicPr preferRelativeResize="0"/>
          <p:nvPr/>
        </p:nvPicPr>
        <p:blipFill>
          <a:blip r:embed="rId3">
            <a:alphaModFix/>
          </a:blip>
          <a:stretch>
            <a:fillRect/>
          </a:stretch>
        </p:blipFill>
        <p:spPr>
          <a:xfrm>
            <a:off x="1570175" y="1356422"/>
            <a:ext cx="6288650" cy="330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Waits</a:t>
            </a:r>
            <a:endParaRPr/>
          </a:p>
        </p:txBody>
      </p:sp>
      <p:sp>
        <p:nvSpPr>
          <p:cNvPr id="224" name="Google Shape;224;p38"/>
          <p:cNvSpPr txBox="1"/>
          <p:nvPr>
            <p:ph idx="1" type="body"/>
          </p:nvPr>
        </p:nvSpPr>
        <p:spPr>
          <a:xfrm>
            <a:off x="311700" y="1122600"/>
            <a:ext cx="8520600" cy="370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t/>
            </a:r>
            <a:endParaRPr sz="1700"/>
          </a:p>
          <a:p>
            <a:pPr indent="0" lvl="0" marL="0" rtl="0" algn="l">
              <a:spcBef>
                <a:spcPts val="1400"/>
              </a:spcBef>
              <a:spcAft>
                <a:spcPts val="0"/>
              </a:spcAft>
              <a:buNone/>
            </a:pPr>
            <a:r>
              <a:t/>
            </a:r>
            <a:endParaRPr sz="1700"/>
          </a:p>
          <a:p>
            <a:pPr indent="0" lvl="0" marL="0" rtl="0" algn="l">
              <a:spcBef>
                <a:spcPts val="1400"/>
              </a:spcBef>
              <a:spcAft>
                <a:spcPts val="0"/>
              </a:spcAft>
              <a:buNone/>
            </a:pPr>
            <a:r>
              <a:t/>
            </a:r>
            <a:endParaRPr sz="1700"/>
          </a:p>
          <a:p>
            <a:pPr indent="0" lvl="0" marL="0" rtl="0" algn="l">
              <a:spcBef>
                <a:spcPts val="1400"/>
              </a:spcBef>
              <a:spcAft>
                <a:spcPts val="0"/>
              </a:spcAft>
              <a:buNone/>
            </a:pPr>
            <a:r>
              <a:t/>
            </a:r>
            <a:endParaRPr sz="1700"/>
          </a:p>
          <a:p>
            <a:pPr indent="0" lvl="0" marL="0" rtl="0" algn="l">
              <a:spcBef>
                <a:spcPts val="1400"/>
              </a:spcBef>
              <a:spcAft>
                <a:spcPts val="0"/>
              </a:spcAft>
              <a:buNone/>
            </a:pPr>
            <a:r>
              <a:t/>
            </a:r>
            <a:endParaRPr sz="1700"/>
          </a:p>
          <a:p>
            <a:pPr indent="0" lvl="0" marL="0" rtl="0" algn="l">
              <a:spcBef>
                <a:spcPts val="1400"/>
              </a:spcBef>
              <a:spcAft>
                <a:spcPts val="0"/>
              </a:spcAft>
              <a:buNone/>
            </a:pPr>
            <a:r>
              <a:t/>
            </a:r>
            <a:endParaRPr sz="1700"/>
          </a:p>
          <a:p>
            <a:pPr indent="0" lvl="0" marL="0" rtl="0" algn="l">
              <a:spcBef>
                <a:spcPts val="1400"/>
              </a:spcBef>
              <a:spcAft>
                <a:spcPts val="0"/>
              </a:spcAft>
              <a:buNone/>
            </a:pPr>
            <a:r>
              <a:t/>
            </a:r>
            <a:endParaRPr sz="4900"/>
          </a:p>
          <a:p>
            <a:pPr indent="0" lvl="0" marL="0" rtl="0" algn="l">
              <a:spcBef>
                <a:spcPts val="1400"/>
              </a:spcBef>
              <a:spcAft>
                <a:spcPts val="0"/>
              </a:spcAft>
              <a:buClr>
                <a:schemeClr val="dk1"/>
              </a:buClr>
              <a:buSzPts val="275"/>
              <a:buFont typeface="Arial"/>
              <a:buNone/>
            </a:pPr>
            <a:r>
              <a:t/>
            </a:r>
            <a:endParaRPr sz="4900"/>
          </a:p>
          <a:p>
            <a:pPr indent="0" lvl="0" marL="0" rtl="0" algn="l">
              <a:spcBef>
                <a:spcPts val="400"/>
              </a:spcBef>
              <a:spcAft>
                <a:spcPts val="0"/>
              </a:spcAft>
              <a:buNone/>
            </a:pPr>
            <a:r>
              <a:t/>
            </a:r>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500"/>
          </a:p>
        </p:txBody>
      </p:sp>
      <p:sp>
        <p:nvSpPr>
          <p:cNvPr id="225" name="Google Shape;22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26" name="Google Shape;226;p38"/>
          <p:cNvPicPr preferRelativeResize="0"/>
          <p:nvPr/>
        </p:nvPicPr>
        <p:blipFill>
          <a:blip r:embed="rId3">
            <a:alphaModFix/>
          </a:blip>
          <a:stretch>
            <a:fillRect/>
          </a:stretch>
        </p:blipFill>
        <p:spPr>
          <a:xfrm>
            <a:off x="509550" y="1448075"/>
            <a:ext cx="5359324" cy="1378300"/>
          </a:xfrm>
          <a:prstGeom prst="rect">
            <a:avLst/>
          </a:prstGeom>
          <a:noFill/>
          <a:ln>
            <a:noFill/>
          </a:ln>
        </p:spPr>
      </p:pic>
      <p:pic>
        <p:nvPicPr>
          <p:cNvPr id="227" name="Google Shape;227;p38"/>
          <p:cNvPicPr preferRelativeResize="0"/>
          <p:nvPr/>
        </p:nvPicPr>
        <p:blipFill>
          <a:blip r:embed="rId4">
            <a:alphaModFix/>
          </a:blip>
          <a:stretch>
            <a:fillRect/>
          </a:stretch>
        </p:blipFill>
        <p:spPr>
          <a:xfrm>
            <a:off x="509550" y="3385500"/>
            <a:ext cx="8150174" cy="50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Waits</a:t>
            </a:r>
            <a:endParaRPr/>
          </a:p>
        </p:txBody>
      </p:sp>
      <p:sp>
        <p:nvSpPr>
          <p:cNvPr id="234" name="Google Shape;234;p39"/>
          <p:cNvSpPr txBox="1"/>
          <p:nvPr>
            <p:ph idx="1" type="body"/>
          </p:nvPr>
        </p:nvSpPr>
        <p:spPr>
          <a:xfrm>
            <a:off x="311700" y="1122600"/>
            <a:ext cx="8520600" cy="3701100"/>
          </a:xfrm>
          <a:prstGeom prst="rect">
            <a:avLst/>
          </a:prstGeom>
        </p:spPr>
        <p:txBody>
          <a:bodyPr anchorCtr="0" anchor="t" bIns="91425" lIns="91425" spcFirstLastPara="1" rIns="91425" wrap="square" tIns="91425">
            <a:normAutofit fontScale="40000" lnSpcReduction="10000"/>
          </a:bodyPr>
          <a:lstStyle/>
          <a:p>
            <a:pPr indent="0" lvl="0" marL="0" rtl="0" algn="l">
              <a:spcBef>
                <a:spcPts val="1800"/>
              </a:spcBef>
              <a:spcAft>
                <a:spcPts val="0"/>
              </a:spcAft>
              <a:buNone/>
            </a:pPr>
            <a:r>
              <a:rPr lang="zh-TW" sz="4000">
                <a:solidFill>
                  <a:schemeClr val="dk1"/>
                </a:solidFill>
                <a:highlight>
                  <a:srgbClr val="FFFFFF"/>
                </a:highlight>
                <a:latin typeface="Arial"/>
                <a:ea typeface="Arial"/>
                <a:cs typeface="Arial"/>
                <a:sym typeface="Arial"/>
              </a:rPr>
              <a:t>Explicit</a:t>
            </a:r>
            <a:r>
              <a:rPr lang="zh-TW" sz="4000">
                <a:solidFill>
                  <a:schemeClr val="dk1"/>
                </a:solidFill>
                <a:highlight>
                  <a:srgbClr val="FFFFFF"/>
                </a:highlight>
                <a:latin typeface="Arial"/>
                <a:ea typeface="Arial"/>
                <a:cs typeface="Arial"/>
                <a:sym typeface="Arial"/>
              </a:rPr>
              <a:t> wait: (with condition)</a:t>
            </a:r>
            <a:endParaRPr sz="4000">
              <a:solidFill>
                <a:schemeClr val="dk1"/>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700"/>
          </a:p>
          <a:p>
            <a:pPr indent="0" lvl="0" marL="0" rtl="0" algn="l">
              <a:spcBef>
                <a:spcPts val="400"/>
              </a:spcBef>
              <a:spcAft>
                <a:spcPts val="0"/>
              </a:spcAft>
              <a:buNone/>
            </a:pPr>
            <a:r>
              <a:t/>
            </a:r>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2550"/>
          </a:p>
          <a:p>
            <a:pPr indent="0" lvl="0" marL="0" rtl="0" algn="l">
              <a:spcBef>
                <a:spcPts val="1200"/>
              </a:spcBef>
              <a:spcAft>
                <a:spcPts val="0"/>
              </a:spcAft>
              <a:buNone/>
            </a:pPr>
            <a:r>
              <a:t/>
            </a:r>
            <a:endParaRPr sz="255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500"/>
          </a:p>
        </p:txBody>
      </p:sp>
      <p:sp>
        <p:nvSpPr>
          <p:cNvPr id="235" name="Google Shape;23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36" name="Google Shape;236;p39"/>
          <p:cNvSpPr txBox="1"/>
          <p:nvPr/>
        </p:nvSpPr>
        <p:spPr>
          <a:xfrm>
            <a:off x="311700" y="3662050"/>
            <a:ext cx="451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t>Implicit wait: (without condition)</a:t>
            </a:r>
            <a:endParaRPr sz="1600"/>
          </a:p>
        </p:txBody>
      </p:sp>
      <p:sp>
        <p:nvSpPr>
          <p:cNvPr id="237" name="Google Shape;237;p39"/>
          <p:cNvSpPr txBox="1"/>
          <p:nvPr/>
        </p:nvSpPr>
        <p:spPr>
          <a:xfrm>
            <a:off x="311700" y="2356200"/>
            <a:ext cx="354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t>Expected condition:</a:t>
            </a:r>
            <a:endParaRPr sz="1600"/>
          </a:p>
        </p:txBody>
      </p:sp>
      <p:pic>
        <p:nvPicPr>
          <p:cNvPr id="238" name="Google Shape;238;p39"/>
          <p:cNvPicPr preferRelativeResize="0"/>
          <p:nvPr/>
        </p:nvPicPr>
        <p:blipFill>
          <a:blip r:embed="rId3">
            <a:alphaModFix/>
          </a:blip>
          <a:stretch>
            <a:fillRect/>
          </a:stretch>
        </p:blipFill>
        <p:spPr>
          <a:xfrm>
            <a:off x="416175" y="1554275"/>
            <a:ext cx="7994575" cy="723675"/>
          </a:xfrm>
          <a:prstGeom prst="rect">
            <a:avLst/>
          </a:prstGeom>
          <a:noFill/>
          <a:ln>
            <a:noFill/>
          </a:ln>
        </p:spPr>
      </p:pic>
      <p:pic>
        <p:nvPicPr>
          <p:cNvPr id="239" name="Google Shape;239;p39"/>
          <p:cNvPicPr preferRelativeResize="0"/>
          <p:nvPr/>
        </p:nvPicPr>
        <p:blipFill>
          <a:blip r:embed="rId4">
            <a:alphaModFix/>
          </a:blip>
          <a:stretch>
            <a:fillRect/>
          </a:stretch>
        </p:blipFill>
        <p:spPr>
          <a:xfrm>
            <a:off x="416175" y="2744375"/>
            <a:ext cx="5912874" cy="882341"/>
          </a:xfrm>
          <a:prstGeom prst="rect">
            <a:avLst/>
          </a:prstGeom>
          <a:noFill/>
          <a:ln>
            <a:noFill/>
          </a:ln>
        </p:spPr>
      </p:pic>
      <p:pic>
        <p:nvPicPr>
          <p:cNvPr id="240" name="Google Shape;240;p39"/>
          <p:cNvPicPr preferRelativeResize="0"/>
          <p:nvPr/>
        </p:nvPicPr>
        <p:blipFill>
          <a:blip r:embed="rId5">
            <a:alphaModFix/>
          </a:blip>
          <a:stretch>
            <a:fillRect/>
          </a:stretch>
        </p:blipFill>
        <p:spPr>
          <a:xfrm>
            <a:off x="416175" y="4093150"/>
            <a:ext cx="6457776" cy="723675"/>
          </a:xfrm>
          <a:prstGeom prst="rect">
            <a:avLst/>
          </a:prstGeom>
          <a:noFill/>
          <a:ln>
            <a:noFill/>
          </a:ln>
        </p:spPr>
      </p:pic>
      <p:sp>
        <p:nvSpPr>
          <p:cNvPr id="241" name="Google Shape;241;p39"/>
          <p:cNvSpPr txBox="1"/>
          <p:nvPr/>
        </p:nvSpPr>
        <p:spPr>
          <a:xfrm>
            <a:off x="4061725" y="4816825"/>
            <a:ext cx="48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6"/>
              </a:rPr>
              <a:t>https://www.selenium.dev/documentation/webdriver/waits/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Others</a:t>
            </a:r>
            <a:endParaRPr/>
          </a:p>
        </p:txBody>
      </p:sp>
      <p:sp>
        <p:nvSpPr>
          <p:cNvPr id="248" name="Google Shape;248;p40"/>
          <p:cNvSpPr txBox="1"/>
          <p:nvPr>
            <p:ph idx="1" type="body"/>
          </p:nvPr>
        </p:nvSpPr>
        <p:spPr>
          <a:xfrm>
            <a:off x="311700" y="1122600"/>
            <a:ext cx="8520600" cy="3701100"/>
          </a:xfrm>
          <a:prstGeom prst="rect">
            <a:avLst/>
          </a:prstGeom>
        </p:spPr>
        <p:txBody>
          <a:bodyPr anchorCtr="0" anchor="t" bIns="91425" lIns="91425" spcFirstLastPara="1" rIns="91425" wrap="square" tIns="91425">
            <a:normAutofit fontScale="25000" lnSpcReduction="20000"/>
          </a:bodyPr>
          <a:lstStyle/>
          <a:p>
            <a:pPr indent="-330200" lvl="0" marL="457200" rtl="0" algn="l">
              <a:lnSpc>
                <a:spcPct val="150000"/>
              </a:lnSpc>
              <a:spcBef>
                <a:spcPts val="1400"/>
              </a:spcBef>
              <a:spcAft>
                <a:spcPts val="0"/>
              </a:spcAft>
              <a:buClr>
                <a:schemeClr val="dk1"/>
              </a:buClr>
              <a:buSzPct val="100000"/>
              <a:buFont typeface="Arial"/>
              <a:buChar char="●"/>
            </a:pPr>
            <a:r>
              <a:rPr lang="zh-TW" sz="6400">
                <a:solidFill>
                  <a:schemeClr val="dk1"/>
                </a:solidFill>
                <a:latin typeface="Arial"/>
                <a:ea typeface="Arial"/>
                <a:cs typeface="Arial"/>
                <a:sym typeface="Arial"/>
              </a:rPr>
              <a:t>.</a:t>
            </a:r>
            <a:r>
              <a:rPr lang="zh-TW" sz="6400">
                <a:solidFill>
                  <a:schemeClr val="dk1"/>
                </a:solidFill>
                <a:latin typeface="Arial"/>
                <a:ea typeface="Arial"/>
                <a:cs typeface="Arial"/>
                <a:sym typeface="Arial"/>
              </a:rPr>
              <a:t>text</a:t>
            </a:r>
            <a:endParaRPr sz="64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ct val="100000"/>
              <a:buFont typeface="Arial"/>
              <a:buChar char="●"/>
            </a:pPr>
            <a:r>
              <a:rPr lang="zh-TW" sz="6400">
                <a:solidFill>
                  <a:schemeClr val="dk1"/>
                </a:solidFill>
                <a:latin typeface="Arial"/>
                <a:ea typeface="Arial"/>
                <a:cs typeface="Arial"/>
                <a:sym typeface="Arial"/>
              </a:rPr>
              <a:t>.click()</a:t>
            </a:r>
            <a:endParaRPr sz="64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ct val="100000"/>
              <a:buFont typeface="Arial"/>
              <a:buChar char="●"/>
            </a:pPr>
            <a:r>
              <a:rPr lang="zh-TW" sz="6400">
                <a:solidFill>
                  <a:schemeClr val="dk1"/>
                </a:solidFill>
                <a:latin typeface="Arial"/>
                <a:ea typeface="Arial"/>
                <a:cs typeface="Arial"/>
                <a:sym typeface="Arial"/>
              </a:rPr>
              <a:t>.send_keys()</a:t>
            </a:r>
            <a:endParaRPr sz="64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ct val="100000"/>
              <a:buFont typeface="Arial"/>
              <a:buChar char="●"/>
            </a:pPr>
            <a:r>
              <a:rPr lang="zh-TW" sz="6400">
                <a:solidFill>
                  <a:schemeClr val="dk1"/>
                </a:solidFill>
                <a:latin typeface="Arial"/>
                <a:ea typeface="Arial"/>
                <a:cs typeface="Arial"/>
                <a:sym typeface="Arial"/>
              </a:rPr>
              <a:t>Other information can be found in document</a:t>
            </a:r>
            <a:endParaRPr sz="6400">
              <a:solidFill>
                <a:schemeClr val="dk1"/>
              </a:solidFill>
              <a:latin typeface="Arial"/>
              <a:ea typeface="Arial"/>
              <a:cs typeface="Arial"/>
              <a:sym typeface="Arial"/>
            </a:endParaRPr>
          </a:p>
          <a:p>
            <a:pPr indent="-330200" lvl="1" marL="914400" rtl="0" algn="l">
              <a:lnSpc>
                <a:spcPct val="150000"/>
              </a:lnSpc>
              <a:spcBef>
                <a:spcPts val="0"/>
              </a:spcBef>
              <a:spcAft>
                <a:spcPts val="0"/>
              </a:spcAft>
              <a:buClr>
                <a:schemeClr val="dk1"/>
              </a:buClr>
              <a:buSzPct val="114285"/>
              <a:buFont typeface="Arial"/>
              <a:buChar char="○"/>
            </a:pPr>
            <a:r>
              <a:rPr lang="zh-TW" sz="5600" u="sng">
                <a:solidFill>
                  <a:schemeClr val="dk1"/>
                </a:solidFill>
                <a:latin typeface="Arial"/>
                <a:ea typeface="Arial"/>
                <a:cs typeface="Arial"/>
                <a:sym typeface="Arial"/>
                <a:hlinkClick r:id="rId3">
                  <a:extLst>
                    <a:ext uri="{A12FA001-AC4F-418D-AE19-62706E023703}">
                      <ahyp:hlinkClr val="tx"/>
                    </a:ext>
                  </a:extLst>
                </a:hlinkClick>
              </a:rPr>
              <a:t>https://www.selenium.dev/documentation/en/webdriver/</a:t>
            </a:r>
            <a:endParaRPr sz="4900">
              <a:solidFill>
                <a:schemeClr val="dk1"/>
              </a:solidFill>
              <a:latin typeface="Arial"/>
              <a:ea typeface="Arial"/>
              <a:cs typeface="Arial"/>
              <a:sym typeface="Arial"/>
            </a:endParaRPr>
          </a:p>
          <a:p>
            <a:pPr indent="0" lvl="0" marL="0" rtl="0" algn="l">
              <a:lnSpc>
                <a:spcPct val="150000"/>
              </a:lnSpc>
              <a:spcBef>
                <a:spcPts val="1400"/>
              </a:spcBef>
              <a:spcAft>
                <a:spcPts val="0"/>
              </a:spcAft>
              <a:buNone/>
            </a:pPr>
            <a:r>
              <a:t/>
            </a:r>
            <a:endParaRPr sz="4900">
              <a:solidFill>
                <a:schemeClr val="dk1"/>
              </a:solidFill>
              <a:latin typeface="Arial"/>
              <a:ea typeface="Arial"/>
              <a:cs typeface="Arial"/>
              <a:sym typeface="Arial"/>
            </a:endParaRPr>
          </a:p>
          <a:p>
            <a:pPr indent="0" lvl="0" marL="0" rtl="0" algn="l">
              <a:lnSpc>
                <a:spcPct val="150000"/>
              </a:lnSpc>
              <a:spcBef>
                <a:spcPts val="400"/>
              </a:spcBef>
              <a:spcAft>
                <a:spcPts val="0"/>
              </a:spcAft>
              <a:buNone/>
            </a:pPr>
            <a:r>
              <a:t/>
            </a:r>
            <a:endParaRPr>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t/>
            </a:r>
            <a:endParaRPr sz="1100">
              <a:solidFill>
                <a:schemeClr val="dk1"/>
              </a:solidFill>
              <a:latin typeface="Arial"/>
              <a:ea typeface="Arial"/>
              <a:cs typeface="Arial"/>
              <a:sym typeface="Arial"/>
            </a:endParaRPr>
          </a:p>
          <a:p>
            <a:pPr indent="0" lvl="0" marL="0" rtl="0" algn="l">
              <a:lnSpc>
                <a:spcPct val="150000"/>
              </a:lnSpc>
              <a:spcBef>
                <a:spcPts val="0"/>
              </a:spcBef>
              <a:spcAft>
                <a:spcPts val="0"/>
              </a:spcAft>
              <a:buNone/>
            </a:pPr>
            <a:r>
              <a:t/>
            </a:r>
            <a:endParaRPr>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t/>
            </a:r>
            <a:endParaRPr>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t/>
            </a:r>
            <a:endParaRPr>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t/>
            </a:r>
            <a:endParaRPr>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t/>
            </a:r>
            <a:endParaRPr>
              <a:solidFill>
                <a:schemeClr val="dk1"/>
              </a:solidFill>
              <a:latin typeface="Arial"/>
              <a:ea typeface="Arial"/>
              <a:cs typeface="Arial"/>
              <a:sym typeface="Arial"/>
            </a:endParaRPr>
          </a:p>
          <a:p>
            <a:pPr indent="0" lvl="0" marL="0" rtl="0" algn="l">
              <a:lnSpc>
                <a:spcPct val="150000"/>
              </a:lnSpc>
              <a:spcBef>
                <a:spcPts val="1200"/>
              </a:spcBef>
              <a:spcAft>
                <a:spcPts val="1200"/>
              </a:spcAft>
              <a:buNone/>
            </a:pPr>
            <a:r>
              <a:t/>
            </a:r>
            <a:endParaRPr sz="1500">
              <a:solidFill>
                <a:schemeClr val="dk1"/>
              </a:solidFill>
              <a:latin typeface="Arial"/>
              <a:ea typeface="Arial"/>
              <a:cs typeface="Arial"/>
              <a:sym typeface="Arial"/>
            </a:endParaRPr>
          </a:p>
        </p:txBody>
      </p:sp>
      <p:sp>
        <p:nvSpPr>
          <p:cNvPr id="249" name="Google Shape;24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p:nvPr/>
        </p:nvSpPr>
        <p:spPr>
          <a:xfrm>
            <a:off x="357725" y="2255750"/>
            <a:ext cx="8474625" cy="668852"/>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Lab</a:t>
            </a:r>
            <a:endParaRPr/>
          </a:p>
        </p:txBody>
      </p:sp>
      <p:sp>
        <p:nvSpPr>
          <p:cNvPr id="256" name="Google Shape;25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Arial"/>
                <a:ea typeface="Arial"/>
                <a:cs typeface="Arial"/>
                <a:sym typeface="Arial"/>
              </a:rPr>
              <a:t>Lab 4</a:t>
            </a:r>
            <a:endParaRPr>
              <a:latin typeface="Arial"/>
              <a:ea typeface="Arial"/>
              <a:cs typeface="Arial"/>
              <a:sym typeface="Arial"/>
            </a:endParaRPr>
          </a:p>
        </p:txBody>
      </p:sp>
      <p:sp>
        <p:nvSpPr>
          <p:cNvPr id="263" name="Google Shape;263;p42"/>
          <p:cNvSpPr txBox="1"/>
          <p:nvPr>
            <p:ph idx="1" type="body"/>
          </p:nvPr>
        </p:nvSpPr>
        <p:spPr>
          <a:xfrm>
            <a:off x="311700" y="1198800"/>
            <a:ext cx="8520600" cy="37011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zh-TW" sz="7200">
                <a:solidFill>
                  <a:schemeClr val="dk1"/>
                </a:solidFill>
                <a:latin typeface="Arial"/>
                <a:ea typeface="Arial"/>
                <a:cs typeface="Arial"/>
                <a:sym typeface="Arial"/>
              </a:rPr>
              <a:t>Write scripts to emulate a user's operations below:</a:t>
            </a:r>
            <a:endParaRPr sz="7200">
              <a:solidFill>
                <a:schemeClr val="dk1"/>
              </a:solidFill>
              <a:latin typeface="Arial"/>
              <a:ea typeface="Arial"/>
              <a:cs typeface="Arial"/>
              <a:sym typeface="Arial"/>
            </a:endParaRPr>
          </a:p>
          <a:p>
            <a:pPr indent="-335915" lvl="0" marL="457200" rtl="0" algn="l">
              <a:lnSpc>
                <a:spcPct val="115000"/>
              </a:lnSpc>
              <a:spcBef>
                <a:spcPts val="1600"/>
              </a:spcBef>
              <a:spcAft>
                <a:spcPts val="0"/>
              </a:spcAft>
              <a:buSzPct val="100000"/>
              <a:buFont typeface="Arial"/>
              <a:buChar char="●"/>
            </a:pPr>
            <a:r>
              <a:rPr lang="zh-TW" sz="5200">
                <a:solidFill>
                  <a:schemeClr val="dk1"/>
                </a:solidFill>
                <a:latin typeface="Arial"/>
                <a:ea typeface="Arial"/>
                <a:cs typeface="Arial"/>
                <a:sym typeface="Arial"/>
              </a:rPr>
              <a:t>launch browser →</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navigate to NYCU home page (</a:t>
            </a:r>
            <a:r>
              <a:rPr lang="zh-TW" sz="5200" u="sng">
                <a:solidFill>
                  <a:schemeClr val="hlink"/>
                </a:solidFill>
                <a:latin typeface="Arial"/>
                <a:ea typeface="Arial"/>
                <a:cs typeface="Arial"/>
                <a:sym typeface="Arial"/>
                <a:hlinkClick r:id="rId3"/>
              </a:rPr>
              <a:t>https://www.nycu.edu.tw/</a:t>
            </a:r>
            <a:r>
              <a:rPr lang="zh-TW" sz="5200">
                <a:solidFill>
                  <a:schemeClr val="dk1"/>
                </a:solidFill>
                <a:latin typeface="Arial"/>
                <a:ea typeface="Arial"/>
                <a:cs typeface="Arial"/>
                <a:sym typeface="Arial"/>
              </a:rPr>
              <a:t>)  →</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maximize the window →</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click </a:t>
            </a:r>
            <a:r>
              <a:rPr lang="zh-TW" sz="5200">
                <a:solidFill>
                  <a:schemeClr val="dk1"/>
                </a:solidFill>
                <a:latin typeface="Arial"/>
                <a:ea typeface="Arial"/>
                <a:cs typeface="Arial"/>
                <a:sym typeface="Arial"/>
              </a:rPr>
              <a:t>新聞</a:t>
            </a:r>
            <a:r>
              <a:rPr lang="zh-TW" sz="5200">
                <a:solidFill>
                  <a:schemeClr val="dk1"/>
                </a:solidFill>
                <a:latin typeface="Arial"/>
                <a:ea typeface="Arial"/>
                <a:cs typeface="Arial"/>
                <a:sym typeface="Arial"/>
              </a:rPr>
              <a:t> →</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click first news →</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print the title and content </a:t>
            </a:r>
            <a:r>
              <a:rPr lang="zh-TW" sz="5200">
                <a:solidFill>
                  <a:schemeClr val="dk1"/>
                </a:solidFill>
                <a:latin typeface="Arial"/>
                <a:ea typeface="Arial"/>
                <a:cs typeface="Arial"/>
                <a:sym typeface="Arial"/>
              </a:rPr>
              <a:t>→</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open a new tab and switch to it →</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navigate to google (</a:t>
            </a:r>
            <a:r>
              <a:rPr lang="zh-TW" sz="5200" u="sng">
                <a:solidFill>
                  <a:schemeClr val="hlink"/>
                </a:solidFill>
                <a:latin typeface="Arial"/>
                <a:ea typeface="Arial"/>
                <a:cs typeface="Arial"/>
                <a:sym typeface="Arial"/>
                <a:hlinkClick r:id="rId4"/>
              </a:rPr>
              <a:t>https://www.google.com</a:t>
            </a:r>
            <a:r>
              <a:rPr lang="zh-TW" sz="5200">
                <a:solidFill>
                  <a:schemeClr val="dk1"/>
                </a:solidFill>
                <a:latin typeface="Arial"/>
                <a:ea typeface="Arial"/>
                <a:cs typeface="Arial"/>
                <a:sym typeface="Arial"/>
              </a:rPr>
              <a:t>) →</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input your student number and submit →</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print the title of second result →</a:t>
            </a:r>
            <a:endParaRPr sz="5200">
              <a:solidFill>
                <a:schemeClr val="dk1"/>
              </a:solidFill>
              <a:latin typeface="Arial"/>
              <a:ea typeface="Arial"/>
              <a:cs typeface="Arial"/>
              <a:sym typeface="Arial"/>
            </a:endParaRPr>
          </a:p>
          <a:p>
            <a:pPr indent="-335915" lvl="0" marL="457200" rtl="0" algn="l">
              <a:lnSpc>
                <a:spcPct val="115000"/>
              </a:lnSpc>
              <a:spcBef>
                <a:spcPts val="0"/>
              </a:spcBef>
              <a:spcAft>
                <a:spcPts val="0"/>
              </a:spcAft>
              <a:buSzPct val="100000"/>
              <a:buFont typeface="Arial"/>
              <a:buChar char="●"/>
            </a:pPr>
            <a:r>
              <a:rPr lang="zh-TW" sz="5200">
                <a:solidFill>
                  <a:schemeClr val="dk1"/>
                </a:solidFill>
                <a:latin typeface="Arial"/>
                <a:ea typeface="Arial"/>
                <a:cs typeface="Arial"/>
                <a:sym typeface="Arial"/>
              </a:rPr>
              <a:t>close the browse</a:t>
            </a:r>
            <a:r>
              <a:rPr lang="zh-TW" sz="5200">
                <a:solidFill>
                  <a:schemeClr val="dk1"/>
                </a:solidFill>
                <a:latin typeface="Arial"/>
                <a:ea typeface="Arial"/>
                <a:cs typeface="Arial"/>
                <a:sym typeface="Arial"/>
              </a:rPr>
              <a:t>r</a:t>
            </a:r>
            <a:endParaRPr sz="1500">
              <a:latin typeface="Arial"/>
              <a:ea typeface="Arial"/>
              <a:cs typeface="Arial"/>
              <a:sym typeface="Arial"/>
            </a:endParaRPr>
          </a:p>
        </p:txBody>
      </p:sp>
      <p:sp>
        <p:nvSpPr>
          <p:cNvPr id="264" name="Google Shape;26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65" name="Google Shape;265;p42"/>
          <p:cNvPicPr preferRelativeResize="0"/>
          <p:nvPr/>
        </p:nvPicPr>
        <p:blipFill rotWithShape="1">
          <a:blip r:embed="rId5">
            <a:alphaModFix/>
          </a:blip>
          <a:srcRect b="49225" l="14816" r="38193" t="13252"/>
          <a:stretch/>
        </p:blipFill>
        <p:spPr>
          <a:xfrm>
            <a:off x="5396950" y="56052"/>
            <a:ext cx="3075502" cy="1257928"/>
          </a:xfrm>
          <a:prstGeom prst="rect">
            <a:avLst/>
          </a:prstGeom>
          <a:noFill/>
          <a:ln>
            <a:noFill/>
          </a:ln>
        </p:spPr>
      </p:pic>
      <p:sp>
        <p:nvSpPr>
          <p:cNvPr id="266" name="Google Shape;266;p42"/>
          <p:cNvSpPr/>
          <p:nvPr/>
        </p:nvSpPr>
        <p:spPr>
          <a:xfrm>
            <a:off x="5568950" y="738497"/>
            <a:ext cx="1943100" cy="232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p42"/>
          <p:cNvPicPr preferRelativeResize="0"/>
          <p:nvPr/>
        </p:nvPicPr>
        <p:blipFill>
          <a:blip r:embed="rId6">
            <a:alphaModFix/>
          </a:blip>
          <a:stretch>
            <a:fillRect/>
          </a:stretch>
        </p:blipFill>
        <p:spPr>
          <a:xfrm>
            <a:off x="5542151" y="2825750"/>
            <a:ext cx="2785100" cy="2133876"/>
          </a:xfrm>
          <a:prstGeom prst="rect">
            <a:avLst/>
          </a:prstGeom>
          <a:noFill/>
          <a:ln>
            <a:noFill/>
          </a:ln>
        </p:spPr>
      </p:pic>
      <p:sp>
        <p:nvSpPr>
          <p:cNvPr id="268" name="Google Shape;268;p42"/>
          <p:cNvSpPr/>
          <p:nvPr/>
        </p:nvSpPr>
        <p:spPr>
          <a:xfrm>
            <a:off x="6013950" y="4368799"/>
            <a:ext cx="1790100" cy="139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Arial"/>
                <a:ea typeface="Arial"/>
                <a:cs typeface="Arial"/>
                <a:sym typeface="Arial"/>
              </a:rPr>
              <a:t>Lab 4</a:t>
            </a:r>
            <a:endParaRPr>
              <a:latin typeface="Arial"/>
              <a:ea typeface="Arial"/>
              <a:cs typeface="Arial"/>
              <a:sym typeface="Arial"/>
            </a:endParaRPr>
          </a:p>
        </p:txBody>
      </p:sp>
      <p:sp>
        <p:nvSpPr>
          <p:cNvPr id="275" name="Google Shape;275;p43"/>
          <p:cNvSpPr txBox="1"/>
          <p:nvPr>
            <p:ph idx="1" type="body"/>
          </p:nvPr>
        </p:nvSpPr>
        <p:spPr>
          <a:xfrm>
            <a:off x="311700" y="1122600"/>
            <a:ext cx="8337000" cy="3701100"/>
          </a:xfrm>
          <a:prstGeom prst="rect">
            <a:avLst/>
          </a:prstGeom>
        </p:spPr>
        <p:txBody>
          <a:bodyPr anchorCtr="0" anchor="t" bIns="91425" lIns="91425" spcFirstLastPara="1" rIns="91425" wrap="square" tIns="91425">
            <a:normAutofit fontScale="25000" lnSpcReduction="10000"/>
          </a:bodyPr>
          <a:lstStyle/>
          <a:p>
            <a:pPr indent="0" lvl="0" marL="0" rtl="0" algn="l">
              <a:lnSpc>
                <a:spcPct val="150000"/>
              </a:lnSpc>
              <a:spcBef>
                <a:spcPts val="1400"/>
              </a:spcBef>
              <a:spcAft>
                <a:spcPts val="0"/>
              </a:spcAft>
              <a:buNone/>
            </a:pPr>
            <a:r>
              <a:rPr lang="zh-TW" sz="7200">
                <a:solidFill>
                  <a:schemeClr val="dk1"/>
                </a:solidFill>
                <a:latin typeface="Arial"/>
                <a:ea typeface="Arial"/>
                <a:cs typeface="Arial"/>
                <a:sym typeface="Arial"/>
              </a:rPr>
              <a:t>By default, GitHub Actions cannot run Selenium. To complete the lab, you can use the following code to initialize the webdriver. However, note that this option will not open the browser. Therefore, we recommend that you do not add this option until you have finished all jobs.</a:t>
            </a:r>
            <a:endParaRPr sz="7200">
              <a:solidFill>
                <a:schemeClr val="dk1"/>
              </a:solidFill>
              <a:latin typeface="Arial"/>
              <a:ea typeface="Arial"/>
              <a:cs typeface="Arial"/>
              <a:sym typeface="Arial"/>
            </a:endParaRPr>
          </a:p>
          <a:p>
            <a:pPr indent="0" lvl="0" marL="0" rtl="0" algn="l">
              <a:lnSpc>
                <a:spcPct val="135714"/>
              </a:lnSpc>
              <a:spcBef>
                <a:spcPts val="400"/>
              </a:spcBef>
              <a:spcAft>
                <a:spcPts val="0"/>
              </a:spcAft>
              <a:buNone/>
            </a:pPr>
            <a:r>
              <a:rPr lang="zh-TW" sz="4800">
                <a:solidFill>
                  <a:srgbClr val="C586C0"/>
                </a:solidFill>
                <a:highlight>
                  <a:srgbClr val="1E1E1E"/>
                </a:highlight>
                <a:latin typeface="Courier New"/>
                <a:ea typeface="Courier New"/>
                <a:cs typeface="Courier New"/>
                <a:sym typeface="Courier New"/>
              </a:rPr>
              <a:t>from</a:t>
            </a:r>
            <a:r>
              <a:rPr lang="zh-TW" sz="4800">
                <a:solidFill>
                  <a:srgbClr val="D4D4D4"/>
                </a:solidFill>
                <a:highlight>
                  <a:srgbClr val="1E1E1E"/>
                </a:highlight>
                <a:latin typeface="Courier New"/>
                <a:ea typeface="Courier New"/>
                <a:cs typeface="Courier New"/>
                <a:sym typeface="Courier New"/>
              </a:rPr>
              <a:t> </a:t>
            </a:r>
            <a:r>
              <a:rPr lang="zh-TW" sz="4800">
                <a:solidFill>
                  <a:srgbClr val="4EC9B0"/>
                </a:solidFill>
                <a:highlight>
                  <a:srgbClr val="1E1E1E"/>
                </a:highlight>
                <a:latin typeface="Courier New"/>
                <a:ea typeface="Courier New"/>
                <a:cs typeface="Courier New"/>
                <a:sym typeface="Courier New"/>
              </a:rPr>
              <a:t>selenium</a:t>
            </a:r>
            <a:r>
              <a:rPr lang="zh-TW" sz="4800">
                <a:solidFill>
                  <a:srgbClr val="D4D4D4"/>
                </a:solidFill>
                <a:highlight>
                  <a:srgbClr val="1E1E1E"/>
                </a:highlight>
                <a:latin typeface="Courier New"/>
                <a:ea typeface="Courier New"/>
                <a:cs typeface="Courier New"/>
                <a:sym typeface="Courier New"/>
              </a:rPr>
              <a:t>.</a:t>
            </a:r>
            <a:r>
              <a:rPr lang="zh-TW" sz="4800">
                <a:solidFill>
                  <a:srgbClr val="4EC9B0"/>
                </a:solidFill>
                <a:highlight>
                  <a:srgbClr val="1E1E1E"/>
                </a:highlight>
                <a:latin typeface="Courier New"/>
                <a:ea typeface="Courier New"/>
                <a:cs typeface="Courier New"/>
                <a:sym typeface="Courier New"/>
              </a:rPr>
              <a:t>webdriver</a:t>
            </a:r>
            <a:r>
              <a:rPr lang="zh-TW" sz="4800">
                <a:solidFill>
                  <a:srgbClr val="D4D4D4"/>
                </a:solidFill>
                <a:highlight>
                  <a:srgbClr val="1E1E1E"/>
                </a:highlight>
                <a:latin typeface="Courier New"/>
                <a:ea typeface="Courier New"/>
                <a:cs typeface="Courier New"/>
                <a:sym typeface="Courier New"/>
              </a:rPr>
              <a:t>.</a:t>
            </a:r>
            <a:r>
              <a:rPr lang="zh-TW" sz="4800">
                <a:solidFill>
                  <a:srgbClr val="4EC9B0"/>
                </a:solidFill>
                <a:highlight>
                  <a:srgbClr val="1E1E1E"/>
                </a:highlight>
                <a:latin typeface="Courier New"/>
                <a:ea typeface="Courier New"/>
                <a:cs typeface="Courier New"/>
                <a:sym typeface="Courier New"/>
              </a:rPr>
              <a:t>chrome</a:t>
            </a:r>
            <a:r>
              <a:rPr lang="zh-TW" sz="4800">
                <a:solidFill>
                  <a:srgbClr val="D4D4D4"/>
                </a:solidFill>
                <a:highlight>
                  <a:srgbClr val="1E1E1E"/>
                </a:highlight>
                <a:latin typeface="Courier New"/>
                <a:ea typeface="Courier New"/>
                <a:cs typeface="Courier New"/>
                <a:sym typeface="Courier New"/>
              </a:rPr>
              <a:t>.</a:t>
            </a:r>
            <a:r>
              <a:rPr lang="zh-TW" sz="4800">
                <a:solidFill>
                  <a:srgbClr val="4EC9B0"/>
                </a:solidFill>
                <a:highlight>
                  <a:srgbClr val="1E1E1E"/>
                </a:highlight>
                <a:latin typeface="Courier New"/>
                <a:ea typeface="Courier New"/>
                <a:cs typeface="Courier New"/>
                <a:sym typeface="Courier New"/>
              </a:rPr>
              <a:t>options</a:t>
            </a:r>
            <a:r>
              <a:rPr lang="zh-TW" sz="4800">
                <a:solidFill>
                  <a:srgbClr val="D4D4D4"/>
                </a:solidFill>
                <a:highlight>
                  <a:srgbClr val="1E1E1E"/>
                </a:highlight>
                <a:latin typeface="Courier New"/>
                <a:ea typeface="Courier New"/>
                <a:cs typeface="Courier New"/>
                <a:sym typeface="Courier New"/>
              </a:rPr>
              <a:t> </a:t>
            </a:r>
            <a:r>
              <a:rPr lang="zh-TW" sz="4800">
                <a:solidFill>
                  <a:srgbClr val="C586C0"/>
                </a:solidFill>
                <a:highlight>
                  <a:srgbClr val="1E1E1E"/>
                </a:highlight>
                <a:latin typeface="Courier New"/>
                <a:ea typeface="Courier New"/>
                <a:cs typeface="Courier New"/>
                <a:sym typeface="Courier New"/>
              </a:rPr>
              <a:t>import</a:t>
            </a:r>
            <a:r>
              <a:rPr lang="zh-TW" sz="4800">
                <a:solidFill>
                  <a:srgbClr val="D4D4D4"/>
                </a:solidFill>
                <a:highlight>
                  <a:srgbClr val="1E1E1E"/>
                </a:highlight>
                <a:latin typeface="Courier New"/>
                <a:ea typeface="Courier New"/>
                <a:cs typeface="Courier New"/>
                <a:sym typeface="Courier New"/>
              </a:rPr>
              <a:t> </a:t>
            </a:r>
            <a:r>
              <a:rPr lang="zh-TW" sz="4800">
                <a:solidFill>
                  <a:srgbClr val="4EC9B0"/>
                </a:solidFill>
                <a:highlight>
                  <a:srgbClr val="1E1E1E"/>
                </a:highlight>
                <a:latin typeface="Courier New"/>
                <a:ea typeface="Courier New"/>
                <a:cs typeface="Courier New"/>
                <a:sym typeface="Courier New"/>
              </a:rPr>
              <a:t>Options</a:t>
            </a:r>
            <a:endParaRPr sz="480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480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zh-TW" sz="4800">
                <a:solidFill>
                  <a:srgbClr val="9CDCFE"/>
                </a:solidFill>
                <a:highlight>
                  <a:srgbClr val="1E1E1E"/>
                </a:highlight>
                <a:latin typeface="Courier New"/>
                <a:ea typeface="Courier New"/>
                <a:cs typeface="Courier New"/>
                <a:sym typeface="Courier New"/>
              </a:rPr>
              <a:t>options</a:t>
            </a:r>
            <a:r>
              <a:rPr lang="zh-TW" sz="4800">
                <a:solidFill>
                  <a:srgbClr val="D4D4D4"/>
                </a:solidFill>
                <a:highlight>
                  <a:srgbClr val="1E1E1E"/>
                </a:highlight>
                <a:latin typeface="Courier New"/>
                <a:ea typeface="Courier New"/>
                <a:cs typeface="Courier New"/>
                <a:sym typeface="Courier New"/>
              </a:rPr>
              <a:t> = </a:t>
            </a:r>
            <a:r>
              <a:rPr lang="zh-TW" sz="4800">
                <a:solidFill>
                  <a:srgbClr val="4EC9B0"/>
                </a:solidFill>
                <a:highlight>
                  <a:srgbClr val="1E1E1E"/>
                </a:highlight>
                <a:latin typeface="Courier New"/>
                <a:ea typeface="Courier New"/>
                <a:cs typeface="Courier New"/>
                <a:sym typeface="Courier New"/>
              </a:rPr>
              <a:t>Options</a:t>
            </a:r>
            <a:r>
              <a:rPr lang="zh-TW"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zh-TW" sz="4800">
                <a:solidFill>
                  <a:srgbClr val="9CDCFE"/>
                </a:solidFill>
                <a:highlight>
                  <a:srgbClr val="1E1E1E"/>
                </a:highlight>
                <a:latin typeface="Courier New"/>
                <a:ea typeface="Courier New"/>
                <a:cs typeface="Courier New"/>
                <a:sym typeface="Courier New"/>
              </a:rPr>
              <a:t>options</a:t>
            </a:r>
            <a:r>
              <a:rPr lang="zh-TW" sz="4800">
                <a:solidFill>
                  <a:srgbClr val="D4D4D4"/>
                </a:solidFill>
                <a:highlight>
                  <a:srgbClr val="1E1E1E"/>
                </a:highlight>
                <a:latin typeface="Courier New"/>
                <a:ea typeface="Courier New"/>
                <a:cs typeface="Courier New"/>
                <a:sym typeface="Courier New"/>
              </a:rPr>
              <a:t>.</a:t>
            </a:r>
            <a:r>
              <a:rPr lang="zh-TW" sz="4800">
                <a:solidFill>
                  <a:srgbClr val="DCDCAA"/>
                </a:solidFill>
                <a:highlight>
                  <a:srgbClr val="1E1E1E"/>
                </a:highlight>
                <a:latin typeface="Courier New"/>
                <a:ea typeface="Courier New"/>
                <a:cs typeface="Courier New"/>
                <a:sym typeface="Courier New"/>
              </a:rPr>
              <a:t>add_argument</a:t>
            </a:r>
            <a:r>
              <a:rPr lang="zh-TW" sz="4800">
                <a:solidFill>
                  <a:srgbClr val="D4D4D4"/>
                </a:solidFill>
                <a:highlight>
                  <a:srgbClr val="1E1E1E"/>
                </a:highlight>
                <a:latin typeface="Courier New"/>
                <a:ea typeface="Courier New"/>
                <a:cs typeface="Courier New"/>
                <a:sym typeface="Courier New"/>
              </a:rPr>
              <a:t>(</a:t>
            </a:r>
            <a:r>
              <a:rPr lang="zh-TW" sz="4800">
                <a:solidFill>
                  <a:srgbClr val="CE9178"/>
                </a:solidFill>
                <a:highlight>
                  <a:srgbClr val="1E1E1E"/>
                </a:highlight>
                <a:latin typeface="Courier New"/>
                <a:ea typeface="Courier New"/>
                <a:cs typeface="Courier New"/>
                <a:sym typeface="Courier New"/>
              </a:rPr>
              <a:t>'--headless'</a:t>
            </a:r>
            <a:r>
              <a:rPr lang="zh-TW"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zh-TW" sz="4800">
                <a:solidFill>
                  <a:srgbClr val="9CDCFE"/>
                </a:solidFill>
                <a:highlight>
                  <a:srgbClr val="1E1E1E"/>
                </a:highlight>
                <a:latin typeface="Courier New"/>
                <a:ea typeface="Courier New"/>
                <a:cs typeface="Courier New"/>
                <a:sym typeface="Courier New"/>
              </a:rPr>
              <a:t>options</a:t>
            </a:r>
            <a:r>
              <a:rPr lang="zh-TW" sz="4800">
                <a:solidFill>
                  <a:srgbClr val="D4D4D4"/>
                </a:solidFill>
                <a:highlight>
                  <a:srgbClr val="1E1E1E"/>
                </a:highlight>
                <a:latin typeface="Courier New"/>
                <a:ea typeface="Courier New"/>
                <a:cs typeface="Courier New"/>
                <a:sym typeface="Courier New"/>
              </a:rPr>
              <a:t>.</a:t>
            </a:r>
            <a:r>
              <a:rPr lang="zh-TW" sz="4800">
                <a:solidFill>
                  <a:srgbClr val="DCDCAA"/>
                </a:solidFill>
                <a:highlight>
                  <a:srgbClr val="1E1E1E"/>
                </a:highlight>
                <a:latin typeface="Courier New"/>
                <a:ea typeface="Courier New"/>
                <a:cs typeface="Courier New"/>
                <a:sym typeface="Courier New"/>
              </a:rPr>
              <a:t>add_argument</a:t>
            </a:r>
            <a:r>
              <a:rPr lang="zh-TW" sz="4800">
                <a:solidFill>
                  <a:srgbClr val="D4D4D4"/>
                </a:solidFill>
                <a:highlight>
                  <a:srgbClr val="1E1E1E"/>
                </a:highlight>
                <a:latin typeface="Courier New"/>
                <a:ea typeface="Courier New"/>
                <a:cs typeface="Courier New"/>
                <a:sym typeface="Courier New"/>
              </a:rPr>
              <a:t>(</a:t>
            </a:r>
            <a:r>
              <a:rPr lang="zh-TW" sz="4800">
                <a:solidFill>
                  <a:srgbClr val="CE9178"/>
                </a:solidFill>
                <a:highlight>
                  <a:srgbClr val="1E1E1E"/>
                </a:highlight>
                <a:latin typeface="Courier New"/>
                <a:ea typeface="Courier New"/>
                <a:cs typeface="Courier New"/>
                <a:sym typeface="Courier New"/>
              </a:rPr>
              <a:t>'--window-size=1920,1080'</a:t>
            </a:r>
            <a:r>
              <a:rPr lang="zh-TW"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zh-TW" sz="4800">
                <a:solidFill>
                  <a:srgbClr val="9CDCFE"/>
                </a:solidFill>
                <a:highlight>
                  <a:srgbClr val="1E1E1E"/>
                </a:highlight>
                <a:latin typeface="Courier New"/>
                <a:ea typeface="Courier New"/>
                <a:cs typeface="Courier New"/>
                <a:sym typeface="Courier New"/>
              </a:rPr>
              <a:t>options</a:t>
            </a:r>
            <a:r>
              <a:rPr lang="zh-TW" sz="4800">
                <a:solidFill>
                  <a:srgbClr val="D4D4D4"/>
                </a:solidFill>
                <a:highlight>
                  <a:srgbClr val="1E1E1E"/>
                </a:highlight>
                <a:latin typeface="Courier New"/>
                <a:ea typeface="Courier New"/>
                <a:cs typeface="Courier New"/>
                <a:sym typeface="Courier New"/>
              </a:rPr>
              <a:t>.</a:t>
            </a:r>
            <a:r>
              <a:rPr lang="zh-TW" sz="4800">
                <a:solidFill>
                  <a:srgbClr val="DCDCAA"/>
                </a:solidFill>
                <a:highlight>
                  <a:srgbClr val="1E1E1E"/>
                </a:highlight>
                <a:latin typeface="Courier New"/>
                <a:ea typeface="Courier New"/>
                <a:cs typeface="Courier New"/>
                <a:sym typeface="Courier New"/>
              </a:rPr>
              <a:t>add_argument</a:t>
            </a:r>
            <a:r>
              <a:rPr lang="zh-TW" sz="4800">
                <a:solidFill>
                  <a:srgbClr val="D4D4D4"/>
                </a:solidFill>
                <a:highlight>
                  <a:srgbClr val="1E1E1E"/>
                </a:highlight>
                <a:latin typeface="Courier New"/>
                <a:ea typeface="Courier New"/>
                <a:cs typeface="Courier New"/>
                <a:sym typeface="Courier New"/>
              </a:rPr>
              <a:t>(</a:t>
            </a:r>
            <a:r>
              <a:rPr lang="zh-TW" sz="4800">
                <a:solidFill>
                  <a:srgbClr val="CE9178"/>
                </a:solidFill>
                <a:highlight>
                  <a:srgbClr val="1E1E1E"/>
                </a:highlight>
                <a:latin typeface="Courier New"/>
                <a:ea typeface="Courier New"/>
                <a:cs typeface="Courier New"/>
                <a:sym typeface="Courier New"/>
              </a:rPr>
              <a:t>'--disable-gpu'</a:t>
            </a:r>
            <a:r>
              <a:rPr lang="zh-TW" sz="4800">
                <a:solidFill>
                  <a:srgbClr val="D4D4D4"/>
                </a:solidFill>
                <a:highlight>
                  <a:srgbClr val="1E1E1E"/>
                </a:highlight>
                <a:latin typeface="Courier New"/>
                <a:ea typeface="Courier New"/>
                <a:cs typeface="Courier New"/>
                <a:sym typeface="Courier New"/>
              </a:rPr>
              <a:t>)</a:t>
            </a:r>
            <a:endParaRPr sz="4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zh-TW" sz="4800">
                <a:solidFill>
                  <a:srgbClr val="9CDCFE"/>
                </a:solidFill>
                <a:highlight>
                  <a:srgbClr val="1E1E1E"/>
                </a:highlight>
                <a:latin typeface="Courier New"/>
                <a:ea typeface="Courier New"/>
                <a:cs typeface="Courier New"/>
                <a:sym typeface="Courier New"/>
              </a:rPr>
              <a:t>driver</a:t>
            </a:r>
            <a:r>
              <a:rPr lang="zh-TW" sz="4800">
                <a:solidFill>
                  <a:srgbClr val="D4D4D4"/>
                </a:solidFill>
                <a:highlight>
                  <a:srgbClr val="1E1E1E"/>
                </a:highlight>
                <a:latin typeface="Courier New"/>
                <a:ea typeface="Courier New"/>
                <a:cs typeface="Courier New"/>
                <a:sym typeface="Courier New"/>
              </a:rPr>
              <a:t> = </a:t>
            </a:r>
            <a:r>
              <a:rPr lang="zh-TW" sz="4800">
                <a:solidFill>
                  <a:srgbClr val="4EC9B0"/>
                </a:solidFill>
                <a:highlight>
                  <a:srgbClr val="1E1E1E"/>
                </a:highlight>
                <a:latin typeface="Courier New"/>
                <a:ea typeface="Courier New"/>
                <a:cs typeface="Courier New"/>
                <a:sym typeface="Courier New"/>
              </a:rPr>
              <a:t>webdriver</a:t>
            </a:r>
            <a:r>
              <a:rPr lang="zh-TW" sz="4800">
                <a:solidFill>
                  <a:srgbClr val="D4D4D4"/>
                </a:solidFill>
                <a:highlight>
                  <a:srgbClr val="1E1E1E"/>
                </a:highlight>
                <a:latin typeface="Courier New"/>
                <a:ea typeface="Courier New"/>
                <a:cs typeface="Courier New"/>
                <a:sym typeface="Courier New"/>
              </a:rPr>
              <a:t>.</a:t>
            </a:r>
            <a:r>
              <a:rPr lang="zh-TW" sz="4800">
                <a:solidFill>
                  <a:srgbClr val="4EC9B0"/>
                </a:solidFill>
                <a:highlight>
                  <a:srgbClr val="1E1E1E"/>
                </a:highlight>
                <a:latin typeface="Courier New"/>
                <a:ea typeface="Courier New"/>
                <a:cs typeface="Courier New"/>
                <a:sym typeface="Courier New"/>
              </a:rPr>
              <a:t>Chrome</a:t>
            </a:r>
            <a:r>
              <a:rPr lang="zh-TW" sz="4800">
                <a:solidFill>
                  <a:srgbClr val="D4D4D4"/>
                </a:solidFill>
                <a:highlight>
                  <a:srgbClr val="1E1E1E"/>
                </a:highlight>
                <a:latin typeface="Courier New"/>
                <a:ea typeface="Courier New"/>
                <a:cs typeface="Courier New"/>
                <a:sym typeface="Courier New"/>
              </a:rPr>
              <a:t>(</a:t>
            </a:r>
            <a:r>
              <a:rPr lang="zh-TW" sz="4800">
                <a:solidFill>
                  <a:srgbClr val="9CDCFE"/>
                </a:solidFill>
                <a:highlight>
                  <a:srgbClr val="1E1E1E"/>
                </a:highlight>
                <a:latin typeface="Courier New"/>
                <a:ea typeface="Courier New"/>
                <a:cs typeface="Courier New"/>
                <a:sym typeface="Courier New"/>
              </a:rPr>
              <a:t>service</a:t>
            </a:r>
            <a:r>
              <a:rPr lang="zh-TW" sz="4800">
                <a:solidFill>
                  <a:srgbClr val="D4D4D4"/>
                </a:solidFill>
                <a:highlight>
                  <a:srgbClr val="1E1E1E"/>
                </a:highlight>
                <a:latin typeface="Courier New"/>
                <a:ea typeface="Courier New"/>
                <a:cs typeface="Courier New"/>
                <a:sym typeface="Courier New"/>
              </a:rPr>
              <a:t>=</a:t>
            </a:r>
            <a:r>
              <a:rPr lang="zh-TW" sz="4800">
                <a:solidFill>
                  <a:srgbClr val="4EC9B0"/>
                </a:solidFill>
                <a:highlight>
                  <a:srgbClr val="1E1E1E"/>
                </a:highlight>
                <a:latin typeface="Courier New"/>
                <a:ea typeface="Courier New"/>
                <a:cs typeface="Courier New"/>
                <a:sym typeface="Courier New"/>
              </a:rPr>
              <a:t>ChromeService</a:t>
            </a:r>
            <a:r>
              <a:rPr lang="zh-TW" sz="4800">
                <a:solidFill>
                  <a:srgbClr val="D4D4D4"/>
                </a:solidFill>
                <a:highlight>
                  <a:srgbClr val="1E1E1E"/>
                </a:highlight>
                <a:latin typeface="Courier New"/>
                <a:ea typeface="Courier New"/>
                <a:cs typeface="Courier New"/>
                <a:sym typeface="Courier New"/>
              </a:rPr>
              <a:t>(</a:t>
            </a:r>
            <a:r>
              <a:rPr lang="zh-TW" sz="4800">
                <a:solidFill>
                  <a:srgbClr val="4EC9B0"/>
                </a:solidFill>
                <a:highlight>
                  <a:srgbClr val="1E1E1E"/>
                </a:highlight>
                <a:latin typeface="Courier New"/>
                <a:ea typeface="Courier New"/>
                <a:cs typeface="Courier New"/>
                <a:sym typeface="Courier New"/>
              </a:rPr>
              <a:t>ChromeDriverManager</a:t>
            </a:r>
            <a:r>
              <a:rPr lang="zh-TW" sz="4800">
                <a:solidFill>
                  <a:srgbClr val="D4D4D4"/>
                </a:solidFill>
                <a:highlight>
                  <a:srgbClr val="1E1E1E"/>
                </a:highlight>
                <a:latin typeface="Courier New"/>
                <a:ea typeface="Courier New"/>
                <a:cs typeface="Courier New"/>
                <a:sym typeface="Courier New"/>
              </a:rPr>
              <a:t>().</a:t>
            </a:r>
            <a:r>
              <a:rPr lang="zh-TW" sz="4800">
                <a:solidFill>
                  <a:srgbClr val="DCDCAA"/>
                </a:solidFill>
                <a:highlight>
                  <a:srgbClr val="1E1E1E"/>
                </a:highlight>
                <a:latin typeface="Courier New"/>
                <a:ea typeface="Courier New"/>
                <a:cs typeface="Courier New"/>
                <a:sym typeface="Courier New"/>
              </a:rPr>
              <a:t>install</a:t>
            </a:r>
            <a:r>
              <a:rPr lang="zh-TW" sz="4800">
                <a:solidFill>
                  <a:srgbClr val="D4D4D4"/>
                </a:solidFill>
                <a:highlight>
                  <a:srgbClr val="1E1E1E"/>
                </a:highlight>
                <a:latin typeface="Courier New"/>
                <a:ea typeface="Courier New"/>
                <a:cs typeface="Courier New"/>
                <a:sym typeface="Courier New"/>
              </a:rPr>
              <a:t>()), </a:t>
            </a:r>
            <a:r>
              <a:rPr lang="zh-TW" sz="4800">
                <a:solidFill>
                  <a:srgbClr val="9CDCFE"/>
                </a:solidFill>
                <a:highlight>
                  <a:srgbClr val="1E1E1E"/>
                </a:highlight>
                <a:latin typeface="Courier New"/>
                <a:ea typeface="Courier New"/>
                <a:cs typeface="Courier New"/>
                <a:sym typeface="Courier New"/>
              </a:rPr>
              <a:t>options</a:t>
            </a:r>
            <a:r>
              <a:rPr lang="zh-TW" sz="4800">
                <a:solidFill>
                  <a:srgbClr val="D4D4D4"/>
                </a:solidFill>
                <a:highlight>
                  <a:srgbClr val="1E1E1E"/>
                </a:highlight>
                <a:latin typeface="Courier New"/>
                <a:ea typeface="Courier New"/>
                <a:cs typeface="Courier New"/>
                <a:sym typeface="Courier New"/>
              </a:rPr>
              <a:t>=</a:t>
            </a:r>
            <a:r>
              <a:rPr lang="zh-TW" sz="4800">
                <a:solidFill>
                  <a:srgbClr val="9CDCFE"/>
                </a:solidFill>
                <a:highlight>
                  <a:srgbClr val="1E1E1E"/>
                </a:highlight>
                <a:latin typeface="Courier New"/>
                <a:ea typeface="Courier New"/>
                <a:cs typeface="Courier New"/>
                <a:sym typeface="Courier New"/>
              </a:rPr>
              <a:t>options</a:t>
            </a:r>
            <a:r>
              <a:rPr lang="zh-TW" sz="4800">
                <a:solidFill>
                  <a:srgbClr val="D4D4D4"/>
                </a:solidFill>
                <a:highlight>
                  <a:srgbClr val="1E1E1E"/>
                </a:highlight>
                <a:latin typeface="Courier New"/>
                <a:ea typeface="Courier New"/>
                <a:cs typeface="Courier New"/>
                <a:sym typeface="Courier New"/>
              </a:rPr>
              <a:t>)</a:t>
            </a:r>
            <a:endParaRPr sz="1500"/>
          </a:p>
        </p:txBody>
      </p:sp>
      <p:sp>
        <p:nvSpPr>
          <p:cNvPr id="276" name="Google Shape;27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whoami</a:t>
            </a:r>
            <a:endParaRPr/>
          </a:p>
        </p:txBody>
      </p:sp>
      <p:sp>
        <p:nvSpPr>
          <p:cNvPr id="107" name="Google Shape;107;p26"/>
          <p:cNvSpPr txBox="1"/>
          <p:nvPr>
            <p:ph idx="1" type="body"/>
          </p:nvPr>
        </p:nvSpPr>
        <p:spPr>
          <a:xfrm>
            <a:off x="311700" y="1152475"/>
            <a:ext cx="8520600" cy="3701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Arial"/>
              <a:buChar char="●"/>
            </a:pPr>
            <a:r>
              <a:rPr lang="zh-TW">
                <a:solidFill>
                  <a:schemeClr val="dk1"/>
                </a:solidFill>
                <a:latin typeface="Arial"/>
                <a:ea typeface="Arial"/>
                <a:cs typeface="Arial"/>
                <a:sym typeface="Arial"/>
              </a:rPr>
              <a:t>Software Quality Lab @ EC547</a:t>
            </a:r>
            <a:endParaRPr>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lang="zh-TW">
                <a:solidFill>
                  <a:schemeClr val="dk1"/>
                </a:solidFill>
                <a:latin typeface="Arial"/>
                <a:ea typeface="Arial"/>
                <a:cs typeface="Arial"/>
                <a:sym typeface="Arial"/>
              </a:rPr>
              <a:t>TA</a:t>
            </a:r>
            <a:endParaRPr>
              <a:solidFill>
                <a:schemeClr val="dk1"/>
              </a:solidFill>
              <a:latin typeface="Arial"/>
              <a:ea typeface="Arial"/>
              <a:cs typeface="Arial"/>
              <a:sym typeface="Arial"/>
            </a:endParaRPr>
          </a:p>
          <a:p>
            <a:pPr indent="-317500" lvl="1" marL="914400" rtl="0" algn="l">
              <a:lnSpc>
                <a:spcPct val="150000"/>
              </a:lnSpc>
              <a:spcBef>
                <a:spcPts val="0"/>
              </a:spcBef>
              <a:spcAft>
                <a:spcPts val="0"/>
              </a:spcAft>
              <a:buClr>
                <a:schemeClr val="dk1"/>
              </a:buClr>
              <a:buSzPts val="1400"/>
              <a:buFont typeface="Arial"/>
              <a:buAutoNum type="alphaLcPeriod"/>
            </a:pPr>
            <a:r>
              <a:rPr lang="zh-TW">
                <a:solidFill>
                  <a:schemeClr val="dk1"/>
                </a:solidFill>
                <a:latin typeface="Arial"/>
                <a:ea typeface="Arial"/>
                <a:cs typeface="Arial"/>
                <a:sym typeface="Arial"/>
              </a:rPr>
              <a:t>蔡惠喬</a:t>
            </a:r>
            <a:endParaRPr>
              <a:solidFill>
                <a:schemeClr val="dk1"/>
              </a:solidFill>
              <a:latin typeface="Arial"/>
              <a:ea typeface="Arial"/>
              <a:cs typeface="Arial"/>
              <a:sym typeface="Arial"/>
            </a:endParaRPr>
          </a:p>
          <a:p>
            <a:pPr indent="-317500" lvl="2" marL="1371600" rtl="0" algn="l">
              <a:lnSpc>
                <a:spcPct val="150000"/>
              </a:lnSpc>
              <a:spcBef>
                <a:spcPts val="0"/>
              </a:spcBef>
              <a:spcAft>
                <a:spcPts val="0"/>
              </a:spcAft>
              <a:buClr>
                <a:schemeClr val="dk1"/>
              </a:buClr>
              <a:buSzPts val="1400"/>
              <a:buFont typeface="Arial"/>
              <a:buChar char="■"/>
            </a:pPr>
            <a:r>
              <a:rPr lang="zh-TW" u="sng">
                <a:solidFill>
                  <a:schemeClr val="dk1"/>
                </a:solidFill>
                <a:latin typeface="Arial"/>
                <a:ea typeface="Arial"/>
                <a:cs typeface="Arial"/>
                <a:sym typeface="Arial"/>
                <a:hlinkClick r:id="rId3">
                  <a:extLst>
                    <a:ext uri="{A12FA001-AC4F-418D-AE19-62706E023703}">
                      <ahyp:hlinkClr val="tx"/>
                    </a:ext>
                  </a:extLst>
                </a:hlinkClick>
              </a:rPr>
              <a:t>hctsai.cs10@nycu.edu.tw</a:t>
            </a:r>
            <a:endParaRPr>
              <a:solidFill>
                <a:schemeClr val="dk1"/>
              </a:solidFill>
              <a:latin typeface="Arial"/>
              <a:ea typeface="Arial"/>
              <a:cs typeface="Arial"/>
              <a:sym typeface="Arial"/>
            </a:endParaRPr>
          </a:p>
          <a:p>
            <a:pPr indent="-317500" lvl="1" marL="914400" rtl="0" algn="l">
              <a:lnSpc>
                <a:spcPct val="150000"/>
              </a:lnSpc>
              <a:spcBef>
                <a:spcPts val="0"/>
              </a:spcBef>
              <a:spcAft>
                <a:spcPts val="0"/>
              </a:spcAft>
              <a:buClr>
                <a:schemeClr val="dk1"/>
              </a:buClr>
              <a:buSzPts val="1400"/>
              <a:buFont typeface="Arial"/>
              <a:buAutoNum type="alphaLcPeriod"/>
            </a:pPr>
            <a:r>
              <a:rPr lang="zh-TW">
                <a:solidFill>
                  <a:schemeClr val="dk1"/>
                </a:solidFill>
                <a:latin typeface="Arial"/>
                <a:ea typeface="Arial"/>
                <a:cs typeface="Arial"/>
                <a:sym typeface="Arial"/>
              </a:rPr>
              <a:t>陳舜寧</a:t>
            </a:r>
            <a:endParaRPr>
              <a:solidFill>
                <a:schemeClr val="dk1"/>
              </a:solidFill>
              <a:latin typeface="Arial"/>
              <a:ea typeface="Arial"/>
              <a:cs typeface="Arial"/>
              <a:sym typeface="Arial"/>
            </a:endParaRPr>
          </a:p>
          <a:p>
            <a:pPr indent="-317500" lvl="2" marL="1371600" rtl="0" algn="l">
              <a:lnSpc>
                <a:spcPct val="150000"/>
              </a:lnSpc>
              <a:spcBef>
                <a:spcPts val="0"/>
              </a:spcBef>
              <a:spcAft>
                <a:spcPts val="0"/>
              </a:spcAft>
              <a:buClr>
                <a:schemeClr val="dk1"/>
              </a:buClr>
              <a:buSzPts val="1400"/>
              <a:buFont typeface="Arial"/>
              <a:buChar char="■"/>
            </a:pPr>
            <a:r>
              <a:rPr lang="zh-TW" u="sng">
                <a:solidFill>
                  <a:schemeClr val="dk1"/>
                </a:solidFill>
                <a:latin typeface="Arial"/>
                <a:ea typeface="Arial"/>
                <a:cs typeface="Arial"/>
                <a:sym typeface="Arial"/>
                <a:hlinkClick r:id="rId4">
                  <a:extLst>
                    <a:ext uri="{A12FA001-AC4F-418D-AE19-62706E023703}">
                      <ahyp:hlinkClr val="tx"/>
                    </a:ext>
                  </a:extLst>
                </a:hlinkClick>
              </a:rPr>
              <a:t>xdev11.cs11@nycu.edu.tw</a:t>
            </a:r>
            <a:endParaRPr>
              <a:solidFill>
                <a:schemeClr val="dk1"/>
              </a:solidFill>
              <a:latin typeface="Arial"/>
              <a:ea typeface="Arial"/>
              <a:cs typeface="Arial"/>
              <a:sym typeface="Arial"/>
            </a:endParaRPr>
          </a:p>
          <a:p>
            <a:pPr indent="-317500" lvl="1" marL="914400" rtl="0" algn="l">
              <a:lnSpc>
                <a:spcPct val="150000"/>
              </a:lnSpc>
              <a:spcBef>
                <a:spcPts val="0"/>
              </a:spcBef>
              <a:spcAft>
                <a:spcPts val="0"/>
              </a:spcAft>
              <a:buClr>
                <a:schemeClr val="dk1"/>
              </a:buClr>
              <a:buSzPts val="1400"/>
              <a:buFont typeface="Arial"/>
              <a:buAutoNum type="alphaLcPeriod"/>
            </a:pPr>
            <a:r>
              <a:rPr lang="zh-TW">
                <a:solidFill>
                  <a:schemeClr val="dk1"/>
                </a:solidFill>
                <a:latin typeface="Arial"/>
                <a:ea typeface="Arial"/>
                <a:cs typeface="Arial"/>
                <a:sym typeface="Arial"/>
              </a:rPr>
              <a:t>萬尚宏</a:t>
            </a:r>
            <a:endParaRPr>
              <a:solidFill>
                <a:schemeClr val="dk1"/>
              </a:solidFill>
              <a:latin typeface="Arial"/>
              <a:ea typeface="Arial"/>
              <a:cs typeface="Arial"/>
              <a:sym typeface="Arial"/>
            </a:endParaRPr>
          </a:p>
          <a:p>
            <a:pPr indent="-317500" lvl="2" marL="1371600" rtl="0" algn="l">
              <a:lnSpc>
                <a:spcPct val="150000"/>
              </a:lnSpc>
              <a:spcBef>
                <a:spcPts val="0"/>
              </a:spcBef>
              <a:spcAft>
                <a:spcPts val="0"/>
              </a:spcAft>
              <a:buClr>
                <a:schemeClr val="dk1"/>
              </a:buClr>
              <a:buSzPts val="1400"/>
              <a:buFont typeface="Arial"/>
              <a:buChar char="■"/>
            </a:pPr>
            <a:r>
              <a:rPr lang="zh-TW" u="sng">
                <a:solidFill>
                  <a:schemeClr val="dk1"/>
                </a:solidFill>
                <a:latin typeface="Arial"/>
                <a:ea typeface="Arial"/>
                <a:cs typeface="Arial"/>
                <a:sym typeface="Arial"/>
              </a:rPr>
              <a:t>sun.cs11@nycu.edu.tw</a:t>
            </a:r>
            <a:endParaRPr u="sng">
              <a:solidFill>
                <a:schemeClr val="dk1"/>
              </a:solidFill>
              <a:latin typeface="Arial"/>
              <a:ea typeface="Arial"/>
              <a:cs typeface="Arial"/>
              <a:sym typeface="Arial"/>
            </a:endParaRPr>
          </a:p>
          <a:p>
            <a:pPr indent="0" lvl="0" marL="914400" rtl="0" algn="l">
              <a:lnSpc>
                <a:spcPct val="150000"/>
              </a:lnSpc>
              <a:spcBef>
                <a:spcPts val="1200"/>
              </a:spcBef>
              <a:spcAft>
                <a:spcPts val="1200"/>
              </a:spcAft>
              <a:buNone/>
            </a:pPr>
            <a:r>
              <a:t/>
            </a:r>
            <a:endParaRPr>
              <a:solidFill>
                <a:schemeClr val="dk1"/>
              </a:solidFill>
              <a:latin typeface="Arial"/>
              <a:ea typeface="Arial"/>
              <a:cs typeface="Arial"/>
              <a:sym typeface="Arial"/>
            </a:endParaRPr>
          </a:p>
        </p:txBody>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500"/>
              <a:t>Lab 4</a:t>
            </a:r>
            <a:endParaRPr sz="2500"/>
          </a:p>
        </p:txBody>
      </p:sp>
      <p:sp>
        <p:nvSpPr>
          <p:cNvPr id="283" name="Google Shape;283;p44"/>
          <p:cNvSpPr txBox="1"/>
          <p:nvPr>
            <p:ph idx="1" type="body"/>
          </p:nvPr>
        </p:nvSpPr>
        <p:spPr>
          <a:xfrm>
            <a:off x="311700" y="1152475"/>
            <a:ext cx="8520600" cy="370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zh-TW">
                <a:solidFill>
                  <a:schemeClr val="dk1"/>
                </a:solidFill>
              </a:rPr>
              <a:t>command</a:t>
            </a:r>
            <a:endParaRPr>
              <a:solidFill>
                <a:schemeClr val="dk1"/>
              </a:solidFill>
            </a:endParaRPr>
          </a:p>
          <a:p>
            <a:pPr indent="-342900" lvl="1" marL="914400" rtl="0" algn="l">
              <a:lnSpc>
                <a:spcPct val="150000"/>
              </a:lnSpc>
              <a:spcBef>
                <a:spcPts val="0"/>
              </a:spcBef>
              <a:spcAft>
                <a:spcPts val="0"/>
              </a:spcAft>
              <a:buClr>
                <a:schemeClr val="dk1"/>
              </a:buClr>
              <a:buSzPts val="1800"/>
              <a:buChar char="○"/>
            </a:pPr>
            <a:r>
              <a:rPr lang="zh-TW" sz="1800">
                <a:solidFill>
                  <a:schemeClr val="dk1"/>
                </a:solidFill>
                <a:highlight>
                  <a:schemeClr val="lt2"/>
                </a:highlight>
              </a:rPr>
              <a:t>python3 app.py</a:t>
            </a:r>
            <a:endParaRPr sz="1800">
              <a:solidFill>
                <a:schemeClr val="dk1"/>
              </a:solidFill>
              <a:highlight>
                <a:schemeClr val="lt2"/>
              </a:highlight>
            </a:endParaRPr>
          </a:p>
          <a:p>
            <a:pPr indent="-342900" lvl="0" marL="457200" rtl="0" algn="l">
              <a:lnSpc>
                <a:spcPct val="150000"/>
              </a:lnSpc>
              <a:spcBef>
                <a:spcPts val="0"/>
              </a:spcBef>
              <a:spcAft>
                <a:spcPts val="0"/>
              </a:spcAft>
              <a:buClr>
                <a:schemeClr val="dk1"/>
              </a:buClr>
              <a:buSzPts val="1800"/>
              <a:buChar char="●"/>
            </a:pPr>
            <a:r>
              <a:rPr lang="zh-TW">
                <a:solidFill>
                  <a:schemeClr val="dk1"/>
                </a:solidFill>
              </a:rPr>
              <a:t>put your requirements.txt under Lab04 directory</a:t>
            </a:r>
            <a:endParaRPr>
              <a:solidFill>
                <a:schemeClr val="dk1"/>
              </a:solidFill>
            </a:endParaRPr>
          </a:p>
          <a:p>
            <a:pPr indent="-342900" lvl="1" marL="914400" rtl="0" algn="l">
              <a:lnSpc>
                <a:spcPct val="150000"/>
              </a:lnSpc>
              <a:spcBef>
                <a:spcPts val="0"/>
              </a:spcBef>
              <a:spcAft>
                <a:spcPts val="0"/>
              </a:spcAft>
              <a:buClr>
                <a:schemeClr val="dk1"/>
              </a:buClr>
              <a:buSzPts val="1800"/>
              <a:buChar char="○"/>
            </a:pPr>
            <a:r>
              <a:rPr lang="zh-TW" sz="1800">
                <a:solidFill>
                  <a:schemeClr val="dk1"/>
                </a:solidFill>
                <a:highlight>
                  <a:schemeClr val="lt2"/>
                </a:highlight>
              </a:rPr>
              <a:t>pip freeze &gt; requirements.txt</a:t>
            </a:r>
            <a:endParaRPr sz="1800">
              <a:solidFill>
                <a:schemeClr val="dk1"/>
              </a:solidFill>
              <a:highlight>
                <a:schemeClr val="lt2"/>
              </a:highlight>
            </a:endParaRPr>
          </a:p>
          <a:p>
            <a:pPr indent="0" lvl="0" marL="0" rtl="0" algn="l">
              <a:lnSpc>
                <a:spcPct val="150000"/>
              </a:lnSpc>
              <a:spcBef>
                <a:spcPts val="1600"/>
              </a:spcBef>
              <a:spcAft>
                <a:spcPts val="1600"/>
              </a:spcAft>
              <a:buNone/>
            </a:pPr>
            <a:r>
              <a:t/>
            </a:r>
            <a:endParaRPr>
              <a:solidFill>
                <a:schemeClr val="dk1"/>
              </a:solidFill>
            </a:endParaRPr>
          </a:p>
        </p:txBody>
      </p:sp>
      <p:sp>
        <p:nvSpPr>
          <p:cNvPr id="284" name="Google Shape;28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85" name="Google Shape;285;p44"/>
          <p:cNvPicPr preferRelativeResize="0"/>
          <p:nvPr/>
        </p:nvPicPr>
        <p:blipFill>
          <a:blip r:embed="rId3">
            <a:alphaModFix/>
          </a:blip>
          <a:stretch>
            <a:fillRect/>
          </a:stretch>
        </p:blipFill>
        <p:spPr>
          <a:xfrm>
            <a:off x="957750" y="3054175"/>
            <a:ext cx="5633825" cy="1875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500"/>
              <a:t>Lab 4</a:t>
            </a:r>
            <a:endParaRPr sz="2500"/>
          </a:p>
        </p:txBody>
      </p:sp>
      <p:sp>
        <p:nvSpPr>
          <p:cNvPr id="292" name="Google Shape;292;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93" name="Google Shape;293;p45"/>
          <p:cNvPicPr preferRelativeResize="0"/>
          <p:nvPr/>
        </p:nvPicPr>
        <p:blipFill>
          <a:blip r:embed="rId3">
            <a:alphaModFix/>
          </a:blip>
          <a:stretch>
            <a:fillRect/>
          </a:stretch>
        </p:blipFill>
        <p:spPr>
          <a:xfrm>
            <a:off x="987400" y="1163015"/>
            <a:ext cx="7169207" cy="38102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p:nvPr/>
        </p:nvSpPr>
        <p:spPr>
          <a:xfrm>
            <a:off x="357725" y="2255750"/>
            <a:ext cx="8474625" cy="668852"/>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Demo</a:t>
            </a:r>
            <a:endParaRPr/>
          </a:p>
        </p:txBody>
      </p:sp>
      <p:sp>
        <p:nvSpPr>
          <p:cNvPr id="300" name="Google Shape;30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p:nvPr/>
        </p:nvSpPr>
        <p:spPr>
          <a:xfrm>
            <a:off x="357725" y="2255750"/>
            <a:ext cx="8474625" cy="668852"/>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Submission</a:t>
            </a:r>
            <a:endParaRPr/>
          </a:p>
        </p:txBody>
      </p:sp>
      <p:sp>
        <p:nvSpPr>
          <p:cNvPr id="307" name="Google Shape;30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500"/>
              <a:t>Submission</a:t>
            </a:r>
            <a:endParaRPr sz="2500"/>
          </a:p>
        </p:txBody>
      </p:sp>
      <p:sp>
        <p:nvSpPr>
          <p:cNvPr id="314" name="Google Shape;314;p48"/>
          <p:cNvSpPr txBox="1"/>
          <p:nvPr>
            <p:ph idx="1" type="body"/>
          </p:nvPr>
        </p:nvSpPr>
        <p:spPr>
          <a:xfrm>
            <a:off x="311700" y="1152475"/>
            <a:ext cx="8520600" cy="370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zh-TW">
                <a:solidFill>
                  <a:schemeClr val="dk1"/>
                </a:solidFill>
              </a:rPr>
              <a:t>Add Lab04 status badge in your README file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zh-TW">
                <a:solidFill>
                  <a:schemeClr val="dk1"/>
                </a:solidFill>
              </a:rPr>
              <a:t>Please submit your Github repo </a:t>
            </a:r>
            <a:r>
              <a:rPr lang="zh-TW">
                <a:solidFill>
                  <a:schemeClr val="dk1"/>
                </a:solidFill>
                <a:highlight>
                  <a:schemeClr val="lt2"/>
                </a:highlight>
              </a:rPr>
              <a:t>&lt;student_id&gt;-ST-2023</a:t>
            </a:r>
            <a:r>
              <a:rPr lang="zh-TW">
                <a:solidFill>
                  <a:schemeClr val="dk1"/>
                </a:solidFill>
              </a:rPr>
              <a:t>, and upload these to E3:</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zh-TW">
                <a:solidFill>
                  <a:schemeClr val="dk1"/>
                </a:solidFill>
              </a:rPr>
              <a:t>commit URL </a:t>
            </a:r>
            <a:endParaRPr>
              <a:solidFill>
                <a:schemeClr val="dk1"/>
              </a:solidFill>
            </a:endParaRPr>
          </a:p>
          <a:p>
            <a:pPr indent="-317500" lvl="2" marL="1371600" rtl="0" algn="l">
              <a:lnSpc>
                <a:spcPct val="150000"/>
              </a:lnSpc>
              <a:spcBef>
                <a:spcPts val="0"/>
              </a:spcBef>
              <a:spcAft>
                <a:spcPts val="0"/>
              </a:spcAft>
              <a:buClr>
                <a:schemeClr val="dk1"/>
              </a:buClr>
              <a:buSzPts val="1400"/>
              <a:buChar char="■"/>
            </a:pPr>
            <a:r>
              <a:rPr lang="zh-TW">
                <a:solidFill>
                  <a:schemeClr val="dk1"/>
                </a:solidFill>
              </a:rPr>
              <a:t>refer to Lab 1 submission</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zh-TW">
                <a:solidFill>
                  <a:schemeClr val="dk1"/>
                </a:solidFill>
              </a:rPr>
              <a:t>github action job URL</a:t>
            </a:r>
            <a:endParaRPr>
              <a:solidFill>
                <a:schemeClr val="dk1"/>
              </a:solidFill>
            </a:endParaRPr>
          </a:p>
          <a:p>
            <a:pPr indent="-317500" lvl="2" marL="1371600" rtl="0" algn="l">
              <a:lnSpc>
                <a:spcPct val="150000"/>
              </a:lnSpc>
              <a:spcBef>
                <a:spcPts val="0"/>
              </a:spcBef>
              <a:spcAft>
                <a:spcPts val="0"/>
              </a:spcAft>
              <a:buClr>
                <a:schemeClr val="dk1"/>
              </a:buClr>
              <a:buSzPts val="1400"/>
              <a:buChar char="■"/>
            </a:pPr>
            <a:r>
              <a:rPr lang="zh-TW">
                <a:solidFill>
                  <a:schemeClr val="dk1"/>
                </a:solidFill>
              </a:rPr>
              <a:t>refer to Lab 3 submission</a:t>
            </a:r>
            <a:endParaRPr>
              <a:solidFill>
                <a:schemeClr val="dk1"/>
              </a:solidFill>
            </a:endParaRPr>
          </a:p>
        </p:txBody>
      </p:sp>
      <p:sp>
        <p:nvSpPr>
          <p:cNvPr id="315" name="Google Shape;315;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Arial"/>
                <a:ea typeface="Arial"/>
                <a:cs typeface="Arial"/>
                <a:sym typeface="Arial"/>
              </a:rPr>
              <a:t>Reference</a:t>
            </a:r>
            <a:endParaRPr>
              <a:latin typeface="Arial"/>
              <a:ea typeface="Arial"/>
              <a:cs typeface="Arial"/>
              <a:sym typeface="Arial"/>
            </a:endParaRPr>
          </a:p>
        </p:txBody>
      </p:sp>
      <p:sp>
        <p:nvSpPr>
          <p:cNvPr id="322" name="Google Shape;322;p49"/>
          <p:cNvSpPr txBox="1"/>
          <p:nvPr>
            <p:ph idx="1" type="body"/>
          </p:nvPr>
        </p:nvSpPr>
        <p:spPr>
          <a:xfrm>
            <a:off x="311700" y="1122600"/>
            <a:ext cx="8520600" cy="3701100"/>
          </a:xfrm>
          <a:prstGeom prst="rect">
            <a:avLst/>
          </a:prstGeom>
        </p:spPr>
        <p:txBody>
          <a:bodyPr anchorCtr="0" anchor="t" bIns="91425" lIns="91425" spcFirstLastPara="1" rIns="91425" wrap="square" tIns="91425">
            <a:normAutofit fontScale="25000" lnSpcReduction="20000"/>
          </a:bodyPr>
          <a:lstStyle/>
          <a:p>
            <a:pPr indent="-330200" lvl="0" marL="457200" rtl="0" algn="l">
              <a:lnSpc>
                <a:spcPct val="150000"/>
              </a:lnSpc>
              <a:spcBef>
                <a:spcPts val="1400"/>
              </a:spcBef>
              <a:spcAft>
                <a:spcPts val="0"/>
              </a:spcAft>
              <a:buSzPct val="100000"/>
              <a:buFont typeface="Arial"/>
              <a:buChar char="●"/>
            </a:pPr>
            <a:r>
              <a:rPr lang="zh-TW" sz="6400" u="sng">
                <a:solidFill>
                  <a:schemeClr val="hlink"/>
                </a:solidFill>
                <a:latin typeface="Arial"/>
                <a:ea typeface="Arial"/>
                <a:cs typeface="Arial"/>
                <a:sym typeface="Arial"/>
                <a:hlinkClick r:id="rId3"/>
              </a:rPr>
              <a:t>https://www.selenium.dev/</a:t>
            </a:r>
            <a:endParaRPr sz="6400">
              <a:latin typeface="Arial"/>
              <a:ea typeface="Arial"/>
              <a:cs typeface="Arial"/>
              <a:sym typeface="Arial"/>
            </a:endParaRPr>
          </a:p>
          <a:p>
            <a:pPr indent="-331787" lvl="0" marL="457200" rtl="0" algn="l">
              <a:lnSpc>
                <a:spcPct val="150000"/>
              </a:lnSpc>
              <a:spcBef>
                <a:spcPts val="0"/>
              </a:spcBef>
              <a:spcAft>
                <a:spcPts val="0"/>
              </a:spcAft>
              <a:buSzPct val="100000"/>
              <a:buFont typeface="Arial"/>
              <a:buChar char="●"/>
            </a:pPr>
            <a:r>
              <a:rPr lang="zh-TW" sz="6500" u="sng">
                <a:solidFill>
                  <a:schemeClr val="hlink"/>
                </a:solidFill>
                <a:latin typeface="Arial"/>
                <a:ea typeface="Arial"/>
                <a:cs typeface="Arial"/>
                <a:sym typeface="Arial"/>
                <a:hlinkClick r:id="rId4"/>
              </a:rPr>
              <a:t>https://pypi.org/project/webdriver-manager/</a:t>
            </a:r>
            <a:endParaRPr sz="6500">
              <a:latin typeface="Arial"/>
              <a:ea typeface="Arial"/>
              <a:cs typeface="Arial"/>
              <a:sym typeface="Arial"/>
            </a:endParaRPr>
          </a:p>
          <a:p>
            <a:pPr indent="-331787" lvl="0" marL="457200" rtl="0" algn="l">
              <a:lnSpc>
                <a:spcPct val="150000"/>
              </a:lnSpc>
              <a:spcBef>
                <a:spcPts val="0"/>
              </a:spcBef>
              <a:spcAft>
                <a:spcPts val="0"/>
              </a:spcAft>
              <a:buSzPct val="100000"/>
              <a:buFont typeface="Arial"/>
              <a:buChar char="●"/>
            </a:pPr>
            <a:r>
              <a:rPr lang="zh-TW" sz="6500" u="sng">
                <a:solidFill>
                  <a:schemeClr val="accent5"/>
                </a:solidFill>
                <a:latin typeface="Arial"/>
                <a:ea typeface="Arial"/>
                <a:cs typeface="Arial"/>
                <a:sym typeface="Arial"/>
                <a:hlinkClick r:id="rId5">
                  <a:extLst>
                    <a:ext uri="{A12FA001-AC4F-418D-AE19-62706E023703}">
                      <ahyp:hlinkClr val="tx"/>
                    </a:ext>
                  </a:extLst>
                </a:hlinkClick>
              </a:rPr>
              <a:t>https://www.selenium.dev/selenium/docs/api/py/webdriver/selenium.webdriver.common.by.html</a:t>
            </a:r>
            <a:endParaRPr sz="6500">
              <a:latin typeface="Arial"/>
              <a:ea typeface="Arial"/>
              <a:cs typeface="Arial"/>
              <a:sym typeface="Arial"/>
            </a:endParaRPr>
          </a:p>
          <a:p>
            <a:pPr indent="-331787" lvl="0" marL="457200" rtl="0" algn="l">
              <a:lnSpc>
                <a:spcPct val="150000"/>
              </a:lnSpc>
              <a:spcBef>
                <a:spcPts val="0"/>
              </a:spcBef>
              <a:spcAft>
                <a:spcPts val="0"/>
              </a:spcAft>
              <a:buSzPct val="100000"/>
              <a:buFont typeface="Arial"/>
              <a:buChar char="●"/>
            </a:pPr>
            <a:r>
              <a:rPr lang="zh-TW" sz="6500" u="sng">
                <a:solidFill>
                  <a:schemeClr val="hlink"/>
                </a:solidFill>
                <a:latin typeface="Arial"/>
                <a:ea typeface="Arial"/>
                <a:cs typeface="Arial"/>
                <a:sym typeface="Arial"/>
                <a:hlinkClick r:id="rId6"/>
              </a:rPr>
              <a:t>https://selenium-python.readthedocs.io/</a:t>
            </a:r>
            <a:endParaRPr sz="6500">
              <a:latin typeface="Arial"/>
              <a:ea typeface="Arial"/>
              <a:cs typeface="Arial"/>
              <a:sym typeface="Arial"/>
            </a:endParaRPr>
          </a:p>
          <a:p>
            <a:pPr indent="0" lvl="0" marL="0" rtl="0" algn="l">
              <a:spcBef>
                <a:spcPts val="1400"/>
              </a:spcBef>
              <a:spcAft>
                <a:spcPts val="0"/>
              </a:spcAft>
              <a:buClr>
                <a:schemeClr val="dk1"/>
              </a:buClr>
              <a:buSzPts val="275"/>
              <a:buFont typeface="Arial"/>
              <a:buNone/>
            </a:pPr>
            <a:r>
              <a:t/>
            </a:r>
            <a:endParaRPr sz="6400">
              <a:latin typeface="Arial"/>
              <a:ea typeface="Arial"/>
              <a:cs typeface="Arial"/>
              <a:sym typeface="Arial"/>
            </a:endParaRPr>
          </a:p>
          <a:p>
            <a:pPr indent="0" lvl="0" marL="0" rtl="0" algn="l">
              <a:spcBef>
                <a:spcPts val="1400"/>
              </a:spcBef>
              <a:spcAft>
                <a:spcPts val="0"/>
              </a:spcAft>
              <a:buNone/>
            </a:pPr>
            <a:r>
              <a:t/>
            </a:r>
            <a:endParaRPr sz="1700">
              <a:latin typeface="Arial"/>
              <a:ea typeface="Arial"/>
              <a:cs typeface="Arial"/>
              <a:sym typeface="Arial"/>
            </a:endParaRPr>
          </a:p>
          <a:p>
            <a:pPr indent="0" lvl="0" marL="0" rtl="0" algn="l">
              <a:spcBef>
                <a:spcPts val="1400"/>
              </a:spcBef>
              <a:spcAft>
                <a:spcPts val="0"/>
              </a:spcAft>
              <a:buNone/>
            </a:pPr>
            <a:r>
              <a:t/>
            </a:r>
            <a:endParaRPr sz="1700">
              <a:latin typeface="Arial"/>
              <a:ea typeface="Arial"/>
              <a:cs typeface="Arial"/>
              <a:sym typeface="Arial"/>
            </a:endParaRPr>
          </a:p>
          <a:p>
            <a:pPr indent="0" lvl="0" marL="0" rtl="0" algn="l">
              <a:spcBef>
                <a:spcPts val="1400"/>
              </a:spcBef>
              <a:spcAft>
                <a:spcPts val="0"/>
              </a:spcAft>
              <a:buNone/>
            </a:pPr>
            <a:r>
              <a:t/>
            </a:r>
            <a:endParaRPr sz="1700">
              <a:latin typeface="Arial"/>
              <a:ea typeface="Arial"/>
              <a:cs typeface="Arial"/>
              <a:sym typeface="Arial"/>
            </a:endParaRPr>
          </a:p>
          <a:p>
            <a:pPr indent="0" lvl="0" marL="0" rtl="0" algn="l">
              <a:spcBef>
                <a:spcPts val="1400"/>
              </a:spcBef>
              <a:spcAft>
                <a:spcPts val="0"/>
              </a:spcAft>
              <a:buNone/>
            </a:pPr>
            <a:r>
              <a:t/>
            </a:r>
            <a:endParaRPr sz="1700">
              <a:latin typeface="Arial"/>
              <a:ea typeface="Arial"/>
              <a:cs typeface="Arial"/>
              <a:sym typeface="Arial"/>
            </a:endParaRPr>
          </a:p>
          <a:p>
            <a:pPr indent="0" lvl="0" marL="0" rtl="0" algn="l">
              <a:spcBef>
                <a:spcPts val="1400"/>
              </a:spcBef>
              <a:spcAft>
                <a:spcPts val="0"/>
              </a:spcAft>
              <a:buNone/>
            </a:pPr>
            <a:r>
              <a:t/>
            </a:r>
            <a:endParaRPr sz="4900">
              <a:latin typeface="Arial"/>
              <a:ea typeface="Arial"/>
              <a:cs typeface="Arial"/>
              <a:sym typeface="Arial"/>
            </a:endParaRPr>
          </a:p>
          <a:p>
            <a:pPr indent="0" lvl="0" marL="0" rtl="0" algn="l">
              <a:spcBef>
                <a:spcPts val="1400"/>
              </a:spcBef>
              <a:spcAft>
                <a:spcPts val="0"/>
              </a:spcAft>
              <a:buNone/>
            </a:pPr>
            <a:r>
              <a:t/>
            </a:r>
            <a:endParaRPr sz="4900">
              <a:latin typeface="Arial"/>
              <a:ea typeface="Arial"/>
              <a:cs typeface="Arial"/>
              <a:sym typeface="Arial"/>
            </a:endParaRPr>
          </a:p>
          <a:p>
            <a:pPr indent="0" lvl="0" marL="0" rtl="0" algn="l">
              <a:spcBef>
                <a:spcPts val="4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
        <p:nvSpPr>
          <p:cNvPr id="323" name="Google Shape;32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0"/>
          <p:cNvPicPr preferRelativeResize="0"/>
          <p:nvPr/>
        </p:nvPicPr>
        <p:blipFill>
          <a:blip r:embed="rId3">
            <a:alphaModFix/>
          </a:blip>
          <a:stretch>
            <a:fillRect/>
          </a:stretch>
        </p:blipFill>
        <p:spPr>
          <a:xfrm>
            <a:off x="152400" y="152400"/>
            <a:ext cx="4675074" cy="48387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GitHub Repo</a:t>
            </a:r>
            <a:endParaRPr/>
          </a:p>
        </p:txBody>
      </p:sp>
      <p:sp>
        <p:nvSpPr>
          <p:cNvPr id="115" name="Google Shape;115;p27"/>
          <p:cNvSpPr txBox="1"/>
          <p:nvPr>
            <p:ph idx="1" type="body"/>
          </p:nvPr>
        </p:nvSpPr>
        <p:spPr>
          <a:xfrm>
            <a:off x="311700" y="1152475"/>
            <a:ext cx="8520600" cy="3701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Arial"/>
              <a:buChar char="●"/>
            </a:pPr>
            <a:r>
              <a:rPr lang="zh-TW">
                <a:solidFill>
                  <a:schemeClr val="dk1"/>
                </a:solidFill>
                <a:latin typeface="Arial"/>
                <a:ea typeface="Arial"/>
                <a:cs typeface="Arial"/>
                <a:sym typeface="Arial"/>
              </a:rPr>
              <a:t>&lt;student_id&gt;-ST-2023</a:t>
            </a:r>
            <a:endParaRPr>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lang="zh-TW">
                <a:solidFill>
                  <a:schemeClr val="dk1"/>
                </a:solidFill>
                <a:latin typeface="Arial"/>
                <a:ea typeface="Arial"/>
                <a:cs typeface="Arial"/>
                <a:sym typeface="Arial"/>
              </a:rPr>
              <a:t>Add collaborators</a:t>
            </a:r>
            <a:endParaRPr>
              <a:solidFill>
                <a:schemeClr val="dk1"/>
              </a:solidFill>
              <a:latin typeface="Arial"/>
              <a:ea typeface="Arial"/>
              <a:cs typeface="Arial"/>
              <a:sym typeface="Arial"/>
            </a:endParaRPr>
          </a:p>
          <a:p>
            <a:pPr indent="-317500" lvl="1" marL="914400" rtl="0" algn="l">
              <a:lnSpc>
                <a:spcPct val="150000"/>
              </a:lnSpc>
              <a:spcBef>
                <a:spcPts val="0"/>
              </a:spcBef>
              <a:spcAft>
                <a:spcPts val="0"/>
              </a:spcAft>
              <a:buClr>
                <a:schemeClr val="dk1"/>
              </a:buClr>
              <a:buSzPts val="1400"/>
              <a:buFont typeface="Arial"/>
              <a:buChar char="○"/>
            </a:pPr>
            <a:r>
              <a:rPr lang="zh-TW">
                <a:solidFill>
                  <a:schemeClr val="dk1"/>
                </a:solidFill>
                <a:latin typeface="Arial"/>
                <a:ea typeface="Arial"/>
                <a:cs typeface="Arial"/>
                <a:sym typeface="Arial"/>
              </a:rPr>
              <a:t>XDEv11, chameleon10712, skhuang</a:t>
            </a:r>
            <a:endParaRPr>
              <a:solidFill>
                <a:schemeClr val="dk1"/>
              </a:solidFill>
              <a:latin typeface="Arial"/>
              <a:ea typeface="Arial"/>
              <a:cs typeface="Arial"/>
              <a:sym typeface="Arial"/>
            </a:endParaRPr>
          </a:p>
        </p:txBody>
      </p:sp>
      <p:sp>
        <p:nvSpPr>
          <p:cNvPr id="116" name="Google Shape;11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p:nvPr/>
        </p:nvSpPr>
        <p:spPr>
          <a:xfrm>
            <a:off x="357725" y="2255750"/>
            <a:ext cx="8474625" cy="668852"/>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zh-TW"/>
              <a:t>Selenium</a:t>
            </a:r>
            <a:endParaRPr/>
          </a:p>
        </p:txBody>
      </p:sp>
      <p:sp>
        <p:nvSpPr>
          <p:cNvPr id="123" name="Google Shape;12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Corbel"/>
                <a:ea typeface="Corbel"/>
                <a:cs typeface="Corbel"/>
                <a:sym typeface="Corbel"/>
              </a:rPr>
              <a:t>About selenium</a:t>
            </a:r>
            <a:endParaRPr>
              <a:latin typeface="Corbel"/>
              <a:ea typeface="Corbel"/>
              <a:cs typeface="Corbel"/>
              <a:sym typeface="Corbel"/>
            </a:endParaRPr>
          </a:p>
        </p:txBody>
      </p:sp>
      <p:sp>
        <p:nvSpPr>
          <p:cNvPr id="130" name="Google Shape;130;p29"/>
          <p:cNvSpPr txBox="1"/>
          <p:nvPr>
            <p:ph idx="1" type="body"/>
          </p:nvPr>
        </p:nvSpPr>
        <p:spPr>
          <a:xfrm>
            <a:off x="311700" y="1152475"/>
            <a:ext cx="8520600" cy="37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solidFill>
                  <a:schemeClr val="dk1"/>
                </a:solidFill>
                <a:latin typeface="Arial"/>
                <a:ea typeface="Arial"/>
                <a:cs typeface="Arial"/>
                <a:sym typeface="Arial"/>
              </a:rPr>
              <a:t>Selenium automates browsers.</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1200"/>
              </a:spcAft>
              <a:buNone/>
            </a:pPr>
            <a:r>
              <a:t/>
            </a:r>
            <a:endParaRPr>
              <a:solidFill>
                <a:schemeClr val="dk1"/>
              </a:solidFill>
              <a:latin typeface="Arial"/>
              <a:ea typeface="Arial"/>
              <a:cs typeface="Arial"/>
              <a:sym typeface="Arial"/>
            </a:endParaRPr>
          </a:p>
        </p:txBody>
      </p:sp>
      <p:sp>
        <p:nvSpPr>
          <p:cNvPr id="131" name="Google Shape;13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32" name="Google Shape;132;p29"/>
          <p:cNvSpPr txBox="1"/>
          <p:nvPr/>
        </p:nvSpPr>
        <p:spPr>
          <a:xfrm>
            <a:off x="302813" y="1728238"/>
            <a:ext cx="4329000" cy="15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1800">
                <a:solidFill>
                  <a:schemeClr val="dk1"/>
                </a:solidFill>
              </a:rPr>
              <a:t>Primarily used for autimating web applications for testing purpose, but is certainly not limited to just that.</a:t>
            </a:r>
            <a:endParaRPr sz="1800">
              <a:solidFill>
                <a:schemeClr val="dk1"/>
              </a:solidFill>
            </a:endParaRPr>
          </a:p>
          <a:p>
            <a:pPr indent="0" lvl="0" marL="0" rtl="0" algn="l">
              <a:lnSpc>
                <a:spcPct val="100000"/>
              </a:lnSpc>
              <a:spcBef>
                <a:spcPts val="1200"/>
              </a:spcBef>
              <a:spcAft>
                <a:spcPts val="0"/>
              </a:spcAft>
              <a:buNone/>
            </a:pPr>
            <a:r>
              <a:t/>
            </a:r>
            <a:endParaRPr>
              <a:solidFill>
                <a:schemeClr val="dk1"/>
              </a:solidFill>
            </a:endParaRPr>
          </a:p>
        </p:txBody>
      </p:sp>
      <p:sp>
        <p:nvSpPr>
          <p:cNvPr id="133" name="Google Shape;133;p29"/>
          <p:cNvSpPr txBox="1"/>
          <p:nvPr/>
        </p:nvSpPr>
        <p:spPr>
          <a:xfrm>
            <a:off x="302825" y="2966300"/>
            <a:ext cx="3643200" cy="15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zh-TW" sz="1800">
                <a:solidFill>
                  <a:schemeClr val="dk1"/>
                </a:solidFill>
              </a:rPr>
              <a:t>Boring web-based administration tasks can also be automated as well.</a:t>
            </a:r>
            <a:endParaRPr sz="1800">
              <a:solidFill>
                <a:schemeClr val="dk1"/>
              </a:solidFill>
            </a:endParaRPr>
          </a:p>
          <a:p>
            <a:pPr indent="0" lvl="0" marL="0" rtl="0" algn="l">
              <a:spcBef>
                <a:spcPts val="1200"/>
              </a:spcBef>
              <a:spcAft>
                <a:spcPts val="0"/>
              </a:spcAft>
              <a:buNone/>
            </a:pPr>
            <a:r>
              <a:t/>
            </a:r>
            <a:endParaRPr>
              <a:solidFill>
                <a:schemeClr val="dk1"/>
              </a:solidFill>
            </a:endParaRPr>
          </a:p>
        </p:txBody>
      </p:sp>
      <p:pic>
        <p:nvPicPr>
          <p:cNvPr id="134" name="Google Shape;134;p29"/>
          <p:cNvPicPr preferRelativeResize="0"/>
          <p:nvPr/>
        </p:nvPicPr>
        <p:blipFill rotWithShape="1">
          <a:blip r:embed="rId3">
            <a:alphaModFix/>
          </a:blip>
          <a:srcRect b="0" l="0" r="0" t="0"/>
          <a:stretch/>
        </p:blipFill>
        <p:spPr>
          <a:xfrm>
            <a:off x="4383150" y="1799787"/>
            <a:ext cx="4449151" cy="20813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Corbel"/>
                <a:ea typeface="Corbel"/>
                <a:cs typeface="Corbel"/>
                <a:sym typeface="Corbel"/>
              </a:rPr>
              <a:t>Selenium webdriver</a:t>
            </a:r>
            <a:endParaRPr>
              <a:latin typeface="Corbel"/>
              <a:ea typeface="Corbel"/>
              <a:cs typeface="Corbel"/>
              <a:sym typeface="Corbel"/>
            </a:endParaRPr>
          </a:p>
        </p:txBody>
      </p:sp>
      <p:sp>
        <p:nvSpPr>
          <p:cNvPr id="141" name="Google Shape;141;p30"/>
          <p:cNvSpPr txBox="1"/>
          <p:nvPr>
            <p:ph idx="1" type="body"/>
          </p:nvPr>
        </p:nvSpPr>
        <p:spPr>
          <a:xfrm>
            <a:off x="311700" y="1152475"/>
            <a:ext cx="8520600" cy="370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i="1" lang="zh-TW" sz="1600">
                <a:solidFill>
                  <a:schemeClr val="dk1"/>
                </a:solidFill>
                <a:highlight>
                  <a:srgbClr val="FFFFFF"/>
                </a:highlight>
                <a:latin typeface="Arial"/>
                <a:ea typeface="Arial"/>
                <a:cs typeface="Arial"/>
                <a:sym typeface="Arial"/>
              </a:rPr>
              <a:t>WebDriver </a:t>
            </a:r>
            <a:r>
              <a:rPr lang="zh-TW" sz="1600">
                <a:solidFill>
                  <a:schemeClr val="dk1"/>
                </a:solidFill>
                <a:highlight>
                  <a:srgbClr val="FFFFFF"/>
                </a:highlight>
                <a:latin typeface="Arial"/>
                <a:ea typeface="Arial"/>
                <a:cs typeface="Arial"/>
                <a:sym typeface="Arial"/>
              </a:rPr>
              <a:t>uses browser automation APIs provided by</a:t>
            </a:r>
            <a:endParaRPr sz="1600">
              <a:solidFill>
                <a:schemeClr val="dk1"/>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zh-TW" sz="1600">
                <a:solidFill>
                  <a:schemeClr val="dk1"/>
                </a:solidFill>
                <a:highlight>
                  <a:srgbClr val="FFFFFF"/>
                </a:highlight>
                <a:latin typeface="Arial"/>
                <a:ea typeface="Arial"/>
                <a:cs typeface="Arial"/>
                <a:sym typeface="Arial"/>
              </a:rPr>
              <a:t>browser vendors to control browser and run tests,</a:t>
            </a:r>
            <a:endParaRPr sz="1600">
              <a:solidFill>
                <a:schemeClr val="dk1"/>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zh-TW" sz="1600">
                <a:solidFill>
                  <a:schemeClr val="dk1"/>
                </a:solidFill>
                <a:highlight>
                  <a:srgbClr val="FFFFFF"/>
                </a:highlight>
                <a:latin typeface="Arial"/>
                <a:ea typeface="Arial"/>
                <a:cs typeface="Arial"/>
                <a:sym typeface="Arial"/>
              </a:rPr>
              <a:t>as if a real user is operating the browser.</a:t>
            </a:r>
            <a:endParaRPr sz="1600">
              <a:solidFill>
                <a:schemeClr val="dk1"/>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t/>
            </a:r>
            <a:endParaRPr sz="1600">
              <a:solidFill>
                <a:schemeClr val="dk1"/>
              </a:solidFill>
              <a:highlight>
                <a:srgbClr val="FFFFFF"/>
              </a:highlight>
              <a:latin typeface="Arial"/>
              <a:ea typeface="Arial"/>
              <a:cs typeface="Arial"/>
              <a:sym typeface="Arial"/>
            </a:endParaRPr>
          </a:p>
          <a:p>
            <a:pPr indent="0" lvl="0" marL="0" rtl="0" algn="l">
              <a:lnSpc>
                <a:spcPct val="100000"/>
              </a:lnSpc>
              <a:spcBef>
                <a:spcPts val="1200"/>
              </a:spcBef>
              <a:spcAft>
                <a:spcPts val="1200"/>
              </a:spcAft>
              <a:buNone/>
            </a:pPr>
            <a:r>
              <a:rPr lang="zh-TW" sz="1600">
                <a:solidFill>
                  <a:schemeClr val="dk1"/>
                </a:solidFill>
                <a:highlight>
                  <a:srgbClr val="FFFFFF"/>
                </a:highlight>
                <a:latin typeface="Arial"/>
                <a:ea typeface="Arial"/>
                <a:cs typeface="Arial"/>
                <a:sym typeface="Arial"/>
              </a:rPr>
              <a:t>Support multiple browsers and langauges.</a:t>
            </a:r>
            <a:endParaRPr sz="1600">
              <a:solidFill>
                <a:schemeClr val="dk1"/>
              </a:solidFill>
              <a:highlight>
                <a:srgbClr val="FFFFFF"/>
              </a:highlight>
              <a:latin typeface="Arial"/>
              <a:ea typeface="Arial"/>
              <a:cs typeface="Arial"/>
              <a:sym typeface="Arial"/>
            </a:endParaRPr>
          </a:p>
        </p:txBody>
      </p:sp>
      <p:sp>
        <p:nvSpPr>
          <p:cNvPr id="142" name="Google Shape;14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43" name="Google Shape;143;p30"/>
          <p:cNvPicPr preferRelativeResize="0"/>
          <p:nvPr/>
        </p:nvPicPr>
        <p:blipFill>
          <a:blip r:embed="rId3">
            <a:alphaModFix/>
          </a:blip>
          <a:stretch>
            <a:fillRect/>
          </a:stretch>
        </p:blipFill>
        <p:spPr>
          <a:xfrm>
            <a:off x="6612713" y="2107675"/>
            <a:ext cx="1704975" cy="179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Corbel"/>
                <a:ea typeface="Corbel"/>
                <a:cs typeface="Corbel"/>
                <a:sym typeface="Corbel"/>
              </a:rPr>
              <a:t>Install selenium library with pip</a:t>
            </a:r>
            <a:endParaRPr>
              <a:latin typeface="Corbel"/>
              <a:ea typeface="Corbel"/>
              <a:cs typeface="Corbel"/>
              <a:sym typeface="Corbel"/>
            </a:endParaRPr>
          </a:p>
        </p:txBody>
      </p:sp>
      <p:sp>
        <p:nvSpPr>
          <p:cNvPr id="150" name="Google Shape;15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51" name="Google Shape;151;p31"/>
          <p:cNvSpPr txBox="1"/>
          <p:nvPr/>
        </p:nvSpPr>
        <p:spPr>
          <a:xfrm>
            <a:off x="505575" y="142875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a:t>pip3 install selenium</a:t>
            </a:r>
            <a:endParaRPr/>
          </a:p>
          <a:p>
            <a:pPr indent="0" lvl="0" marL="0" rtl="0" algn="l">
              <a:lnSpc>
                <a:spcPct val="115000"/>
              </a:lnSpc>
              <a:spcBef>
                <a:spcPts val="0"/>
              </a:spcBef>
              <a:spcAft>
                <a:spcPts val="0"/>
              </a:spcAft>
              <a:buNone/>
            </a:pPr>
            <a:r>
              <a:rPr lang="zh-TW"/>
              <a:t>pip3 install webdriver_manager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p:nvPr/>
        </p:nvSpPr>
        <p:spPr>
          <a:xfrm>
            <a:off x="-180550" y="525125"/>
            <a:ext cx="5295737" cy="503315"/>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Corbel"/>
                <a:ea typeface="Corbel"/>
                <a:cs typeface="Corbel"/>
                <a:sym typeface="Corbel"/>
              </a:rPr>
              <a:t>Auto install and use webdriver</a:t>
            </a:r>
            <a:endParaRPr>
              <a:latin typeface="Corbel"/>
              <a:ea typeface="Corbel"/>
              <a:cs typeface="Corbel"/>
              <a:sym typeface="Corbel"/>
            </a:endParaRPr>
          </a:p>
        </p:txBody>
      </p:sp>
      <p:sp>
        <p:nvSpPr>
          <p:cNvPr id="158" name="Google Shape;158;p32"/>
          <p:cNvSpPr txBox="1"/>
          <p:nvPr>
            <p:ph idx="1" type="body"/>
          </p:nvPr>
        </p:nvSpPr>
        <p:spPr>
          <a:xfrm>
            <a:off x="311700" y="1152475"/>
            <a:ext cx="8520600" cy="37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500"/>
          </a:p>
        </p:txBody>
      </p:sp>
      <p:sp>
        <p:nvSpPr>
          <p:cNvPr id="159" name="Google Shape;15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60" name="Google Shape;160;p32"/>
          <p:cNvPicPr preferRelativeResize="0"/>
          <p:nvPr/>
        </p:nvPicPr>
        <p:blipFill>
          <a:blip r:embed="rId3">
            <a:alphaModFix/>
          </a:blip>
          <a:stretch>
            <a:fillRect/>
          </a:stretch>
        </p:blipFill>
        <p:spPr>
          <a:xfrm>
            <a:off x="703400" y="1584000"/>
            <a:ext cx="7143725" cy="2281725"/>
          </a:xfrm>
          <a:prstGeom prst="rect">
            <a:avLst/>
          </a:prstGeom>
          <a:noFill/>
          <a:ln>
            <a:noFill/>
          </a:ln>
        </p:spPr>
      </p:pic>
      <p:sp>
        <p:nvSpPr>
          <p:cNvPr id="161" name="Google Shape;161;p32"/>
          <p:cNvSpPr txBox="1"/>
          <p:nvPr/>
        </p:nvSpPr>
        <p:spPr>
          <a:xfrm>
            <a:off x="703400" y="4263025"/>
            <a:ext cx="41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4"/>
              </a:rPr>
              <a:t>https://pypi.org/project/webdriver-manager/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p:nvPr/>
        </p:nvSpPr>
        <p:spPr>
          <a:xfrm>
            <a:off x="357725" y="2255750"/>
            <a:ext cx="8474625" cy="668852"/>
          </a:xfrm>
          <a:custGeom>
            <a:rect b="b" l="l" r="r" t="t"/>
            <a:pathLst>
              <a:path extrusionOk="0" h="48759" w="289187">
                <a:moveTo>
                  <a:pt x="75676" y="0"/>
                </a:moveTo>
                <a:cubicBezTo>
                  <a:pt x="69734" y="0"/>
                  <a:pt x="63787" y="4"/>
                  <a:pt x="57828" y="4"/>
                </a:cubicBezTo>
                <a:cubicBezTo>
                  <a:pt x="56812" y="4"/>
                  <a:pt x="23422" y="4"/>
                  <a:pt x="10550" y="5908"/>
                </a:cubicBezTo>
                <a:cubicBezTo>
                  <a:pt x="0" y="6876"/>
                  <a:pt x="6872" y="33587"/>
                  <a:pt x="6194" y="35717"/>
                </a:cubicBezTo>
                <a:cubicBezTo>
                  <a:pt x="4307" y="41572"/>
                  <a:pt x="3485" y="37749"/>
                  <a:pt x="3097" y="43750"/>
                </a:cubicBezTo>
                <a:cubicBezTo>
                  <a:pt x="3049" y="44814"/>
                  <a:pt x="2952" y="45927"/>
                  <a:pt x="3485" y="46798"/>
                </a:cubicBezTo>
                <a:cubicBezTo>
                  <a:pt x="4387" y="48290"/>
                  <a:pt x="8275" y="48758"/>
                  <a:pt x="12996" y="48758"/>
                </a:cubicBezTo>
                <a:cubicBezTo>
                  <a:pt x="20681" y="48758"/>
                  <a:pt x="30573" y="47517"/>
                  <a:pt x="33390" y="47427"/>
                </a:cubicBezTo>
                <a:cubicBezTo>
                  <a:pt x="44327" y="47089"/>
                  <a:pt x="55263" y="46556"/>
                  <a:pt x="66200" y="46411"/>
                </a:cubicBezTo>
                <a:cubicBezTo>
                  <a:pt x="76652" y="46266"/>
                  <a:pt x="87153" y="46314"/>
                  <a:pt x="97605" y="46218"/>
                </a:cubicBezTo>
                <a:cubicBezTo>
                  <a:pt x="108106" y="46169"/>
                  <a:pt x="118704" y="45782"/>
                  <a:pt x="129253" y="45492"/>
                </a:cubicBezTo>
                <a:cubicBezTo>
                  <a:pt x="150207" y="44911"/>
                  <a:pt x="171208" y="44766"/>
                  <a:pt x="192162" y="44717"/>
                </a:cubicBezTo>
                <a:cubicBezTo>
                  <a:pt x="202372" y="44717"/>
                  <a:pt x="212583" y="44766"/>
                  <a:pt x="222793" y="44814"/>
                </a:cubicBezTo>
                <a:cubicBezTo>
                  <a:pt x="225898" y="44814"/>
                  <a:pt x="233262" y="45101"/>
                  <a:pt x="242026" y="45101"/>
                </a:cubicBezTo>
                <a:cubicBezTo>
                  <a:pt x="259216" y="45101"/>
                  <a:pt x="281792" y="43997"/>
                  <a:pt x="288170" y="37459"/>
                </a:cubicBezTo>
                <a:cubicBezTo>
                  <a:pt x="289186" y="36394"/>
                  <a:pt x="283718" y="35813"/>
                  <a:pt x="283815" y="34507"/>
                </a:cubicBezTo>
                <a:cubicBezTo>
                  <a:pt x="283912" y="33684"/>
                  <a:pt x="288993" y="32233"/>
                  <a:pt x="287589" y="31361"/>
                </a:cubicBezTo>
                <a:cubicBezTo>
                  <a:pt x="284879" y="29716"/>
                  <a:pt x="280573" y="28216"/>
                  <a:pt x="279411" y="27587"/>
                </a:cubicBezTo>
                <a:cubicBezTo>
                  <a:pt x="278443" y="27055"/>
                  <a:pt x="277475" y="26522"/>
                  <a:pt x="276556" y="25942"/>
                </a:cubicBezTo>
                <a:cubicBezTo>
                  <a:pt x="280331" y="24780"/>
                  <a:pt x="286863" y="26329"/>
                  <a:pt x="287880" y="22506"/>
                </a:cubicBezTo>
                <a:cubicBezTo>
                  <a:pt x="288419" y="20609"/>
                  <a:pt x="288058" y="20413"/>
                  <a:pt x="287227" y="20413"/>
                </a:cubicBezTo>
                <a:cubicBezTo>
                  <a:pt x="287011" y="20413"/>
                  <a:pt x="286763" y="20426"/>
                  <a:pt x="286492" y="20426"/>
                </a:cubicBezTo>
                <a:cubicBezTo>
                  <a:pt x="285089" y="20426"/>
                  <a:pt x="283042" y="20074"/>
                  <a:pt x="281395" y="15731"/>
                </a:cubicBezTo>
                <a:cubicBezTo>
                  <a:pt x="279634" y="10971"/>
                  <a:pt x="280167" y="3869"/>
                  <a:pt x="266919" y="3869"/>
                </a:cubicBezTo>
                <a:cubicBezTo>
                  <a:pt x="266699" y="3869"/>
                  <a:pt x="266476" y="3871"/>
                  <a:pt x="266249" y="3875"/>
                </a:cubicBezTo>
                <a:cubicBezTo>
                  <a:pt x="264914" y="3910"/>
                  <a:pt x="263652" y="3944"/>
                  <a:pt x="262377" y="3944"/>
                </a:cubicBezTo>
                <a:cubicBezTo>
                  <a:pt x="261849" y="3944"/>
                  <a:pt x="261319" y="3938"/>
                  <a:pt x="260781" y="3924"/>
                </a:cubicBezTo>
                <a:cubicBezTo>
                  <a:pt x="255506" y="3682"/>
                  <a:pt x="250231" y="3488"/>
                  <a:pt x="245005" y="3343"/>
                </a:cubicBezTo>
                <a:cubicBezTo>
                  <a:pt x="224245" y="2714"/>
                  <a:pt x="203534" y="2666"/>
                  <a:pt x="182774" y="1988"/>
                </a:cubicBezTo>
                <a:cubicBezTo>
                  <a:pt x="161917" y="1262"/>
                  <a:pt x="141109" y="440"/>
                  <a:pt x="120252" y="198"/>
                </a:cubicBezTo>
                <a:cubicBezTo>
                  <a:pt x="105355" y="25"/>
                  <a:pt x="90531" y="0"/>
                  <a:pt x="756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latin typeface="Corbel"/>
                <a:ea typeface="Corbel"/>
                <a:cs typeface="Corbel"/>
                <a:sym typeface="Corbel"/>
              </a:rPr>
              <a:t>Example</a:t>
            </a:r>
            <a:endParaRPr>
              <a:latin typeface="Corbel"/>
              <a:ea typeface="Corbel"/>
              <a:cs typeface="Corbel"/>
              <a:sym typeface="Corbel"/>
            </a:endParaRPr>
          </a:p>
        </p:txBody>
      </p:sp>
      <p:sp>
        <p:nvSpPr>
          <p:cNvPr id="168" name="Google Shape;16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