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Corbel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rbel-bold.fntdata"/><Relationship Id="rId12" Type="http://schemas.openxmlformats.org/officeDocument/2006/relationships/slide" Target="slides/slide6.xml"/><Relationship Id="rId34" Type="http://schemas.openxmlformats.org/officeDocument/2006/relationships/font" Target="fonts/Corbel-regular.fntdata"/><Relationship Id="rId15" Type="http://schemas.openxmlformats.org/officeDocument/2006/relationships/slide" Target="slides/slide9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8.xml"/><Relationship Id="rId36" Type="http://schemas.openxmlformats.org/officeDocument/2006/relationships/font" Target="fonts/Corbel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70df45d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70df45d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70df45d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70df45d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70df45d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70df45d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70f460f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70f460f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91106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791106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70f460f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70f460f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651f38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651f38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70f460f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70f460f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10a5811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10a5811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7091150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7091150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e437640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e437640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7091150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7091150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3fb47e5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3fb47e5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10a5811b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10a5811b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7091150e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7091150e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7091150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7091150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7091150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7091150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10a5811b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10a5811b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10a5811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10a5811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0c3e3375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0c3e3375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437640d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e437640d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651f38f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651f38f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10a5811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10a5811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651f38f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651f38f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70df45d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70df45d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highlight>
                  <a:srgbClr val="FFFFFF"/>
                </a:highlight>
              </a:rPr>
              <a:t>持續整合（Continuous Integration，CI）顧名思義，就是當開發人員完成一個階段性的程式碼後就經由自動化工具測試、驗證，協助偵測程式碼問題，並建置出即將部署的版本（Build）。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highlight>
                  <a:srgbClr val="FFFFFF"/>
                </a:highlight>
              </a:rPr>
              <a:t>持續部署（Continuous Deployment）可以說是CI的下一階段，經過CI測試後所構建的程式碼可以透過CD工具部署至伺服器，減少人工部署的時間。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0f460f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0f460f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ctsai.cs10@nycu.edu.tw" TargetMode="External"/><Relationship Id="rId4" Type="http://schemas.openxmlformats.org/officeDocument/2006/relationships/hyperlink" Target="mailto:xdev11.cs11@nycu.edu.t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chameleon10712/NYCU-Software-Testing-2023/tree/main/Lab0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ithub.com/en/actions/using-workflows/workflow-syntax-for-github-actions#example-including-paths" TargetMode="External"/><Relationship Id="rId4" Type="http://schemas.openxmlformats.org/officeDocument/2006/relationships/hyperlink" Target="https://docs.github.com/en/actions/using-workflows/workflow-syntax-for-github-actions#example-including-branches-and-tags" TargetMode="External"/><Relationship Id="rId5" Type="http://schemas.openxmlformats.org/officeDocument/2006/relationships/hyperlink" Target="https://flake8.pycqa.org/en/latest/" TargetMode="External"/><Relationship Id="rId6" Type="http://schemas.openxmlformats.org/officeDocument/2006/relationships/hyperlink" Target="https://peps.python.org/pep-000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Lab 3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311700" y="3291325"/>
            <a:ext cx="8520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0">
                <a:solidFill>
                  <a:srgbClr val="595959"/>
                </a:solidFill>
              </a:rPr>
              <a:t>Software Testing 2023</a:t>
            </a:r>
            <a:endParaRPr i="1" sz="20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500">
                <a:solidFill>
                  <a:srgbClr val="595959"/>
                </a:solidFill>
              </a:rPr>
              <a:t>2023/03/09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The Workflow File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6215"/>
            <a:ext cx="8563917" cy="332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4"/>
          <p:cNvPicPr preferRelativeResize="0"/>
          <p:nvPr/>
        </p:nvPicPr>
        <p:blipFill rotWithShape="1">
          <a:blip r:embed="rId4">
            <a:alphaModFix/>
          </a:blip>
          <a:srcRect b="0" l="57837" r="0" t="0"/>
          <a:stretch/>
        </p:blipFill>
        <p:spPr>
          <a:xfrm>
            <a:off x="5079500" y="1878975"/>
            <a:ext cx="3686649" cy="2162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0" name="Google Shape;170;p34"/>
          <p:cNvSpPr/>
          <p:nvPr/>
        </p:nvSpPr>
        <p:spPr>
          <a:xfrm>
            <a:off x="419725" y="1671825"/>
            <a:ext cx="917700" cy="1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The Workflow File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 rotWithShape="1">
          <a:blip r:embed="rId3">
            <a:alphaModFix/>
          </a:blip>
          <a:srcRect b="0" l="0" r="10466" t="0"/>
          <a:stretch/>
        </p:blipFill>
        <p:spPr>
          <a:xfrm>
            <a:off x="409600" y="1955700"/>
            <a:ext cx="7913899" cy="12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The Workflow File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2115"/>
            <a:ext cx="8001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The Workflow File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429500"/>
            <a:ext cx="72771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9288"/>
            <a:ext cx="8839198" cy="32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263" y="152400"/>
            <a:ext cx="52754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flake8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311700" y="1152475"/>
            <a:ext cx="85206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flake8 is a python tool that glues together pycodestyle, pyflakes, mccabe, and third-party plugins to check the style and quality of some python code.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2" name="Google Shape;21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2459700"/>
            <a:ext cx="42576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PEP 8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Style Guide for Python Code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25" y="2055325"/>
            <a:ext cx="31432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 rotWithShape="1">
          <a:blip r:embed="rId4">
            <a:alphaModFix/>
          </a:blip>
          <a:srcRect b="0" l="0" r="18929" t="0"/>
          <a:stretch/>
        </p:blipFill>
        <p:spPr>
          <a:xfrm>
            <a:off x="5052848" y="2150575"/>
            <a:ext cx="3235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3</a:t>
            </a:r>
            <a:endParaRPr/>
          </a:p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Lab 3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1354565"/>
            <a:ext cx="79533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#whoami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Software Quality Lab @ EC547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蔡惠喬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u="sng">
                <a:solidFill>
                  <a:schemeClr val="hlink"/>
                </a:solidFill>
                <a:hlinkClick r:id="rId3"/>
              </a:rPr>
              <a:t>hctsai.cs10@nycu.edu.tw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陳舜寧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u="sng">
                <a:solidFill>
                  <a:schemeClr val="hlink"/>
                </a:solidFill>
                <a:hlinkClick r:id="rId4"/>
              </a:rPr>
              <a:t>xdev11.cs11@nycu.edu.tw</a:t>
            </a:r>
            <a:endParaRPr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Lab 3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6" name="Google Shape;2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572040"/>
            <a:ext cx="79724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Spec &amp; Code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NYCU-Software-Testing-2023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61" name="Google Shape;26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00" y="201300"/>
            <a:ext cx="785631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/>
          <p:nvPr/>
        </p:nvSpPr>
        <p:spPr>
          <a:xfrm>
            <a:off x="3080600" y="3194700"/>
            <a:ext cx="2632500" cy="26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75" y="258350"/>
            <a:ext cx="76826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/>
          <p:nvPr/>
        </p:nvSpPr>
        <p:spPr>
          <a:xfrm>
            <a:off x="3194700" y="3667375"/>
            <a:ext cx="1988700" cy="47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25" y="152400"/>
            <a:ext cx="67182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9"/>
          <p:cNvSpPr/>
          <p:nvPr/>
        </p:nvSpPr>
        <p:spPr>
          <a:xfrm>
            <a:off x="1548450" y="114100"/>
            <a:ext cx="4205400" cy="26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Add Lab03 status badge in your README file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Please submit your Github repo </a:t>
            </a:r>
            <a:r>
              <a:rPr lang="zh-TW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&lt;student_id&gt;-ST-2023</a:t>
            </a:r>
            <a:r>
              <a:rPr lang="zh-TW">
                <a:latin typeface="Corbel"/>
                <a:ea typeface="Corbel"/>
                <a:cs typeface="Corbel"/>
                <a:sym typeface="Corbel"/>
              </a:rPr>
              <a:t>  (1) commit URL  (2) github action job URL  to E3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commit URL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refer to Lab 1 submission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7" name="Google Shape;2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orbel"/>
                <a:ea typeface="Corbel"/>
                <a:cs typeface="Corbel"/>
                <a:sym typeface="Corbel"/>
              </a:rPr>
              <a:t>Reference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https://docs.github.com/en/actions/using-workflows/workflow-syntax-for-github-actions#example-including-paths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https://docs.github.com/en/actions/using-workflows/workflow-syntax-for-github-actions#example-including-branches-and-tags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https://flake8.pycqa.org/en/latest/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https://peps.python.org/pep-0008/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Repo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&lt;student_id&gt;-ST-2023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 collaborators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XDEv11, chameleon10712, skhuang</a:t>
            </a:r>
            <a:endParaRPr/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Parameterization &amp; Exception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Parameterization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566852"/>
            <a:ext cx="57816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Exception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2159965"/>
            <a:ext cx="66770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Continuous Integration</a:t>
            </a:r>
            <a:endParaRPr/>
          </a:p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425" y="1001637"/>
            <a:ext cx="6431149" cy="3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GitHub Action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61938"/>
            <a:ext cx="85206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zh-TW" sz="1500">
                <a:latin typeface="Corbel"/>
                <a:ea typeface="Corbel"/>
                <a:cs typeface="Corbel"/>
                <a:sym typeface="Corbel"/>
              </a:rPr>
              <a:t>CI / CD platform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zh-TW" sz="1500"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Provides Linux, Windows, and macOS virtual machines to run your workflows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