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1" r:id="rId6"/>
    <p:sldId id="260" r:id="rId7"/>
    <p:sldId id="259" r:id="rId8"/>
    <p:sldId id="264" r:id="rId9"/>
    <p:sldId id="263" r:id="rId10"/>
    <p:sldId id="265" r:id="rId11"/>
    <p:sldId id="267" r:id="rId12"/>
    <p:sldId id="266"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6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119401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26649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236386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189076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198897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351856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181044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65362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332923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367128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FFD4582-1DA0-A24E-9815-4148AB3A5B38}" type="datetimeFigureOut">
              <a:rPr kumimoji="1" lang="zh-CN" altLang="en-US" smtClean="0"/>
              <a:t>18/12/17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16510959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D4582-1DA0-A24E-9815-4148AB3A5B38}" type="datetimeFigureOut">
              <a:rPr kumimoji="1" lang="zh-CN" altLang="en-US" smtClean="0"/>
              <a:t>18/12/17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5957D-19C3-C14C-B5DF-58945270D6CE}" type="slidenum">
              <a:rPr kumimoji="1" lang="zh-CN" altLang="en-US" smtClean="0"/>
              <a:t>‹#›</a:t>
            </a:fld>
            <a:endParaRPr kumimoji="1" lang="zh-CN" altLang="en-US"/>
          </a:p>
        </p:txBody>
      </p:sp>
    </p:spTree>
    <p:extLst>
      <p:ext uri="{BB962C8B-B14F-4D97-AF65-F5344CB8AC3E}">
        <p14:creationId xmlns:p14="http://schemas.microsoft.com/office/powerpoint/2010/main" val="71070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1222" y="1967697"/>
            <a:ext cx="7772400" cy="1470025"/>
          </a:xfrm>
        </p:spPr>
        <p:txBody>
          <a:bodyPr>
            <a:noAutofit/>
          </a:bodyPr>
          <a:lstStyle/>
          <a:p>
            <a:r>
              <a:rPr kumimoji="1" lang="en-US" altLang="zh-CN" sz="6000" dirty="0" smtClean="0"/>
              <a:t>MA615_Final Project</a:t>
            </a:r>
            <a:br>
              <a:rPr kumimoji="1" lang="en-US" altLang="zh-CN" sz="6000" dirty="0" smtClean="0"/>
            </a:br>
            <a:r>
              <a:rPr kumimoji="1" lang="en-US" altLang="zh-CN" sz="6000" dirty="0" smtClean="0"/>
              <a:t>NBA 3-Points Revolution Analysis</a:t>
            </a:r>
            <a:r>
              <a:rPr kumimoji="1" lang="en-US" altLang="zh-CN" sz="6000" dirty="0"/>
              <a:t/>
            </a:r>
            <a:br>
              <a:rPr kumimoji="1" lang="en-US" altLang="zh-CN" sz="6000" dirty="0"/>
            </a:br>
            <a:r>
              <a:rPr kumimoji="1" lang="en-US" altLang="zh-CN" sz="6000" dirty="0" smtClean="0"/>
              <a:t>By Jiahao Xu</a:t>
            </a:r>
            <a:endParaRPr kumimoji="1" lang="zh-CN" altLang="en-US" sz="6000" dirty="0"/>
          </a:p>
        </p:txBody>
      </p:sp>
    </p:spTree>
    <p:extLst>
      <p:ext uri="{BB962C8B-B14F-4D97-AF65-F5344CB8AC3E}">
        <p14:creationId xmlns:p14="http://schemas.microsoft.com/office/powerpoint/2010/main" val="56708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Normality Test For Team Data</a:t>
            </a:r>
            <a:endParaRPr kumimoji="1" lang="zh-CN" altLang="en-US" dirty="0"/>
          </a:p>
        </p:txBody>
      </p:sp>
      <p:pic>
        <p:nvPicPr>
          <p:cNvPr id="5" name="内容占位符 4"/>
          <p:cNvPicPr>
            <a:picLocks noGrp="1" noChangeAspect="1"/>
          </p:cNvPicPr>
          <p:nvPr>
            <p:ph idx="1"/>
          </p:nvPr>
        </p:nvPicPr>
        <p:blipFill>
          <a:blip r:embed="rId2"/>
          <a:srcRect t="5443" b="5443"/>
          <a:stretch>
            <a:fillRect/>
          </a:stretch>
        </p:blipFill>
        <p:spPr>
          <a:xfrm>
            <a:off x="457200" y="1537481"/>
            <a:ext cx="8229600" cy="4525963"/>
          </a:xfrm>
        </p:spPr>
      </p:pic>
    </p:spTree>
    <p:extLst>
      <p:ext uri="{BB962C8B-B14F-4D97-AF65-F5344CB8AC3E}">
        <p14:creationId xmlns:p14="http://schemas.microsoft.com/office/powerpoint/2010/main" val="374677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873959"/>
            <a:ext cx="8890000" cy="5486400"/>
          </a:xfrm>
          <a:prstGeom prst="rect">
            <a:avLst/>
          </a:prstGeom>
        </p:spPr>
      </p:pic>
    </p:spTree>
    <p:extLst>
      <p:ext uri="{BB962C8B-B14F-4D97-AF65-F5344CB8AC3E}">
        <p14:creationId xmlns:p14="http://schemas.microsoft.com/office/powerpoint/2010/main" val="85347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 </a:t>
            </a:r>
            <a:r>
              <a:rPr kumimoji="1" lang="en-US" altLang="zh-CN" dirty="0" err="1"/>
              <a:t>Benford</a:t>
            </a:r>
            <a:r>
              <a:rPr kumimoji="1" lang="en-US" altLang="zh-CN" dirty="0"/>
              <a:t> analysis For Player Data</a:t>
            </a:r>
            <a:endParaRPr kumimoji="1" lang="zh-CN" altLang="en-US" dirty="0"/>
          </a:p>
        </p:txBody>
      </p:sp>
      <p:pic>
        <p:nvPicPr>
          <p:cNvPr id="4" name="内容占位符 3"/>
          <p:cNvPicPr>
            <a:picLocks noGrp="1" noChangeAspect="1"/>
          </p:cNvPicPr>
          <p:nvPr>
            <p:ph idx="1"/>
          </p:nvPr>
        </p:nvPicPr>
        <p:blipFill>
          <a:blip r:embed="rId2"/>
          <a:srcRect t="5443" b="5443"/>
          <a:stretch>
            <a:fillRect/>
          </a:stretch>
        </p:blipFill>
        <p:spPr/>
      </p:pic>
    </p:spTree>
    <p:extLst>
      <p:ext uri="{BB962C8B-B14F-4D97-AF65-F5344CB8AC3E}">
        <p14:creationId xmlns:p14="http://schemas.microsoft.com/office/powerpoint/2010/main" val="127866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894" y="1921029"/>
            <a:ext cx="8229600" cy="1143000"/>
          </a:xfrm>
        </p:spPr>
        <p:txBody>
          <a:bodyPr>
            <a:noAutofit/>
          </a:bodyPr>
          <a:lstStyle/>
          <a:p>
            <a:r>
              <a:rPr kumimoji="1" lang="en-US" altLang="zh-CN" sz="2600" dirty="0" smtClean="0"/>
              <a:t/>
            </a:r>
            <a:br>
              <a:rPr kumimoji="1" lang="en-US" altLang="zh-CN" sz="2600" dirty="0" smtClean="0"/>
            </a:br>
            <a:r>
              <a:rPr kumimoji="1" lang="en-US" altLang="zh-CN" sz="2600" dirty="0"/>
              <a:t/>
            </a:r>
            <a:br>
              <a:rPr kumimoji="1" lang="en-US" altLang="zh-CN" sz="2600" dirty="0"/>
            </a:br>
            <a:r>
              <a:rPr kumimoji="1" lang="en-US" altLang="zh-CN" sz="4000" dirty="0" smtClean="0"/>
              <a:t>Abstract</a:t>
            </a:r>
            <a:br>
              <a:rPr kumimoji="1" lang="en-US" altLang="zh-CN" sz="4000" dirty="0" smtClean="0"/>
            </a:br>
            <a:r>
              <a:rPr kumimoji="1" lang="en-US" altLang="zh-CN" sz="2600" dirty="0" smtClean="0"/>
              <a:t/>
            </a:r>
            <a:br>
              <a:rPr kumimoji="1" lang="en-US" altLang="zh-CN" sz="2600" dirty="0" smtClean="0"/>
            </a:br>
            <a:r>
              <a:rPr kumimoji="1" lang="en-US" altLang="zh-CN" sz="2600" dirty="0"/>
              <a:t/>
            </a:r>
            <a:br>
              <a:rPr kumimoji="1" lang="en-US" altLang="zh-CN" sz="2600" dirty="0"/>
            </a:br>
            <a:r>
              <a:rPr kumimoji="1" lang="en-US" altLang="zh-CN" sz="2600" dirty="0" smtClean="0"/>
              <a:t>In this project, I will analyze how 3 Point Field Goals Attempted and 3 Point Field Goals Percentage will improve Win Rate for each NBA Team, and whether more 3 Point Field Goals Attempted and higher 3 points percentage will increase/decrease the win share for each NBA player in different positions. Also, I will test both Team and Player data whether they follow </a:t>
            </a:r>
            <a:r>
              <a:rPr kumimoji="1" lang="en-US" altLang="zh-CN" sz="2600" dirty="0" err="1" smtClean="0"/>
              <a:t>Benford's</a:t>
            </a:r>
            <a:r>
              <a:rPr kumimoji="1" lang="en-US" altLang="zh-CN" sz="2600" dirty="0" smtClean="0"/>
              <a:t> rule. If not, I will do the normality test.</a:t>
            </a:r>
            <a:endParaRPr kumimoji="1" lang="zh-CN" altLang="en-US" sz="2600" dirty="0"/>
          </a:p>
        </p:txBody>
      </p:sp>
    </p:spTree>
    <p:extLst>
      <p:ext uri="{BB962C8B-B14F-4D97-AF65-F5344CB8AC3E}">
        <p14:creationId xmlns:p14="http://schemas.microsoft.com/office/powerpoint/2010/main" val="249894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9817" y="612844"/>
            <a:ext cx="7791802" cy="6063199"/>
          </a:xfrm>
          <a:prstGeom prst="rect">
            <a:avLst/>
          </a:prstGeom>
        </p:spPr>
        <p:txBody>
          <a:bodyPr wrap="square">
            <a:spAutoFit/>
          </a:bodyPr>
          <a:lstStyle/>
          <a:p>
            <a:pPr algn="ctr"/>
            <a:r>
              <a:rPr lang="en-US" altLang="zh-CN" sz="3000" smtClean="0"/>
              <a:t>Background</a:t>
            </a:r>
            <a:endParaRPr lang="en-US" altLang="zh-CN" sz="3000" dirty="0" smtClean="0"/>
          </a:p>
          <a:p>
            <a:pPr algn="ctr"/>
            <a:r>
              <a:rPr lang="en-US" altLang="zh-CN" dirty="0" smtClean="0"/>
              <a:t> </a:t>
            </a:r>
          </a:p>
          <a:p>
            <a:pPr algn="ctr"/>
            <a:endParaRPr lang="en-US" altLang="zh-CN" dirty="0"/>
          </a:p>
          <a:p>
            <a:pPr algn="ctr"/>
            <a:r>
              <a:rPr lang="en-US" altLang="zh-CN" sz="2300" dirty="0" smtClean="0"/>
              <a:t>In 2014–15, Curry won the NBA Most Valuable Player Award and led the Warriors to their first championship since 1975. The following season, he became the first player in NBA history to be elected MVP by a unanimous vote and to lead the league in scoring while shooting above 50–40–90. That same year, the Warriors broke the record for the most wins in an NBA season. We could not imagine how crazy Golden State Warriors and Curry's three-pointer were. Curry nailed more 3s than everyone on the Bucks combined in 2016. Since the traditional basketball philosophy is that the closer you get to the basket, the easier it is to score, Curry and his Golden State Warriors definitely created a new era that NBA teams began to shot more and more 3-points instead of midrange Medium and long range 2-points jump shot. </a:t>
            </a:r>
            <a:endParaRPr lang="en-US" altLang="zh-CN" sz="2300" dirty="0"/>
          </a:p>
        </p:txBody>
      </p:sp>
    </p:spTree>
    <p:extLst>
      <p:ext uri="{BB962C8B-B14F-4D97-AF65-F5344CB8AC3E}">
        <p14:creationId xmlns:p14="http://schemas.microsoft.com/office/powerpoint/2010/main" val="322659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rcRect t="5443" b="5443"/>
          <a:stretch>
            <a:fillRect/>
          </a:stretch>
        </p:blipFill>
        <p:spPr>
          <a:xfrm>
            <a:off x="113525" y="768316"/>
            <a:ext cx="8573275" cy="5357847"/>
          </a:xfrm>
        </p:spPr>
      </p:pic>
      <p:sp>
        <p:nvSpPr>
          <p:cNvPr id="5" name="文本框 4"/>
          <p:cNvSpPr txBox="1"/>
          <p:nvPr/>
        </p:nvSpPr>
        <p:spPr>
          <a:xfrm>
            <a:off x="533041" y="6121482"/>
            <a:ext cx="4116779" cy="369332"/>
          </a:xfrm>
          <a:prstGeom prst="rect">
            <a:avLst/>
          </a:prstGeom>
          <a:noFill/>
        </p:spPr>
        <p:txBody>
          <a:bodyPr wrap="square" rtlCol="0">
            <a:spAutoFit/>
          </a:bodyPr>
          <a:lstStyle/>
          <a:p>
            <a:r>
              <a:rPr kumimoji="1" lang="en-US" altLang="zh-CN" dirty="0" smtClean="0"/>
              <a:t>Number of 3-points attempted per game </a:t>
            </a:r>
          </a:p>
        </p:txBody>
      </p:sp>
    </p:spTree>
    <p:extLst>
      <p:ext uri="{BB962C8B-B14F-4D97-AF65-F5344CB8AC3E}">
        <p14:creationId xmlns:p14="http://schemas.microsoft.com/office/powerpoint/2010/main" val="6316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6999" y="685799"/>
            <a:ext cx="9229505" cy="5695923"/>
          </a:xfrm>
          <a:prstGeom prst="rect">
            <a:avLst/>
          </a:prstGeom>
        </p:spPr>
      </p:pic>
    </p:spTree>
    <p:extLst>
      <p:ext uri="{BB962C8B-B14F-4D97-AF65-F5344CB8AC3E}">
        <p14:creationId xmlns:p14="http://schemas.microsoft.com/office/powerpoint/2010/main" val="340696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rcRect t="5443" b="5443"/>
          <a:stretch>
            <a:fillRect/>
          </a:stretch>
        </p:blipFill>
        <p:spPr>
          <a:xfrm>
            <a:off x="457200" y="674236"/>
            <a:ext cx="8229600" cy="5451927"/>
          </a:xfrm>
        </p:spPr>
      </p:pic>
      <p:sp>
        <p:nvSpPr>
          <p:cNvPr id="5" name="文本框 4"/>
          <p:cNvSpPr txBox="1"/>
          <p:nvPr/>
        </p:nvSpPr>
        <p:spPr>
          <a:xfrm>
            <a:off x="1322392" y="6137162"/>
            <a:ext cx="3484204" cy="369332"/>
          </a:xfrm>
          <a:prstGeom prst="rect">
            <a:avLst/>
          </a:prstGeom>
          <a:noFill/>
        </p:spPr>
        <p:txBody>
          <a:bodyPr wrap="square" rtlCol="0">
            <a:spAutoFit/>
          </a:bodyPr>
          <a:lstStyle/>
          <a:p>
            <a:r>
              <a:rPr kumimoji="1" lang="en-US" altLang="zh-CN" dirty="0" smtClean="0"/>
              <a:t>3-points Percentage</a:t>
            </a:r>
          </a:p>
        </p:txBody>
      </p:sp>
    </p:spTree>
    <p:extLst>
      <p:ext uri="{BB962C8B-B14F-4D97-AF65-F5344CB8AC3E}">
        <p14:creationId xmlns:p14="http://schemas.microsoft.com/office/powerpoint/2010/main" val="29634966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rcRect t="5443" b="5443"/>
          <a:stretch>
            <a:fillRect/>
          </a:stretch>
        </p:blipFill>
        <p:spPr>
          <a:xfrm>
            <a:off x="0" y="666360"/>
            <a:ext cx="8882733" cy="4885161"/>
          </a:xfrm>
        </p:spPr>
      </p:pic>
      <p:sp>
        <p:nvSpPr>
          <p:cNvPr id="5" name="文本框 4"/>
          <p:cNvSpPr txBox="1"/>
          <p:nvPr/>
        </p:nvSpPr>
        <p:spPr>
          <a:xfrm>
            <a:off x="993161" y="5578496"/>
            <a:ext cx="3484204" cy="369332"/>
          </a:xfrm>
          <a:prstGeom prst="rect">
            <a:avLst/>
          </a:prstGeom>
          <a:noFill/>
        </p:spPr>
        <p:txBody>
          <a:bodyPr wrap="square" rtlCol="0">
            <a:spAutoFit/>
          </a:bodyPr>
          <a:lstStyle/>
          <a:p>
            <a:r>
              <a:rPr kumimoji="1" lang="en-US" altLang="zh-CN" dirty="0" smtClean="0"/>
              <a:t>Number of Total Rebound</a:t>
            </a:r>
          </a:p>
        </p:txBody>
      </p:sp>
    </p:spTree>
    <p:extLst>
      <p:ext uri="{BB962C8B-B14F-4D97-AF65-F5344CB8AC3E}">
        <p14:creationId xmlns:p14="http://schemas.microsoft.com/office/powerpoint/2010/main" val="22125191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srcRect t="5443" b="5443"/>
          <a:stretch>
            <a:fillRect/>
          </a:stretch>
        </p:blipFill>
        <p:spPr>
          <a:xfrm>
            <a:off x="175002" y="455567"/>
            <a:ext cx="8665776" cy="4765843"/>
          </a:xfrm>
        </p:spPr>
      </p:pic>
      <p:sp>
        <p:nvSpPr>
          <p:cNvPr id="6" name="文本框 5"/>
          <p:cNvSpPr txBox="1"/>
          <p:nvPr/>
        </p:nvSpPr>
        <p:spPr>
          <a:xfrm>
            <a:off x="1196970" y="5393830"/>
            <a:ext cx="3835561" cy="369332"/>
          </a:xfrm>
          <a:prstGeom prst="rect">
            <a:avLst/>
          </a:prstGeom>
          <a:noFill/>
        </p:spPr>
        <p:txBody>
          <a:bodyPr wrap="square" rtlCol="0">
            <a:spAutoFit/>
          </a:bodyPr>
          <a:lstStyle/>
          <a:p>
            <a:r>
              <a:rPr kumimoji="1" lang="en-US" altLang="zh-CN" dirty="0"/>
              <a:t>3-points Field Goals </a:t>
            </a:r>
            <a:r>
              <a:rPr kumimoji="1" lang="en-US" altLang="zh-CN" dirty="0" smtClean="0"/>
              <a:t>Made Per Season</a:t>
            </a:r>
          </a:p>
        </p:txBody>
      </p:sp>
    </p:spTree>
    <p:extLst>
      <p:ext uri="{BB962C8B-B14F-4D97-AF65-F5344CB8AC3E}">
        <p14:creationId xmlns:p14="http://schemas.microsoft.com/office/powerpoint/2010/main" val="3667907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Benford</a:t>
            </a:r>
            <a:r>
              <a:rPr kumimoji="1" lang="en-US" altLang="zh-CN" dirty="0" smtClean="0"/>
              <a:t> Analysis </a:t>
            </a:r>
            <a:r>
              <a:rPr kumimoji="1" lang="en-US" altLang="zh-CN" dirty="0"/>
              <a:t>For Team Data</a:t>
            </a:r>
            <a:endParaRPr kumimoji="1" lang="zh-CN" altLang="en-US" dirty="0"/>
          </a:p>
        </p:txBody>
      </p:sp>
      <p:pic>
        <p:nvPicPr>
          <p:cNvPr id="5" name="内容占位符 4"/>
          <p:cNvPicPr>
            <a:picLocks noGrp="1" noChangeAspect="1"/>
          </p:cNvPicPr>
          <p:nvPr>
            <p:ph idx="1"/>
          </p:nvPr>
        </p:nvPicPr>
        <p:blipFill>
          <a:blip r:embed="rId2"/>
          <a:srcRect t="5443" b="5443"/>
          <a:stretch>
            <a:fillRect/>
          </a:stretch>
        </p:blipFill>
        <p:spPr/>
      </p:pic>
    </p:spTree>
    <p:extLst>
      <p:ext uri="{BB962C8B-B14F-4D97-AF65-F5344CB8AC3E}">
        <p14:creationId xmlns:p14="http://schemas.microsoft.com/office/powerpoint/2010/main" val="588668545"/>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TotalTime>
  <Words>209</Words>
  <Application>Microsoft Macintosh PowerPoint</Application>
  <PresentationFormat>全屏显示(4:3)</PresentationFormat>
  <Paragraphs>13</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MA615_Final Project NBA 3-Points Revolution Analysis By Jiahao Xu</vt:lpstr>
      <vt:lpstr>  Abstract   In this project, I will analyze how 3 Point Field Goals Attempted and 3 Point Field Goals Percentage will improve Win Rate for each NBA Team, and whether more 3 Point Field Goals Attempted and higher 3 points percentage will increase/decrease the win share for each NBA player in different positions. Also, I will test both Team and Player data whether they follow Benford's rule. If not, I will do the normality test.</vt:lpstr>
      <vt:lpstr>PowerPoint 演示文稿</vt:lpstr>
      <vt:lpstr>PowerPoint 演示文稿</vt:lpstr>
      <vt:lpstr>PowerPoint 演示文稿</vt:lpstr>
      <vt:lpstr>PowerPoint 演示文稿</vt:lpstr>
      <vt:lpstr>PowerPoint 演示文稿</vt:lpstr>
      <vt:lpstr>PowerPoint 演示文稿</vt:lpstr>
      <vt:lpstr>Benford Analysis For Team Data</vt:lpstr>
      <vt:lpstr>Normality Test For Team Data</vt:lpstr>
      <vt:lpstr>PowerPoint 演示文稿</vt:lpstr>
      <vt:lpstr> Benford analysis For Player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MA615_Final Project NBA 3-Points Revolution Analysis By Jiahao Xu</dc:title>
  <dc:creator>jiahao xu</dc:creator>
  <cp:lastModifiedBy>jiahao xu</cp:lastModifiedBy>
  <cp:revision>4</cp:revision>
  <dcterms:created xsi:type="dcterms:W3CDTF">2018-12-17T21:54:22Z</dcterms:created>
  <dcterms:modified xsi:type="dcterms:W3CDTF">2018-12-17T22:57:47Z</dcterms:modified>
</cp:coreProperties>
</file>