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9"/>
  </p:notesMasterIdLst>
  <p:sldIdLst>
    <p:sldId id="256" r:id="rId2"/>
    <p:sldId id="257" r:id="rId3"/>
    <p:sldId id="263" r:id="rId4"/>
    <p:sldId id="264" r:id="rId5"/>
    <p:sldId id="258" r:id="rId6"/>
    <p:sldId id="262"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7B66D-F066-4C12-92FE-E74F557A550A}" type="datetimeFigureOut">
              <a:rPr lang="zh-CN" altLang="en-US" smtClean="0"/>
              <a:t>2018/6/3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8B8A7-F957-4C58-8BAE-7D5B72AE0FDE}" type="slidenum">
              <a:rPr lang="zh-CN" altLang="en-US" smtClean="0"/>
              <a:t>‹#›</a:t>
            </a:fld>
            <a:endParaRPr lang="zh-CN" altLang="en-US"/>
          </a:p>
        </p:txBody>
      </p:sp>
    </p:spTree>
    <p:extLst>
      <p:ext uri="{BB962C8B-B14F-4D97-AF65-F5344CB8AC3E}">
        <p14:creationId xmlns:p14="http://schemas.microsoft.com/office/powerpoint/2010/main" val="1374892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C8B8A7-F957-4C58-8BAE-7D5B72AE0FDE}" type="slidenum">
              <a:rPr lang="zh-CN" altLang="en-US" smtClean="0"/>
              <a:t>3</a:t>
            </a:fld>
            <a:endParaRPr lang="zh-CN" altLang="en-US"/>
          </a:p>
        </p:txBody>
      </p:sp>
    </p:spTree>
    <p:extLst>
      <p:ext uri="{BB962C8B-B14F-4D97-AF65-F5344CB8AC3E}">
        <p14:creationId xmlns:p14="http://schemas.microsoft.com/office/powerpoint/2010/main" val="123530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D6E0137-FC3D-4E1E-8F20-3EBCFE2047D1}" type="datetimeFigureOut">
              <a:rPr lang="zh-CN" altLang="en-US" smtClean="0"/>
              <a:t>2018/6/3</a:t>
            </a:fld>
            <a:endParaRPr lang="zh-CN"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4E490A9-2D06-4F8F-BA24-0B746E47A564}" type="slidenum">
              <a:rPr lang="zh-CN" altLang="en-US" smtClean="0"/>
              <a:t>‹#›</a:t>
            </a:fld>
            <a:endParaRPr lang="zh-CN"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116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6E0137-FC3D-4E1E-8F20-3EBCFE2047D1}"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E490A9-2D06-4F8F-BA24-0B746E47A564}" type="slidenum">
              <a:rPr lang="zh-CN" altLang="en-US" smtClean="0"/>
              <a:t>‹#›</a:t>
            </a:fld>
            <a:endParaRPr lang="zh-CN" altLang="en-US"/>
          </a:p>
        </p:txBody>
      </p:sp>
    </p:spTree>
    <p:extLst>
      <p:ext uri="{BB962C8B-B14F-4D97-AF65-F5344CB8AC3E}">
        <p14:creationId xmlns:p14="http://schemas.microsoft.com/office/powerpoint/2010/main" val="141205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6E0137-FC3D-4E1E-8F20-3EBCFE2047D1}"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E490A9-2D06-4F8F-BA24-0B746E47A564}" type="slidenum">
              <a:rPr lang="zh-CN" altLang="en-US" smtClean="0"/>
              <a:t>‹#›</a:t>
            </a:fld>
            <a:endParaRPr lang="zh-CN" altLang="en-US"/>
          </a:p>
        </p:txBody>
      </p:sp>
    </p:spTree>
    <p:extLst>
      <p:ext uri="{BB962C8B-B14F-4D97-AF65-F5344CB8AC3E}">
        <p14:creationId xmlns:p14="http://schemas.microsoft.com/office/powerpoint/2010/main" val="296413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6E0137-FC3D-4E1E-8F20-3EBCFE2047D1}"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E490A9-2D06-4F8F-BA24-0B746E47A564}" type="slidenum">
              <a:rPr lang="zh-CN" altLang="en-US" smtClean="0"/>
              <a:t>‹#›</a:t>
            </a:fld>
            <a:endParaRPr lang="zh-CN" altLang="en-US"/>
          </a:p>
        </p:txBody>
      </p:sp>
    </p:spTree>
    <p:extLst>
      <p:ext uri="{BB962C8B-B14F-4D97-AF65-F5344CB8AC3E}">
        <p14:creationId xmlns:p14="http://schemas.microsoft.com/office/powerpoint/2010/main" val="240308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D6E0137-FC3D-4E1E-8F20-3EBCFE2047D1}" type="datetimeFigureOut">
              <a:rPr lang="zh-CN" altLang="en-US" smtClean="0"/>
              <a:t>2018/6/3</a:t>
            </a:fld>
            <a:endParaRPr lang="zh-CN"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4E490A9-2D06-4F8F-BA24-0B746E47A564}" type="slidenum">
              <a:rPr lang="zh-CN" altLang="en-US" smtClean="0"/>
              <a:t>‹#›</a:t>
            </a:fld>
            <a:endParaRPr lang="zh-CN"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472989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D6E0137-FC3D-4E1E-8F20-3EBCFE2047D1}" type="datetimeFigureOut">
              <a:rPr lang="zh-CN" altLang="en-US" smtClean="0"/>
              <a:t>2018/6/3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E490A9-2D06-4F8F-BA24-0B746E47A564}" type="slidenum">
              <a:rPr lang="zh-CN" altLang="en-US" smtClean="0"/>
              <a:t>‹#›</a:t>
            </a:fld>
            <a:endParaRPr lang="zh-CN" altLang="en-US"/>
          </a:p>
        </p:txBody>
      </p:sp>
    </p:spTree>
    <p:extLst>
      <p:ext uri="{BB962C8B-B14F-4D97-AF65-F5344CB8AC3E}">
        <p14:creationId xmlns:p14="http://schemas.microsoft.com/office/powerpoint/2010/main" val="122141368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D6E0137-FC3D-4E1E-8F20-3EBCFE2047D1}" type="datetimeFigureOut">
              <a:rPr lang="zh-CN" altLang="en-US" smtClean="0"/>
              <a:t>2018/6/3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4E490A9-2D06-4F8F-BA24-0B746E47A564}" type="slidenum">
              <a:rPr lang="zh-CN" altLang="en-US" smtClean="0"/>
              <a:t>‹#›</a:t>
            </a:fld>
            <a:endParaRPr lang="zh-CN" altLang="en-US"/>
          </a:p>
        </p:txBody>
      </p:sp>
    </p:spTree>
    <p:extLst>
      <p:ext uri="{BB962C8B-B14F-4D97-AF65-F5344CB8AC3E}">
        <p14:creationId xmlns:p14="http://schemas.microsoft.com/office/powerpoint/2010/main" val="429062585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D6E0137-FC3D-4E1E-8F20-3EBCFE2047D1}" type="datetimeFigureOut">
              <a:rPr lang="zh-CN" altLang="en-US" smtClean="0"/>
              <a:t>2018/6/3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4E490A9-2D06-4F8F-BA24-0B746E47A564}" type="slidenum">
              <a:rPr lang="zh-CN" altLang="en-US" smtClean="0"/>
              <a:t>‹#›</a:t>
            </a:fld>
            <a:endParaRPr lang="zh-CN" altLang="en-US"/>
          </a:p>
        </p:txBody>
      </p:sp>
    </p:spTree>
    <p:extLst>
      <p:ext uri="{BB962C8B-B14F-4D97-AF65-F5344CB8AC3E}">
        <p14:creationId xmlns:p14="http://schemas.microsoft.com/office/powerpoint/2010/main" val="179968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E0137-FC3D-4E1E-8F20-3EBCFE2047D1}" type="datetimeFigureOut">
              <a:rPr lang="zh-CN" altLang="en-US" smtClean="0"/>
              <a:t>2018/6/3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4E490A9-2D06-4F8F-BA24-0B746E47A564}" type="slidenum">
              <a:rPr lang="zh-CN" altLang="en-US" smtClean="0"/>
              <a:t>‹#›</a:t>
            </a:fld>
            <a:endParaRPr lang="zh-CN" altLang="en-US"/>
          </a:p>
        </p:txBody>
      </p:sp>
    </p:spTree>
    <p:extLst>
      <p:ext uri="{BB962C8B-B14F-4D97-AF65-F5344CB8AC3E}">
        <p14:creationId xmlns:p14="http://schemas.microsoft.com/office/powerpoint/2010/main" val="358847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65051" y="6375679"/>
            <a:ext cx="1233355" cy="348462"/>
          </a:xfrm>
        </p:spPr>
        <p:txBody>
          <a:bodyPr/>
          <a:lstStyle/>
          <a:p>
            <a:fld id="{4D6E0137-FC3D-4E1E-8F20-3EBCFE2047D1}" type="datetimeFigureOut">
              <a:rPr lang="zh-CN" altLang="en-US" smtClean="0"/>
              <a:t>2018/6/3</a:t>
            </a:fld>
            <a:endParaRPr lang="zh-CN" altLang="en-US"/>
          </a:p>
        </p:txBody>
      </p:sp>
      <p:sp>
        <p:nvSpPr>
          <p:cNvPr id="6" name="Footer Placeholder 5"/>
          <p:cNvSpPr>
            <a:spLocks noGrp="1"/>
          </p:cNvSpPr>
          <p:nvPr>
            <p:ph type="ftr" sz="quarter" idx="11"/>
          </p:nvPr>
        </p:nvSpPr>
        <p:spPr>
          <a:xfrm>
            <a:off x="2103620" y="6375679"/>
            <a:ext cx="3482179" cy="345796"/>
          </a:xfrm>
        </p:spPr>
        <p:txBody>
          <a:bodyPr/>
          <a:lstStyle/>
          <a:p>
            <a:endParaRPr lang="zh-CN" altLang="en-US"/>
          </a:p>
        </p:txBody>
      </p:sp>
      <p:sp>
        <p:nvSpPr>
          <p:cNvPr id="7" name="Slide Number Placeholder 6"/>
          <p:cNvSpPr>
            <a:spLocks noGrp="1"/>
          </p:cNvSpPr>
          <p:nvPr>
            <p:ph type="sldNum" sz="quarter" idx="12"/>
          </p:nvPr>
        </p:nvSpPr>
        <p:spPr>
          <a:xfrm>
            <a:off x="5691014" y="6375679"/>
            <a:ext cx="1232456" cy="345796"/>
          </a:xfrm>
        </p:spPr>
        <p:txBody>
          <a:bodyPr/>
          <a:lstStyle/>
          <a:p>
            <a:fld id="{C4E490A9-2D06-4F8F-BA24-0B746E47A564}" type="slidenum">
              <a:rPr lang="zh-CN" altLang="en-US" smtClean="0"/>
              <a:t>‹#›</a:t>
            </a:fld>
            <a:endParaRPr lang="zh-CN"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3135836"/>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65950" y="6375679"/>
            <a:ext cx="1232456" cy="348462"/>
          </a:xfrm>
        </p:spPr>
        <p:txBody>
          <a:bodyPr/>
          <a:lstStyle/>
          <a:p>
            <a:fld id="{4D6E0137-FC3D-4E1E-8F20-3EBCFE2047D1}" type="datetimeFigureOut">
              <a:rPr lang="zh-CN" altLang="en-US" smtClean="0"/>
              <a:t>2018/6/3</a:t>
            </a:fld>
            <a:endParaRPr lang="zh-CN" alt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C4E490A9-2D06-4F8F-BA24-0B746E47A564}" type="slidenum">
              <a:rPr lang="zh-CN" altLang="en-US" smtClean="0"/>
              <a:t>‹#›</a:t>
            </a:fld>
            <a:endParaRPr lang="zh-CN" altLang="en-US"/>
          </a:p>
        </p:txBody>
      </p:sp>
    </p:spTree>
    <p:extLst>
      <p:ext uri="{BB962C8B-B14F-4D97-AF65-F5344CB8AC3E}">
        <p14:creationId xmlns:p14="http://schemas.microsoft.com/office/powerpoint/2010/main" val="351740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D6E0137-FC3D-4E1E-8F20-3EBCFE2047D1}" type="datetimeFigureOut">
              <a:rPr lang="zh-CN" altLang="en-US" smtClean="0"/>
              <a:t>2018/6/3</a:t>
            </a:fld>
            <a:endParaRPr lang="zh-CN"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4E490A9-2D06-4F8F-BA24-0B746E47A564}" type="slidenum">
              <a:rPr lang="zh-CN" altLang="en-US" smtClean="0"/>
              <a:t>‹#›</a:t>
            </a:fld>
            <a:endParaRPr lang="zh-CN"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879950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课程设计报告</a:t>
            </a:r>
            <a:endParaRPr lang="zh-CN" altLang="en-US" dirty="0"/>
          </a:p>
        </p:txBody>
      </p:sp>
      <p:sp>
        <p:nvSpPr>
          <p:cNvPr id="3" name="副标题 2"/>
          <p:cNvSpPr>
            <a:spLocks noGrp="1"/>
          </p:cNvSpPr>
          <p:nvPr>
            <p:ph type="subTitle" idx="1"/>
          </p:nvPr>
        </p:nvSpPr>
        <p:spPr/>
        <p:txBody>
          <a:bodyPr>
            <a:normAutofit/>
          </a:bodyPr>
          <a:lstStyle/>
          <a:p>
            <a:r>
              <a:rPr lang="zh-CN" altLang="en-US" dirty="0" smtClean="0"/>
              <a:t>蔡孟轩</a:t>
            </a:r>
            <a:r>
              <a:rPr lang="en-US" altLang="zh-CN" dirty="0" smtClean="0"/>
              <a:t> </a:t>
            </a:r>
            <a:r>
              <a:rPr lang="zh-CN" altLang="en-US" dirty="0" smtClean="0"/>
              <a:t>刘玟彤 王诗媛</a:t>
            </a:r>
            <a:endParaRPr lang="en-US" altLang="zh-CN" dirty="0" smtClean="0"/>
          </a:p>
        </p:txBody>
      </p:sp>
    </p:spTree>
    <p:extLst>
      <p:ext uri="{BB962C8B-B14F-4D97-AF65-F5344CB8AC3E}">
        <p14:creationId xmlns:p14="http://schemas.microsoft.com/office/powerpoint/2010/main" val="322990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产品立项</a:t>
            </a:r>
            <a:endParaRPr lang="zh-CN" altLang="en-US" dirty="0"/>
          </a:p>
        </p:txBody>
      </p:sp>
      <p:sp>
        <p:nvSpPr>
          <p:cNvPr id="3" name="内容占位符 2"/>
          <p:cNvSpPr>
            <a:spLocks noGrp="1"/>
          </p:cNvSpPr>
          <p:nvPr>
            <p:ph idx="1"/>
          </p:nvPr>
        </p:nvSpPr>
        <p:spPr/>
        <p:txBody>
          <a:bodyPr>
            <a:noAutofit/>
          </a:bodyPr>
          <a:lstStyle/>
          <a:p>
            <a:r>
              <a:rPr lang="zh-CN" altLang="en-US" sz="2400" dirty="0" smtClean="0"/>
              <a:t>人们外出旅行的需求不断增加</a:t>
            </a:r>
            <a:endParaRPr lang="en-US" altLang="zh-CN" sz="2400" dirty="0" smtClean="0"/>
          </a:p>
          <a:p>
            <a:r>
              <a:rPr lang="zh-CN" altLang="en-US" sz="2400" dirty="0" smtClean="0"/>
              <a:t>在外出旅行的人中，越来越多的人会选择自助</a:t>
            </a:r>
            <a:r>
              <a:rPr lang="zh-CN" altLang="en-US" sz="2400" dirty="0" smtClean="0"/>
              <a:t>游</a:t>
            </a:r>
            <a:endParaRPr lang="en-US" altLang="zh-CN" sz="2400" dirty="0" smtClean="0"/>
          </a:p>
          <a:p>
            <a:r>
              <a:rPr lang="zh-CN" altLang="en-US" sz="2400" dirty="0" smtClean="0"/>
              <a:t>旅游行程规划是自助游主要的部分</a:t>
            </a:r>
            <a:endParaRPr lang="en-US" altLang="zh-CN" sz="2400" dirty="0" smtClean="0"/>
          </a:p>
          <a:p>
            <a:r>
              <a:rPr lang="zh-CN" altLang="en-US" sz="2400" dirty="0" smtClean="0"/>
              <a:t>现有的产品（例如携程）只有结合评分的景点推荐功能，并没有综合用户自己的实际需求进行整个旅游地点、交通和住宿的整体规划</a:t>
            </a:r>
            <a:endParaRPr lang="en-US" altLang="zh-CN" sz="2400" dirty="0" smtClean="0"/>
          </a:p>
          <a:p>
            <a:r>
              <a:rPr lang="zh-CN" altLang="en-US" sz="2400" dirty="0" smtClean="0"/>
              <a:t>产品主要实现的功能是通过用户提供的旅游需求为用户进行整个行程的规划</a:t>
            </a:r>
            <a:endParaRPr lang="en-US" altLang="zh-CN" sz="2400" dirty="0" smtClean="0"/>
          </a:p>
          <a:p>
            <a:r>
              <a:rPr lang="zh-CN" altLang="en-US" sz="2400" dirty="0"/>
              <a:t>目标</a:t>
            </a:r>
            <a:r>
              <a:rPr lang="zh-CN" altLang="en-US" sz="2400" dirty="0" smtClean="0"/>
              <a:t>用户是那些进行自助游，同时希望减少行程规划时间的人</a:t>
            </a:r>
            <a:endParaRPr lang="en-US" altLang="zh-CN" sz="2400" dirty="0" smtClean="0"/>
          </a:p>
          <a:p>
            <a:endParaRPr lang="en-US" altLang="zh-CN" sz="2400" dirty="0" smtClean="0"/>
          </a:p>
          <a:p>
            <a:endParaRPr lang="en-US" altLang="zh-CN" sz="2400" dirty="0" smtClean="0"/>
          </a:p>
          <a:p>
            <a:endParaRPr lang="zh-CN" altLang="en-US" sz="2400" dirty="0"/>
          </a:p>
        </p:txBody>
      </p:sp>
    </p:spTree>
    <p:extLst>
      <p:ext uri="{BB962C8B-B14F-4D97-AF65-F5344CB8AC3E}">
        <p14:creationId xmlns:p14="http://schemas.microsoft.com/office/powerpoint/2010/main" val="301575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p>
        </p:txBody>
      </p:sp>
      <p:sp>
        <p:nvSpPr>
          <p:cNvPr id="3" name="内容占位符 2"/>
          <p:cNvSpPr>
            <a:spLocks noGrp="1"/>
          </p:cNvSpPr>
          <p:nvPr>
            <p:ph idx="1"/>
          </p:nvPr>
        </p:nvSpPr>
        <p:spPr/>
        <p:txBody>
          <a:bodyPr>
            <a:noAutofit/>
          </a:bodyPr>
          <a:lstStyle/>
          <a:p>
            <a:r>
              <a:rPr lang="zh-CN" altLang="en-US" sz="2400" dirty="0" smtClean="0"/>
              <a:t>用户希望用我们的产品减少规划行程的时间</a:t>
            </a:r>
            <a:endParaRPr lang="en-US" altLang="zh-CN" sz="2400" dirty="0" smtClean="0"/>
          </a:p>
          <a:p>
            <a:r>
              <a:rPr lang="zh-CN" altLang="en-US" sz="2400" dirty="0" smtClean="0"/>
              <a:t>产品需要对用户有针对性 ，符合用户的心理预期</a:t>
            </a:r>
            <a:endParaRPr lang="en-US" altLang="zh-CN" sz="2400" dirty="0" smtClean="0"/>
          </a:p>
          <a:p>
            <a:r>
              <a:rPr lang="zh-CN" altLang="en-US" sz="2400" dirty="0" smtClean="0"/>
              <a:t>没有功能完全重叠的竞品，但相似的功能都有实现</a:t>
            </a:r>
            <a:endParaRPr lang="en-US" altLang="zh-CN" sz="2400" dirty="0" smtClean="0"/>
          </a:p>
          <a:p>
            <a:r>
              <a:rPr lang="zh-CN" altLang="en-US" sz="2400" dirty="0" smtClean="0"/>
              <a:t>景点、酒店推荐方面有携程网，路线规划可以直接使用百度地图或高德地图</a:t>
            </a:r>
            <a:endParaRPr lang="en-US" altLang="zh-CN" sz="2400" dirty="0" smtClean="0"/>
          </a:p>
          <a:p>
            <a:r>
              <a:rPr lang="zh-CN" altLang="en-US" sz="2400" dirty="0"/>
              <a:t>竞品的优点是可以直接预订车票和酒店，同时流量大，用户多</a:t>
            </a:r>
            <a:endParaRPr lang="en-US" altLang="zh-CN" sz="2400" dirty="0"/>
          </a:p>
          <a:p>
            <a:r>
              <a:rPr lang="zh-CN" altLang="en-US" sz="2400" dirty="0"/>
              <a:t>本产品的优点是对用户更有针对性，用户可以先在我们的网站上获得旅游行程的规划，然后通过链接跳转到携程网进行购票</a:t>
            </a:r>
            <a:endParaRPr lang="en-US" altLang="zh-CN" sz="2400" dirty="0"/>
          </a:p>
          <a:p>
            <a:endParaRPr lang="en-US" altLang="zh-CN" sz="2400" dirty="0" smtClean="0"/>
          </a:p>
        </p:txBody>
      </p:sp>
    </p:spTree>
    <p:extLst>
      <p:ext uri="{BB962C8B-B14F-4D97-AF65-F5344CB8AC3E}">
        <p14:creationId xmlns:p14="http://schemas.microsoft.com/office/powerpoint/2010/main" val="288986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在盈利上，产品</a:t>
            </a:r>
            <a:r>
              <a:rPr lang="zh-CN" altLang="en-US" sz="2400" dirty="0"/>
              <a:t>可以直接与酒店、景点等进行合作，在保证满足用户需求的同时更多的推荐有合作的</a:t>
            </a:r>
            <a:r>
              <a:rPr lang="zh-CN" altLang="en-US" sz="2400" dirty="0" smtClean="0"/>
              <a:t>酒店</a:t>
            </a:r>
            <a:endParaRPr lang="en-US" altLang="zh-CN" sz="2400" dirty="0" smtClean="0"/>
          </a:p>
          <a:p>
            <a:r>
              <a:rPr lang="zh-CN" altLang="en-US" sz="2400" dirty="0" smtClean="0"/>
              <a:t>随着用户使用时间的增加，在获取用户偏好后，路径规划更容易满足用户需求，因此会让用户对产品有依赖</a:t>
            </a:r>
            <a:endParaRPr lang="zh-CN" altLang="en-US" sz="2400" dirty="0"/>
          </a:p>
        </p:txBody>
      </p:sp>
    </p:spTree>
    <p:extLst>
      <p:ext uri="{BB962C8B-B14F-4D97-AF65-F5344CB8AC3E}">
        <p14:creationId xmlns:p14="http://schemas.microsoft.com/office/powerpoint/2010/main" val="131265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产品设计</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0243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前端设计</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0238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后端设计</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后端的算法设计可以使用现有的推荐算法，在推荐系统的基础上进行改进</a:t>
            </a:r>
            <a:endParaRPr lang="en-US" altLang="zh-CN" sz="2400" dirty="0" smtClean="0"/>
          </a:p>
          <a:p>
            <a:r>
              <a:rPr lang="zh-CN" altLang="en-US" sz="2400" dirty="0" smtClean="0"/>
              <a:t>根据用户的偏好和过往记录进行推荐</a:t>
            </a:r>
            <a:endParaRPr lang="en-US" altLang="zh-CN" sz="2400" dirty="0" smtClean="0"/>
          </a:p>
          <a:p>
            <a:r>
              <a:rPr lang="zh-CN" altLang="en-US" sz="2400" dirty="0" smtClean="0"/>
              <a:t>最简单的办法是将景点推荐，路线推荐与住宿推荐分开</a:t>
            </a:r>
            <a:endParaRPr lang="en-US" altLang="zh-CN" sz="2400" smtClean="0"/>
          </a:p>
          <a:p>
            <a:endParaRPr lang="zh-CN" altLang="en-US" sz="2400" dirty="0"/>
          </a:p>
        </p:txBody>
      </p:sp>
    </p:spTree>
    <p:extLst>
      <p:ext uri="{BB962C8B-B14F-4D97-AF65-F5344CB8AC3E}">
        <p14:creationId xmlns:p14="http://schemas.microsoft.com/office/powerpoint/2010/main" val="316907428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TM10001106[[fn=徽章]]</Template>
  <TotalTime>171</TotalTime>
  <Words>330</Words>
  <Application>Microsoft Office PowerPoint</Application>
  <PresentationFormat>宽屏</PresentationFormat>
  <Paragraphs>27</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华文中宋</vt:lpstr>
      <vt:lpstr>宋体</vt:lpstr>
      <vt:lpstr>Arial</vt:lpstr>
      <vt:lpstr>Gill Sans MT</vt:lpstr>
      <vt:lpstr>Impact</vt:lpstr>
      <vt:lpstr>Badge</vt:lpstr>
      <vt:lpstr>课程设计报告</vt:lpstr>
      <vt:lpstr>产品立项</vt:lpstr>
      <vt:lpstr>需求分析</vt:lpstr>
      <vt:lpstr>需求分析</vt:lpstr>
      <vt:lpstr>产品设计</vt:lpstr>
      <vt:lpstr>前端设计</vt:lpstr>
      <vt:lpstr>后端设计</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课程设计报告</dc:title>
  <dc:creator>Windows User</dc:creator>
  <cp:lastModifiedBy>Windows User</cp:lastModifiedBy>
  <cp:revision>12</cp:revision>
  <dcterms:created xsi:type="dcterms:W3CDTF">2018-06-02T20:36:55Z</dcterms:created>
  <dcterms:modified xsi:type="dcterms:W3CDTF">2018-06-03T06:25:29Z</dcterms:modified>
</cp:coreProperties>
</file>