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sldIdLst>
    <p:sldId id="256" r:id="rId2"/>
    <p:sldId id="257" r:id="rId3"/>
    <p:sldId id="258" r:id="rId4"/>
    <p:sldId id="262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D6E0137-FC3D-4E1E-8F20-3EBCFE2047D1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4E490A9-2D06-4F8F-BA24-0B746E47A56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116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0137-FC3D-4E1E-8F20-3EBCFE2047D1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90A9-2D06-4F8F-BA24-0B746E47A5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05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0137-FC3D-4E1E-8F20-3EBCFE2047D1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90A9-2D06-4F8F-BA24-0B746E47A5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13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0137-FC3D-4E1E-8F20-3EBCFE2047D1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90A9-2D06-4F8F-BA24-0B746E47A5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08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D6E0137-FC3D-4E1E-8F20-3EBCFE2047D1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4E490A9-2D06-4F8F-BA24-0B746E47A56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47298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0137-FC3D-4E1E-8F20-3EBCFE2047D1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90A9-2D06-4F8F-BA24-0B746E47A5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4136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0137-FC3D-4E1E-8F20-3EBCFE2047D1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90A9-2D06-4F8F-BA24-0B746E47A5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62585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0137-FC3D-4E1E-8F20-3EBCFE2047D1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90A9-2D06-4F8F-BA24-0B746E47A5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68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0137-FC3D-4E1E-8F20-3EBCFE2047D1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90A9-2D06-4F8F-BA24-0B746E47A5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47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D6E0137-FC3D-4E1E-8F20-3EBCFE2047D1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4E490A9-2D06-4F8F-BA24-0B746E47A56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31358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D6E0137-FC3D-4E1E-8F20-3EBCFE2047D1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4E490A9-2D06-4F8F-BA24-0B746E47A5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40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D6E0137-FC3D-4E1E-8F20-3EBCFE2047D1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4E490A9-2D06-4F8F-BA24-0B746E47A56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879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课程设计报告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990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75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438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387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后端设计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后端的算法设计可以使用现有的推荐算法，在推荐系统的基础上进行改进</a:t>
            </a:r>
            <a:endParaRPr lang="en-US" altLang="zh-CN" sz="2400" dirty="0" smtClean="0"/>
          </a:p>
          <a:p>
            <a:r>
              <a:rPr lang="zh-CN" altLang="en-US" sz="2400" dirty="0" smtClean="0"/>
              <a:t>根据用户的偏好和过往记录进行推荐</a:t>
            </a:r>
            <a:endParaRPr lang="en-US" altLang="zh-CN" sz="2400" dirty="0" smtClean="0"/>
          </a:p>
          <a:p>
            <a:r>
              <a:rPr lang="zh-CN" altLang="en-US" sz="2400" dirty="0" smtClean="0"/>
              <a:t>最简单的办法是将景点推荐，路线推荐与住宿推荐分开</a:t>
            </a:r>
            <a:endParaRPr lang="en-US" altLang="zh-CN" sz="240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6907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53108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18</TotalTime>
  <Words>56</Words>
  <Application>Microsoft Office PowerPoint</Application>
  <PresentationFormat>宽屏</PresentationFormat>
  <Paragraphs>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华文中宋</vt:lpstr>
      <vt:lpstr>宋体</vt:lpstr>
      <vt:lpstr>Arial</vt:lpstr>
      <vt:lpstr>Gill Sans MT</vt:lpstr>
      <vt:lpstr>Impact</vt:lpstr>
      <vt:lpstr>Badge</vt:lpstr>
      <vt:lpstr>课程设计报告</vt:lpstr>
      <vt:lpstr>产品立项</vt:lpstr>
      <vt:lpstr>产品设计</vt:lpstr>
      <vt:lpstr>前端设计</vt:lpstr>
      <vt:lpstr>后端设计</vt:lpstr>
      <vt:lpstr>产品演示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课程设计报告</dc:title>
  <dc:creator>Windows User</dc:creator>
  <cp:lastModifiedBy>Windows User</cp:lastModifiedBy>
  <cp:revision>3</cp:revision>
  <dcterms:created xsi:type="dcterms:W3CDTF">2018-06-02T20:36:55Z</dcterms:created>
  <dcterms:modified xsi:type="dcterms:W3CDTF">2018-06-02T20:55:23Z</dcterms:modified>
</cp:coreProperties>
</file>