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hht3ikA+uPmNTnErOc6hmrKZaN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customschemas.google.com/relationships/presentationmetadata" Target="meta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9"/>
          <p:cNvSpPr txBox="1"/>
          <p:nvPr>
            <p:ph type="title"/>
          </p:nvPr>
        </p:nvSpPr>
        <p:spPr>
          <a:xfrm>
            <a:off x="930797" y="3777143"/>
            <a:ext cx="10515600" cy="77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ee59723ee_0_5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10ee59723ee_0_56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g10ee59723ee_0_5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g10ee59723ee_0_5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10ee59723ee_0_5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ee59723ee_0_6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g10ee59723ee_0_6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g10ee59723ee_0_6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g10ee59723ee_0_6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10ee59723ee_0_6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0ee59723ee_0_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g10ee59723ee_0_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g10ee59723ee_0_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g10ee59723ee_0_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g10ee59723ee_0_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g10ee59723ee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6551" y="6390016"/>
            <a:ext cx="803574" cy="29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ee59723ee_0_11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10ee59723ee_0_11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g10ee59723ee_0_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g10ee59723ee_0_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g10ee59723ee_0_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0ee59723ee_0_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g10ee59723ee_0_1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g10ee59723ee_0_1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g10ee59723ee_0_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10ee59723ee_0_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g10ee59723ee_0_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0ee59723ee_0_24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g10ee59723ee_0_24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g10ee59723ee_0_24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g10ee59723ee_0_24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g10ee59723ee_0_24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g10ee59723ee_0_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g10ee59723ee_0_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g10ee59723ee_0_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0ee59723ee_0_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g10ee59723ee_0_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g10ee59723ee_0_3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g10ee59723ee_0_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ee59723ee_0_3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g10ee59723ee_0_3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g10ee59723ee_0_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ee59723ee_0_4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10ee59723ee_0_42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g10ee59723ee_0_42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g10ee59723ee_0_4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g10ee59723ee_0_4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10ee59723ee_0_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ee59723ee_0_4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g10ee59723ee_0_49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g10ee59723ee_0_49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g10ee59723ee_0_4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10ee59723ee_0_4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10ee59723ee_0_4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2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"/>
          <p:cNvSpPr txBox="1"/>
          <p:nvPr>
            <p:ph type="title"/>
          </p:nvPr>
        </p:nvSpPr>
        <p:spPr>
          <a:xfrm>
            <a:off x="6787300" y="5172975"/>
            <a:ext cx="50670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Team Name : 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1900">
                <a:solidFill>
                  <a:schemeClr val="dk1"/>
                </a:solidFill>
              </a:rPr>
              <a:t>Team 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Details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>
            <p:ph type="title"/>
          </p:nvPr>
        </p:nvSpPr>
        <p:spPr>
          <a:xfrm>
            <a:off x="131200" y="94271"/>
            <a:ext cx="105156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00"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3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title"/>
          </p:nvPr>
        </p:nvSpPr>
        <p:spPr>
          <a:xfrm>
            <a:off x="119425" y="-591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00">
                <a:latin typeface="Roboto"/>
                <a:ea typeface="Roboto"/>
                <a:cs typeface="Roboto"/>
                <a:sym typeface="Roboto"/>
              </a:rPr>
              <a:t>Solution</a:t>
            </a:r>
            <a:endParaRPr sz="3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type="title"/>
          </p:nvPr>
        </p:nvSpPr>
        <p:spPr>
          <a:xfrm>
            <a:off x="10762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00">
                <a:latin typeface="Roboto"/>
                <a:ea typeface="Roboto"/>
                <a:cs typeface="Roboto"/>
                <a:sym typeface="Roboto"/>
              </a:rPr>
              <a:t>Benefits</a:t>
            </a:r>
            <a:r>
              <a:rPr lang="en-US" sz="3800">
                <a:latin typeface="Roboto"/>
                <a:ea typeface="Roboto"/>
                <a:cs typeface="Roboto"/>
                <a:sym typeface="Roboto"/>
              </a:rPr>
              <a:t> </a:t>
            </a:r>
            <a:endParaRPr sz="3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