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AB76-EBC3-4995-8407-64B581D9F2B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5F3A7-272B-4EE9-A113-64F84B559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8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5F3A7-272B-4EE9-A113-64F84B559F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0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5F3A7-272B-4EE9-A113-64F84B559F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8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5F3A7-272B-4EE9-A113-64F84B559F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6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2E85A-1227-6B7E-0140-59518C4B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46F119-55BB-F3CF-0414-308557FC9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6E872-0540-93FC-DC72-69A548E4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03630-73A9-7595-35DA-16F0BFF6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4E69D-8406-686F-D247-715E9815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9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09D48-5873-F1C3-E0E5-E3E777F0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73A4A-2C1C-968D-5ECF-EEC622732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96D3E-8766-80F2-A91D-5E5BE947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91A56-1BE2-EAB8-A635-6D385785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4F5DA-2C56-9E56-AE67-652914ED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5C2EEE-E9BD-CDB5-6612-E6EFF51AE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03BDA-60E7-E359-D45E-738C983A1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1D9E5-2A41-EB2E-AEAD-71A06364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5CE4B-4B22-864E-E309-964895B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79D10-FD49-5BEE-1871-89FBDD20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6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37693-93F9-B4C9-0A23-4A883218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75503-31AF-87FD-603C-3F195532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E00E7-0595-9698-6474-BFFFB24D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9765A-E074-1C4D-DBBA-77C98E18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74C16-E91C-A476-986A-BFFD5440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702E2-87C7-173E-A980-2ABA5235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F1F38-A223-AE9C-CCEF-D7616D30C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22D93-27AE-C501-5C55-37AFFAC7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CE973-0946-53EB-2742-B099D48E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97A12-63C2-E7F3-BC52-1E9A1393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4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C8431-7B0F-793E-8214-25807251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599E8-4F8A-ADBC-C2A4-B1E6A7A7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1BFA0-2680-5D6C-D07C-C10A0931E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EEE86-A2DE-9BF2-83A1-D33D621E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39C44-E628-BF6B-FDBA-D0A4D36C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04F7C-D210-286E-77FF-A3A07F5F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8625-4C07-E37D-6C31-5699825E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AD4C7-DAA9-E154-E254-7E8F595AA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F4A671-CE5D-2C9D-00CA-9FD65F72D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CFEA-9E77-1D6D-F7BF-7797D4BBE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980BD1-8501-9160-E56B-B2B931EEF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E3315F-A8F1-5013-5B11-5CF7061E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5107A4-7C25-13F2-3E99-39ADAF5C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1F8918-56E6-7D93-1FC3-4EB5D6CC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803D5-30B1-04BF-6DD1-388FC553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BD1281-81EC-9C2A-E724-522CDBD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B19DEA-271E-1426-819C-55985491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4B8DB2-DBF2-15E8-41E5-CFBF21B8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A008D3-95A1-B144-D65A-84BE3C25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A6BA3D-4281-67A5-A338-1743ED22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CCEA4-840A-B9A1-F598-3FAAA0ED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7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4AE37-4E9F-145A-9CE5-9773B780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7333B-3A8F-22AB-4BBF-C50C5A8A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27DA9-7625-9EB9-6045-7DA22E6E0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E5455-3017-88EF-DB92-DA1BC2DE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16C70-4B26-37A1-D11F-F78E783C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168D86-DECF-8725-B0F9-7B613F41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6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4FF9-161F-9FB9-5131-8598160B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394050-2970-A467-3E7D-FEC4F94BC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9D0BAC-7A4E-42C8-AEDF-6E74560B0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76660-B093-5121-EA5F-A42541F4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7BAD4-0B3C-3D2E-7A28-EAD38FB0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1C02A-3251-482C-D1FD-F58E13BF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9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71122-223F-B204-A117-635792CD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9364B-5719-3DB2-2B91-F6767F17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3AA15-5AC9-45F3-81EE-E97DD83CB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E36C-3E5C-447D-8BC3-C5496724BF3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F030F-02E4-6696-2A94-84E8ED5D8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C96DF-B1F2-B629-8D8C-DA1E09FCD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8D9F-7AB0-484B-883E-FFE2924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15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 descr="计算机">
            <a:extLst>
              <a:ext uri="{FF2B5EF4-FFF2-40B4-BE49-F238E27FC236}">
                <a16:creationId xmlns:a16="http://schemas.microsoft.com/office/drawing/2014/main" id="{1AEBAF9C-2F40-37D4-5EEF-5F14804C2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9419" y="3783249"/>
            <a:ext cx="1789522" cy="1789522"/>
          </a:xfrm>
          <a:prstGeom prst="rect">
            <a:avLst/>
          </a:prstGeom>
        </p:spPr>
      </p:pic>
      <p:pic>
        <p:nvPicPr>
          <p:cNvPr id="10" name="图形 9" descr="监视器">
            <a:extLst>
              <a:ext uri="{FF2B5EF4-FFF2-40B4-BE49-F238E27FC236}">
                <a16:creationId xmlns:a16="http://schemas.microsoft.com/office/drawing/2014/main" id="{4AA42DBF-29C8-04CF-68E1-2B9AF0265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1447" y="71742"/>
            <a:ext cx="1145356" cy="1145356"/>
          </a:xfrm>
          <a:prstGeom prst="rect">
            <a:avLst/>
          </a:prstGeom>
        </p:spPr>
      </p:pic>
      <p:pic>
        <p:nvPicPr>
          <p:cNvPr id="14" name="图形 13" descr="浏览器窗口">
            <a:extLst>
              <a:ext uri="{FF2B5EF4-FFF2-40B4-BE49-F238E27FC236}">
                <a16:creationId xmlns:a16="http://schemas.microsoft.com/office/drawing/2014/main" id="{39D3727B-F376-5842-C87D-2885F74004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4764" y="98195"/>
            <a:ext cx="1789522" cy="17895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A81E8A1-3187-605C-41B2-46EAA2C85F2E}"/>
              </a:ext>
            </a:extLst>
          </p:cNvPr>
          <p:cNvSpPr txBox="1"/>
          <p:nvPr/>
        </p:nvSpPr>
        <p:spPr>
          <a:xfrm>
            <a:off x="1418777" y="1703051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Tencent DNS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形 15" descr="浏览器窗口">
            <a:extLst>
              <a:ext uri="{FF2B5EF4-FFF2-40B4-BE49-F238E27FC236}">
                <a16:creationId xmlns:a16="http://schemas.microsoft.com/office/drawing/2014/main" id="{B0904751-0607-5BF7-8B72-9AF3937C3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6332" y="2145371"/>
            <a:ext cx="1789522" cy="178952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B2056EF-48FB-6EB2-E319-FFDBB64171B2}"/>
              </a:ext>
            </a:extLst>
          </p:cNvPr>
          <p:cNvSpPr txBox="1"/>
          <p:nvPr/>
        </p:nvSpPr>
        <p:spPr>
          <a:xfrm>
            <a:off x="1420345" y="375022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1688B8F-5F32-6369-F4C3-B836EB39F692}"/>
              </a:ext>
            </a:extLst>
          </p:cNvPr>
          <p:cNvCxnSpPr/>
          <p:nvPr/>
        </p:nvCxnSpPr>
        <p:spPr>
          <a:xfrm>
            <a:off x="2575452" y="204585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09EAF61-D66F-2542-ABBC-D0EE01462571}"/>
              </a:ext>
            </a:extLst>
          </p:cNvPr>
          <p:cNvCxnSpPr/>
          <p:nvPr/>
        </p:nvCxnSpPr>
        <p:spPr>
          <a:xfrm flipV="1">
            <a:off x="1721995" y="195443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 descr="无填充的滑稽表情">
            <a:extLst>
              <a:ext uri="{FF2B5EF4-FFF2-40B4-BE49-F238E27FC236}">
                <a16:creationId xmlns:a16="http://schemas.microsoft.com/office/drawing/2014/main" id="{AC8294C4-D6C4-329E-6035-6A4DBF965E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10608" y="4319123"/>
            <a:ext cx="521661" cy="52166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59AB298-9EFD-F156-AB6D-2EAA2D7DF6AD}"/>
              </a:ext>
            </a:extLst>
          </p:cNvPr>
          <p:cNvSpPr txBox="1"/>
          <p:nvPr/>
        </p:nvSpPr>
        <p:spPr>
          <a:xfrm>
            <a:off x="5659168" y="430720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D0419B-432F-E877-DD32-9D7A0DCCBC59}"/>
              </a:ext>
            </a:extLst>
          </p:cNvPr>
          <p:cNvSpPr txBox="1"/>
          <p:nvPr/>
        </p:nvSpPr>
        <p:spPr>
          <a:xfrm>
            <a:off x="2575452" y="19800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返回最佳接入节点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DDFFC4-0C68-7C98-EFDE-137D82F4AF85}"/>
              </a:ext>
            </a:extLst>
          </p:cNvPr>
          <p:cNvSpPr txBox="1"/>
          <p:nvPr/>
        </p:nvSpPr>
        <p:spPr>
          <a:xfrm>
            <a:off x="82750" y="19783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2.DNS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递归查询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6794040-6BDE-E081-2CAE-334DF70D5055}"/>
              </a:ext>
            </a:extLst>
          </p:cNvPr>
          <p:cNvCxnSpPr/>
          <p:nvPr/>
        </p:nvCxnSpPr>
        <p:spPr>
          <a:xfrm flipH="1" flipV="1">
            <a:off x="2290713" y="4222725"/>
            <a:ext cx="2790334" cy="135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665F21A-FB93-BC38-8AF7-4CCC7844882C}"/>
              </a:ext>
            </a:extLst>
          </p:cNvPr>
          <p:cNvSpPr txBox="1"/>
          <p:nvPr/>
        </p:nvSpPr>
        <p:spPr>
          <a:xfrm>
            <a:off x="2703311" y="504885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1.DNS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解析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03DF3B-2C33-B340-872B-8E0B955A5EFF}"/>
              </a:ext>
            </a:extLst>
          </p:cNvPr>
          <p:cNvCxnSpPr/>
          <p:nvPr/>
        </p:nvCxnSpPr>
        <p:spPr>
          <a:xfrm>
            <a:off x="3054286" y="3364539"/>
            <a:ext cx="1955133" cy="95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28FD21C-5B26-26B3-E17D-81529170A732}"/>
              </a:ext>
            </a:extLst>
          </p:cNvPr>
          <p:cNvSpPr txBox="1"/>
          <p:nvPr/>
        </p:nvSpPr>
        <p:spPr>
          <a:xfrm>
            <a:off x="3472570" y="307513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返回最佳接入节点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F19391-EB68-5F0D-1DA5-D00DA4DE8077}"/>
              </a:ext>
            </a:extLst>
          </p:cNvPr>
          <p:cNvSpPr txBox="1"/>
          <p:nvPr/>
        </p:nvSpPr>
        <p:spPr>
          <a:xfrm>
            <a:off x="5700959" y="1190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源站</a:t>
            </a:r>
          </a:p>
        </p:txBody>
      </p:sp>
      <p:pic>
        <p:nvPicPr>
          <p:cNvPr id="34" name="图形 33" descr="浏览器窗口">
            <a:extLst>
              <a:ext uri="{FF2B5EF4-FFF2-40B4-BE49-F238E27FC236}">
                <a16:creationId xmlns:a16="http://schemas.microsoft.com/office/drawing/2014/main" id="{7FFBBCBD-00A3-2B02-43DE-9CA9FE4C8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7849" y="-64836"/>
            <a:ext cx="1789522" cy="1789522"/>
          </a:xfrm>
          <a:prstGeom prst="rect">
            <a:avLst/>
          </a:prstGeom>
        </p:spPr>
      </p:pic>
      <p:pic>
        <p:nvPicPr>
          <p:cNvPr id="35" name="图形 34" descr="浏览器窗口">
            <a:extLst>
              <a:ext uri="{FF2B5EF4-FFF2-40B4-BE49-F238E27FC236}">
                <a16:creationId xmlns:a16="http://schemas.microsoft.com/office/drawing/2014/main" id="{82E2946A-464C-9F6C-AE5E-1EFF4090EE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7849" y="1959440"/>
            <a:ext cx="1789522" cy="17895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824BD046-1264-91A2-F860-5B49CB9CB532}"/>
              </a:ext>
            </a:extLst>
          </p:cNvPr>
          <p:cNvSpPr txBox="1"/>
          <p:nvPr/>
        </p:nvSpPr>
        <p:spPr>
          <a:xfrm>
            <a:off x="7425488" y="143540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CDN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接入节点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C2BEAC6-8101-2F56-A81F-59AD1877AAAC}"/>
              </a:ext>
            </a:extLst>
          </p:cNvPr>
          <p:cNvSpPr txBox="1"/>
          <p:nvPr/>
        </p:nvSpPr>
        <p:spPr>
          <a:xfrm>
            <a:off x="7540904" y="34712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CDN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中间源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955E3FC-D7F1-B8B7-998C-2638C049ECA5}"/>
              </a:ext>
            </a:extLst>
          </p:cNvPr>
          <p:cNvCxnSpPr/>
          <p:nvPr/>
        </p:nvCxnSpPr>
        <p:spPr>
          <a:xfrm>
            <a:off x="6697740" y="389104"/>
            <a:ext cx="560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9C5B32F-AA5D-67D0-E82B-0653FDE76731}"/>
              </a:ext>
            </a:extLst>
          </p:cNvPr>
          <p:cNvSpPr txBox="1"/>
          <p:nvPr/>
        </p:nvSpPr>
        <p:spPr>
          <a:xfrm>
            <a:off x="6378834" y="-358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8.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返回数据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BB6D2B8-8F06-E4F4-8E60-BABBED08A9F1}"/>
              </a:ext>
            </a:extLst>
          </p:cNvPr>
          <p:cNvCxnSpPr>
            <a:stCxn id="34" idx="1"/>
          </p:cNvCxnSpPr>
          <p:nvPr/>
        </p:nvCxnSpPr>
        <p:spPr>
          <a:xfrm flipH="1">
            <a:off x="6746473" y="829925"/>
            <a:ext cx="511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AEBC651-1BF0-0A17-BE0D-DB9321DC384D}"/>
              </a:ext>
            </a:extLst>
          </p:cNvPr>
          <p:cNvSpPr txBox="1"/>
          <p:nvPr/>
        </p:nvSpPr>
        <p:spPr>
          <a:xfrm>
            <a:off x="6332747" y="973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7.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转发请求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E77833-02FF-9520-965C-26633D00767C}"/>
              </a:ext>
            </a:extLst>
          </p:cNvPr>
          <p:cNvCxnSpPr/>
          <p:nvPr/>
        </p:nvCxnSpPr>
        <p:spPr>
          <a:xfrm flipV="1">
            <a:off x="7826326" y="1804741"/>
            <a:ext cx="0" cy="34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222BC6F-9767-5247-6C19-12DA2C3D1BB4}"/>
              </a:ext>
            </a:extLst>
          </p:cNvPr>
          <p:cNvSpPr txBox="1"/>
          <p:nvPr/>
        </p:nvSpPr>
        <p:spPr>
          <a:xfrm>
            <a:off x="6487498" y="1793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6.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内部路由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9162D15-420A-AAAD-70CF-4BD719746715}"/>
              </a:ext>
            </a:extLst>
          </p:cNvPr>
          <p:cNvCxnSpPr/>
          <p:nvPr/>
        </p:nvCxnSpPr>
        <p:spPr>
          <a:xfrm>
            <a:off x="8507687" y="179366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C44E4AC-E33D-7555-A9FB-3B6378E5EB41}"/>
              </a:ext>
            </a:extLst>
          </p:cNvPr>
          <p:cNvSpPr txBox="1"/>
          <p:nvPr/>
        </p:nvSpPr>
        <p:spPr>
          <a:xfrm>
            <a:off x="8590164" y="1724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9.CDN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节点获取数据并缓存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668220E-76A8-1C88-45A6-EC376005A325}"/>
              </a:ext>
            </a:extLst>
          </p:cNvPr>
          <p:cNvSpPr txBox="1"/>
          <p:nvPr/>
        </p:nvSpPr>
        <p:spPr>
          <a:xfrm>
            <a:off x="5571438" y="5461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700F3E4-B646-268A-31D7-89E9C482F46D}"/>
              </a:ext>
            </a:extLst>
          </p:cNvPr>
          <p:cNvCxnSpPr/>
          <p:nvPr/>
        </p:nvCxnSpPr>
        <p:spPr>
          <a:xfrm flipV="1">
            <a:off x="6596803" y="3259801"/>
            <a:ext cx="560109" cy="67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6E7C60B-1766-4778-A05C-ED0FB5F3BCA1}"/>
              </a:ext>
            </a:extLst>
          </p:cNvPr>
          <p:cNvSpPr txBox="1"/>
          <p:nvPr/>
        </p:nvSpPr>
        <p:spPr>
          <a:xfrm>
            <a:off x="5777494" y="32131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发起请求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B4E72B3-3104-3AC8-4889-6449EF1C5C7D}"/>
              </a:ext>
            </a:extLst>
          </p:cNvPr>
          <p:cNvCxnSpPr/>
          <p:nvPr/>
        </p:nvCxnSpPr>
        <p:spPr>
          <a:xfrm flipH="1">
            <a:off x="7182583" y="3934893"/>
            <a:ext cx="643743" cy="74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D3F7CB4-F87E-A286-5062-6B8760434744}"/>
              </a:ext>
            </a:extLst>
          </p:cNvPr>
          <p:cNvSpPr txBox="1"/>
          <p:nvPr/>
        </p:nvSpPr>
        <p:spPr>
          <a:xfrm>
            <a:off x="7419653" y="489774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10.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用户获取数据</a:t>
            </a:r>
          </a:p>
        </p:txBody>
      </p:sp>
    </p:spTree>
    <p:extLst>
      <p:ext uri="{BB962C8B-B14F-4D97-AF65-F5344CB8AC3E}">
        <p14:creationId xmlns:p14="http://schemas.microsoft.com/office/powerpoint/2010/main" val="12257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5F085E-9B3B-1094-9D60-453868289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786" y="1200037"/>
            <a:ext cx="6705076" cy="4300685"/>
          </a:xfrm>
          <a:prstGeom prst="rect">
            <a:avLst/>
          </a:prstGeom>
        </p:spPr>
      </p:pic>
      <p:pic>
        <p:nvPicPr>
          <p:cNvPr id="8" name="图形 7" descr="计算机">
            <a:extLst>
              <a:ext uri="{FF2B5EF4-FFF2-40B4-BE49-F238E27FC236}">
                <a16:creationId xmlns:a16="http://schemas.microsoft.com/office/drawing/2014/main" id="{1AEBAF9C-2F40-37D4-5EEF-5F14804C2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419" y="3783249"/>
            <a:ext cx="1789522" cy="1789522"/>
          </a:xfrm>
          <a:prstGeom prst="rect">
            <a:avLst/>
          </a:prstGeom>
        </p:spPr>
      </p:pic>
      <p:pic>
        <p:nvPicPr>
          <p:cNvPr id="10" name="图形 9" descr="监视器">
            <a:extLst>
              <a:ext uri="{FF2B5EF4-FFF2-40B4-BE49-F238E27FC236}">
                <a16:creationId xmlns:a16="http://schemas.microsoft.com/office/drawing/2014/main" id="{4AA42DBF-29C8-04CF-68E1-2B9AF02653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1447" y="71742"/>
            <a:ext cx="1145356" cy="1145356"/>
          </a:xfrm>
          <a:prstGeom prst="rect">
            <a:avLst/>
          </a:prstGeom>
        </p:spPr>
      </p:pic>
      <p:pic>
        <p:nvPicPr>
          <p:cNvPr id="14" name="图形 13" descr="浏览器窗口">
            <a:extLst>
              <a:ext uri="{FF2B5EF4-FFF2-40B4-BE49-F238E27FC236}">
                <a16:creationId xmlns:a16="http://schemas.microsoft.com/office/drawing/2014/main" id="{39D3727B-F376-5842-C87D-2885F74004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4764" y="98195"/>
            <a:ext cx="1789522" cy="17895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A81E8A1-3187-605C-41B2-46EAA2C85F2E}"/>
              </a:ext>
            </a:extLst>
          </p:cNvPr>
          <p:cNvSpPr txBox="1"/>
          <p:nvPr/>
        </p:nvSpPr>
        <p:spPr>
          <a:xfrm>
            <a:off x="1418777" y="1703051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Tencent DNS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形 15" descr="浏览器窗口">
            <a:extLst>
              <a:ext uri="{FF2B5EF4-FFF2-40B4-BE49-F238E27FC236}">
                <a16:creationId xmlns:a16="http://schemas.microsoft.com/office/drawing/2014/main" id="{B0904751-0607-5BF7-8B72-9AF3937C39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6332" y="2145371"/>
            <a:ext cx="1789522" cy="178952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B2056EF-48FB-6EB2-E319-FFDBB64171B2}"/>
              </a:ext>
            </a:extLst>
          </p:cNvPr>
          <p:cNvSpPr txBox="1"/>
          <p:nvPr/>
        </p:nvSpPr>
        <p:spPr>
          <a:xfrm>
            <a:off x="1420345" y="375022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1688B8F-5F32-6369-F4C3-B836EB39F692}"/>
              </a:ext>
            </a:extLst>
          </p:cNvPr>
          <p:cNvCxnSpPr/>
          <p:nvPr/>
        </p:nvCxnSpPr>
        <p:spPr>
          <a:xfrm>
            <a:off x="2575452" y="204585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09EAF61-D66F-2542-ABBC-D0EE01462571}"/>
              </a:ext>
            </a:extLst>
          </p:cNvPr>
          <p:cNvCxnSpPr/>
          <p:nvPr/>
        </p:nvCxnSpPr>
        <p:spPr>
          <a:xfrm flipV="1">
            <a:off x="1721995" y="195443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 descr="无填充的滑稽表情">
            <a:extLst>
              <a:ext uri="{FF2B5EF4-FFF2-40B4-BE49-F238E27FC236}">
                <a16:creationId xmlns:a16="http://schemas.microsoft.com/office/drawing/2014/main" id="{AC8294C4-D6C4-329E-6035-6A4DBF965E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10608" y="4319123"/>
            <a:ext cx="521661" cy="52166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59AB298-9EFD-F156-AB6D-2EAA2D7DF6AD}"/>
              </a:ext>
            </a:extLst>
          </p:cNvPr>
          <p:cNvSpPr txBox="1"/>
          <p:nvPr/>
        </p:nvSpPr>
        <p:spPr>
          <a:xfrm>
            <a:off x="5659168" y="430720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D0419B-432F-E877-DD32-9D7A0DCCBC59}"/>
              </a:ext>
            </a:extLst>
          </p:cNvPr>
          <p:cNvSpPr txBox="1"/>
          <p:nvPr/>
        </p:nvSpPr>
        <p:spPr>
          <a:xfrm>
            <a:off x="2575452" y="19800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返回最佳接入节点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DDFFC4-0C68-7C98-EFDE-137D82F4AF85}"/>
              </a:ext>
            </a:extLst>
          </p:cNvPr>
          <p:cNvSpPr txBox="1"/>
          <p:nvPr/>
        </p:nvSpPr>
        <p:spPr>
          <a:xfrm>
            <a:off x="-93175" y="198320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2.DNS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递归查询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6794040-6BDE-E081-2CAE-334DF70D5055}"/>
              </a:ext>
            </a:extLst>
          </p:cNvPr>
          <p:cNvCxnSpPr/>
          <p:nvPr/>
        </p:nvCxnSpPr>
        <p:spPr>
          <a:xfrm flipH="1" flipV="1">
            <a:off x="2290713" y="4222725"/>
            <a:ext cx="2790334" cy="135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665F21A-FB93-BC38-8AF7-4CCC7844882C}"/>
              </a:ext>
            </a:extLst>
          </p:cNvPr>
          <p:cNvSpPr txBox="1"/>
          <p:nvPr/>
        </p:nvSpPr>
        <p:spPr>
          <a:xfrm>
            <a:off x="2703311" y="504885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1.DNS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解析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03DF3B-2C33-B340-872B-8E0B955A5EFF}"/>
              </a:ext>
            </a:extLst>
          </p:cNvPr>
          <p:cNvCxnSpPr/>
          <p:nvPr/>
        </p:nvCxnSpPr>
        <p:spPr>
          <a:xfrm>
            <a:off x="3054286" y="3364539"/>
            <a:ext cx="1955133" cy="95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28FD21C-5B26-26B3-E17D-81529170A732}"/>
              </a:ext>
            </a:extLst>
          </p:cNvPr>
          <p:cNvSpPr txBox="1"/>
          <p:nvPr/>
        </p:nvSpPr>
        <p:spPr>
          <a:xfrm>
            <a:off x="3472570" y="307513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返回最佳接入节点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F19391-EB68-5F0D-1DA5-D00DA4DE8077}"/>
              </a:ext>
            </a:extLst>
          </p:cNvPr>
          <p:cNvSpPr txBox="1"/>
          <p:nvPr/>
        </p:nvSpPr>
        <p:spPr>
          <a:xfrm>
            <a:off x="5700959" y="1190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源站</a:t>
            </a:r>
          </a:p>
        </p:txBody>
      </p:sp>
      <p:pic>
        <p:nvPicPr>
          <p:cNvPr id="34" name="图形 33" descr="浏览器窗口">
            <a:extLst>
              <a:ext uri="{FF2B5EF4-FFF2-40B4-BE49-F238E27FC236}">
                <a16:creationId xmlns:a16="http://schemas.microsoft.com/office/drawing/2014/main" id="{7FFBBCBD-00A3-2B02-43DE-9CA9FE4C8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7849" y="-64836"/>
            <a:ext cx="1789522" cy="1789522"/>
          </a:xfrm>
          <a:prstGeom prst="rect">
            <a:avLst/>
          </a:prstGeom>
        </p:spPr>
      </p:pic>
      <p:pic>
        <p:nvPicPr>
          <p:cNvPr id="35" name="图形 34" descr="浏览器窗口">
            <a:extLst>
              <a:ext uri="{FF2B5EF4-FFF2-40B4-BE49-F238E27FC236}">
                <a16:creationId xmlns:a16="http://schemas.microsoft.com/office/drawing/2014/main" id="{82E2946A-464C-9F6C-AE5E-1EFF4090E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7849" y="1959440"/>
            <a:ext cx="1789522" cy="17895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824BD046-1264-91A2-F860-5B49CB9CB532}"/>
              </a:ext>
            </a:extLst>
          </p:cNvPr>
          <p:cNvSpPr txBox="1"/>
          <p:nvPr/>
        </p:nvSpPr>
        <p:spPr>
          <a:xfrm>
            <a:off x="7425488" y="143540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CDN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接入节点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C2BEAC6-8101-2F56-A81F-59AD1877AAAC}"/>
              </a:ext>
            </a:extLst>
          </p:cNvPr>
          <p:cNvSpPr txBox="1"/>
          <p:nvPr/>
        </p:nvSpPr>
        <p:spPr>
          <a:xfrm>
            <a:off x="7540904" y="34712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CDN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中间源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955E3FC-D7F1-B8B7-998C-2638C049ECA5}"/>
              </a:ext>
            </a:extLst>
          </p:cNvPr>
          <p:cNvCxnSpPr/>
          <p:nvPr/>
        </p:nvCxnSpPr>
        <p:spPr>
          <a:xfrm>
            <a:off x="6697740" y="389104"/>
            <a:ext cx="560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9C5B32F-AA5D-67D0-E82B-0653FDE76731}"/>
              </a:ext>
            </a:extLst>
          </p:cNvPr>
          <p:cNvSpPr txBox="1"/>
          <p:nvPr/>
        </p:nvSpPr>
        <p:spPr>
          <a:xfrm>
            <a:off x="6487498" y="-1245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8.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返回数据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BB6D2B8-8F06-E4F4-8E60-BABBED08A9F1}"/>
              </a:ext>
            </a:extLst>
          </p:cNvPr>
          <p:cNvCxnSpPr>
            <a:stCxn id="34" idx="1"/>
          </p:cNvCxnSpPr>
          <p:nvPr/>
        </p:nvCxnSpPr>
        <p:spPr>
          <a:xfrm flipH="1">
            <a:off x="6746473" y="829925"/>
            <a:ext cx="511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AEBC651-1BF0-0A17-BE0D-DB9321DC384D}"/>
              </a:ext>
            </a:extLst>
          </p:cNvPr>
          <p:cNvSpPr txBox="1"/>
          <p:nvPr/>
        </p:nvSpPr>
        <p:spPr>
          <a:xfrm>
            <a:off x="6332747" y="973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7.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转发请求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E77833-02FF-9520-965C-26633D00767C}"/>
              </a:ext>
            </a:extLst>
          </p:cNvPr>
          <p:cNvCxnSpPr/>
          <p:nvPr/>
        </p:nvCxnSpPr>
        <p:spPr>
          <a:xfrm flipV="1">
            <a:off x="7826326" y="1804741"/>
            <a:ext cx="0" cy="34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222BC6F-9767-5247-6C19-12DA2C3D1BB4}"/>
              </a:ext>
            </a:extLst>
          </p:cNvPr>
          <p:cNvSpPr txBox="1"/>
          <p:nvPr/>
        </p:nvSpPr>
        <p:spPr>
          <a:xfrm>
            <a:off x="6487498" y="1793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6.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内部路由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9162D15-420A-AAAD-70CF-4BD719746715}"/>
              </a:ext>
            </a:extLst>
          </p:cNvPr>
          <p:cNvCxnSpPr/>
          <p:nvPr/>
        </p:nvCxnSpPr>
        <p:spPr>
          <a:xfrm>
            <a:off x="8507687" y="179366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C44E4AC-E33D-7555-A9FB-3B6378E5EB41}"/>
              </a:ext>
            </a:extLst>
          </p:cNvPr>
          <p:cNvSpPr txBox="1"/>
          <p:nvPr/>
        </p:nvSpPr>
        <p:spPr>
          <a:xfrm>
            <a:off x="8590164" y="1724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9.CDN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节点获取数据并缓存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668220E-76A8-1C88-45A6-EC376005A325}"/>
              </a:ext>
            </a:extLst>
          </p:cNvPr>
          <p:cNvSpPr txBox="1"/>
          <p:nvPr/>
        </p:nvSpPr>
        <p:spPr>
          <a:xfrm>
            <a:off x="5571438" y="5461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700F3E4-B646-268A-31D7-89E9C482F46D}"/>
              </a:ext>
            </a:extLst>
          </p:cNvPr>
          <p:cNvCxnSpPr/>
          <p:nvPr/>
        </p:nvCxnSpPr>
        <p:spPr>
          <a:xfrm flipV="1">
            <a:off x="6596803" y="3259801"/>
            <a:ext cx="560109" cy="67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6E7C60B-1766-4778-A05C-ED0FB5F3BCA1}"/>
              </a:ext>
            </a:extLst>
          </p:cNvPr>
          <p:cNvSpPr txBox="1"/>
          <p:nvPr/>
        </p:nvSpPr>
        <p:spPr>
          <a:xfrm>
            <a:off x="5777494" y="32131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发起请求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B4E72B3-3104-3AC8-4889-6449EF1C5C7D}"/>
              </a:ext>
            </a:extLst>
          </p:cNvPr>
          <p:cNvCxnSpPr/>
          <p:nvPr/>
        </p:nvCxnSpPr>
        <p:spPr>
          <a:xfrm flipH="1">
            <a:off x="7182583" y="3934893"/>
            <a:ext cx="643743" cy="74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D3F7CB4-F87E-A286-5062-6B8760434744}"/>
              </a:ext>
            </a:extLst>
          </p:cNvPr>
          <p:cNvSpPr txBox="1"/>
          <p:nvPr/>
        </p:nvSpPr>
        <p:spPr>
          <a:xfrm>
            <a:off x="7419653" y="489774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10.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用户获取数据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13C03A-4C84-4E6A-26A9-A66CF81C567A}"/>
              </a:ext>
            </a:extLst>
          </p:cNvPr>
          <p:cNvSpPr txBox="1"/>
          <p:nvPr/>
        </p:nvSpPr>
        <p:spPr>
          <a:xfrm>
            <a:off x="3715966" y="2197016"/>
            <a:ext cx="77237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blog.csdn.net/weixin_44706267/article/details/121995080?ops_request_misc=%257B%2522request%255Fid%2522%253A%2522166847833416800186582849%2522%252C%2522scm%2522%253A%252220140713.130102334..%2522%257D&amp;request_id=166847833416800186582849&amp;biz_id=0&amp;utm_medium=distribute.pc_search_result.none-task-blog-2~all~top_positive~default-1-121995080-null-null.142^v63^control,201^v3^control_2,213^v2^t3_esquery_v2&amp;utm_term=</a:t>
            </a:r>
            <a:r>
              <a:rPr lang="en-US" altLang="zh-CN" dirty="0" err="1"/>
              <a:t>CDN&amp;spm</a:t>
            </a:r>
            <a:r>
              <a:rPr lang="en-US" altLang="zh-CN" dirty="0"/>
              <a:t>=1018.2226.3001.4187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22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1FB841-A889-B7BF-5C54-86A9FB5C4871}"/>
              </a:ext>
            </a:extLst>
          </p:cNvPr>
          <p:cNvSpPr/>
          <p:nvPr/>
        </p:nvSpPr>
        <p:spPr>
          <a:xfrm>
            <a:off x="1206631" y="1084082"/>
            <a:ext cx="185708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HTTP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23075A-4A95-D570-28DE-667CCA6F49F2}"/>
              </a:ext>
            </a:extLst>
          </p:cNvPr>
          <p:cNvSpPr/>
          <p:nvPr/>
        </p:nvSpPr>
        <p:spPr>
          <a:xfrm>
            <a:off x="1206631" y="2912882"/>
            <a:ext cx="185708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90E3B1-7EB0-4D8B-67A4-696469A2BE86}"/>
              </a:ext>
            </a:extLst>
          </p:cNvPr>
          <p:cNvSpPr/>
          <p:nvPr/>
        </p:nvSpPr>
        <p:spPr>
          <a:xfrm>
            <a:off x="1206631" y="1998482"/>
            <a:ext cx="185708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AB9763-0BB1-2F87-767C-A0B46415ECAA}"/>
              </a:ext>
            </a:extLst>
          </p:cNvPr>
          <p:cNvSpPr txBox="1"/>
          <p:nvPr/>
        </p:nvSpPr>
        <p:spPr>
          <a:xfrm>
            <a:off x="1781666" y="42986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HTTP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F75328-4F04-8FE3-C2A5-F8C0844FFE26}"/>
              </a:ext>
            </a:extLst>
          </p:cNvPr>
          <p:cNvSpPr/>
          <p:nvPr/>
        </p:nvSpPr>
        <p:spPr>
          <a:xfrm>
            <a:off x="4648985" y="1085652"/>
            <a:ext cx="1857080" cy="441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HTTP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C6D2E3-CE4C-F137-68F4-A68767A41E96}"/>
              </a:ext>
            </a:extLst>
          </p:cNvPr>
          <p:cNvSpPr/>
          <p:nvPr/>
        </p:nvSpPr>
        <p:spPr>
          <a:xfrm>
            <a:off x="4648985" y="2914452"/>
            <a:ext cx="185708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36F89A-33BE-B8E1-8A05-2BB15B653F64}"/>
              </a:ext>
            </a:extLst>
          </p:cNvPr>
          <p:cNvSpPr/>
          <p:nvPr/>
        </p:nvSpPr>
        <p:spPr>
          <a:xfrm>
            <a:off x="4648985" y="2000052"/>
            <a:ext cx="185708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76BF746-AB21-DE8C-AE92-E57EB3F0A326}"/>
              </a:ext>
            </a:extLst>
          </p:cNvPr>
          <p:cNvSpPr txBox="1"/>
          <p:nvPr/>
        </p:nvSpPr>
        <p:spPr>
          <a:xfrm>
            <a:off x="5224020" y="430019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HTTPS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84FD73B-165F-6D79-1BB5-67DA24F184E6}"/>
              </a:ext>
            </a:extLst>
          </p:cNvPr>
          <p:cNvSpPr/>
          <p:nvPr/>
        </p:nvSpPr>
        <p:spPr>
          <a:xfrm>
            <a:off x="4648985" y="1528710"/>
            <a:ext cx="1857080" cy="469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SSL</a:t>
            </a:r>
          </a:p>
        </p:txBody>
      </p:sp>
    </p:spTree>
    <p:extLst>
      <p:ext uri="{BB962C8B-B14F-4D97-AF65-F5344CB8AC3E}">
        <p14:creationId xmlns:p14="http://schemas.microsoft.com/office/powerpoint/2010/main" val="309044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249</Words>
  <Application>Microsoft Office PowerPoint</Application>
  <PresentationFormat>宽屏</PresentationFormat>
  <Paragraphs>49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仿宋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怀宇</dc:creator>
  <cp:lastModifiedBy>贾 怀宇</cp:lastModifiedBy>
  <cp:revision>4</cp:revision>
  <dcterms:created xsi:type="dcterms:W3CDTF">2022-11-15T02:17:33Z</dcterms:created>
  <dcterms:modified xsi:type="dcterms:W3CDTF">2022-11-18T14:15:14Z</dcterms:modified>
</cp:coreProperties>
</file>