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89" r:id="rId3"/>
    <p:sldId id="265" r:id="rId4"/>
    <p:sldId id="290" r:id="rId5"/>
    <p:sldId id="291" r:id="rId6"/>
    <p:sldId id="292" r:id="rId7"/>
    <p:sldId id="293" r:id="rId8"/>
    <p:sldId id="312" r:id="rId9"/>
    <p:sldId id="315" r:id="rId10"/>
    <p:sldId id="316" r:id="rId11"/>
    <p:sldId id="324" r:id="rId12"/>
    <p:sldId id="323" r:id="rId13"/>
    <p:sldId id="326" r:id="rId14"/>
    <p:sldId id="325" r:id="rId15"/>
    <p:sldId id="327" r:id="rId16"/>
    <p:sldId id="329" r:id="rId17"/>
    <p:sldId id="32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6B0A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0"/>
  </p:normalViewPr>
  <p:slideViewPr>
    <p:cSldViewPr>
      <p:cViewPr varScale="1">
        <p:scale>
          <a:sx n="108" d="100"/>
          <a:sy n="108" d="100"/>
        </p:scale>
        <p:origin x="14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86">
            <a:extLst>
              <a:ext uri="{FF2B5EF4-FFF2-40B4-BE49-F238E27FC236}">
                <a16:creationId xmlns:a16="http://schemas.microsoft.com/office/drawing/2014/main" id="{7A363E82-67A5-4639-91F2-A5701A087B91}"/>
              </a:ext>
            </a:extLst>
          </p:cNvPr>
          <p:cNvSpPr/>
          <p:nvPr/>
        </p:nvSpPr>
        <p:spPr>
          <a:xfrm>
            <a:off x="2031644" y="3645024"/>
            <a:ext cx="5492684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87">
            <a:extLst>
              <a:ext uri="{FF2B5EF4-FFF2-40B4-BE49-F238E27FC236}">
                <a16:creationId xmlns:a16="http://schemas.microsoft.com/office/drawing/2014/main" id="{345BD408-BB71-47DD-A650-5815DB6B1750}"/>
              </a:ext>
            </a:extLst>
          </p:cNvPr>
          <p:cNvSpPr txBox="1"/>
          <p:nvPr/>
        </p:nvSpPr>
        <p:spPr>
          <a:xfrm>
            <a:off x="2518609" y="3738457"/>
            <a:ext cx="4714805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组合逻辑电路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F909E-4247-4BDA-BE6E-694D63EB5A95}"/>
              </a:ext>
            </a:extLst>
          </p:cNvPr>
          <p:cNvGrpSpPr/>
          <p:nvPr/>
        </p:nvGrpSpPr>
        <p:grpSpPr>
          <a:xfrm>
            <a:off x="1958769" y="3645024"/>
            <a:ext cx="2960374" cy="3097047"/>
            <a:chOff x="1956944" y="3743727"/>
            <a:chExt cx="2960374" cy="30970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354CD2-8342-4329-AF19-EFCFFF035943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189">
                <a:extLst>
                  <a:ext uri="{FF2B5EF4-FFF2-40B4-BE49-F238E27FC236}">
                    <a16:creationId xmlns:a16="http://schemas.microsoft.com/office/drawing/2014/main" id="{1D0B97AB-102A-463A-904B-D63B5661B40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190">
                <a:extLst>
                  <a:ext uri="{FF2B5EF4-FFF2-40B4-BE49-F238E27FC236}">
                    <a16:creationId xmlns:a16="http://schemas.microsoft.com/office/drawing/2014/main" id="{41B679BD-F406-4934-B5CE-57D59DF21A0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6" name="Picture 2" descr="C:\Users\Administrator\Desktop\手.png">
              <a:extLst>
                <a:ext uri="{FF2B5EF4-FFF2-40B4-BE49-F238E27FC236}">
                  <a16:creationId xmlns:a16="http://schemas.microsoft.com/office/drawing/2014/main" id="{DDAFA48A-675C-417D-B21E-CF52218FF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701EE8-2021-496A-83C7-967FC77046C9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33">
              <a:extLst>
                <a:ext uri="{FF2B5EF4-FFF2-40B4-BE49-F238E27FC236}">
                  <a16:creationId xmlns:a16="http://schemas.microsoft.com/office/drawing/2014/main" id="{DACA9F8A-9040-4099-BCA5-AB6E30C684A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07F9680F-6A17-4C23-8613-7F59CCAD72AB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  计算机基础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39 L 0.52066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>
            <a:extLst>
              <a:ext uri="{FF2B5EF4-FFF2-40B4-BE49-F238E27FC236}">
                <a16:creationId xmlns:a16="http://schemas.microsoft.com/office/drawing/2014/main" id="{0565B47C-762B-451D-B24C-E9972496A11E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2028428"/>
            <a:ext cx="6705600" cy="2552700"/>
            <a:chOff x="336" y="2418"/>
            <a:chExt cx="4224" cy="1608"/>
          </a:xfrm>
        </p:grpSpPr>
        <p:grpSp>
          <p:nvGrpSpPr>
            <p:cNvPr id="3" name="Group 31">
              <a:extLst>
                <a:ext uri="{FF2B5EF4-FFF2-40B4-BE49-F238E27FC236}">
                  <a16:creationId xmlns:a16="http://schemas.microsoft.com/office/drawing/2014/main" id="{1EA05E92-4822-4FD2-A491-3BA2613B6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418"/>
              <a:ext cx="4224" cy="1608"/>
              <a:chOff x="720" y="2562"/>
              <a:chExt cx="4224" cy="1608"/>
            </a:xfrm>
          </p:grpSpPr>
          <p:sp>
            <p:nvSpPr>
              <p:cNvPr id="15" name="Text Box 32">
                <a:extLst>
                  <a:ext uri="{FF2B5EF4-FFF2-40B4-BE49-F238E27FC236}">
                    <a16:creationId xmlns:a16="http://schemas.microsoft.com/office/drawing/2014/main" id="{2F4F2AEE-EEDF-4C6A-A1E2-B87B49AEFB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562"/>
                <a:ext cx="35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        </a:t>
                </a: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        </a:t>
                </a: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          </a:t>
                </a: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          </a:t>
                </a: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            </a:t>
                </a: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           </a:t>
                </a: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             </a:t>
                </a: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grpSp>
            <p:nvGrpSpPr>
              <p:cNvPr id="16" name="Group 33">
                <a:extLst>
                  <a:ext uri="{FF2B5EF4-FFF2-40B4-BE49-F238E27FC236}">
                    <a16:creationId xmlns:a16="http://schemas.microsoft.com/office/drawing/2014/main" id="{62C4E5E9-9A6A-4D6F-AB11-F23CE6456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2779"/>
                <a:ext cx="4032" cy="1391"/>
                <a:chOff x="2625" y="10072"/>
                <a:chExt cx="5260" cy="1920"/>
              </a:xfrm>
            </p:grpSpPr>
            <p:grpSp>
              <p:nvGrpSpPr>
                <p:cNvPr id="20" name="Group 34">
                  <a:extLst>
                    <a:ext uri="{FF2B5EF4-FFF2-40B4-BE49-F238E27FC236}">
                      <a16:creationId xmlns:a16="http://schemas.microsoft.com/office/drawing/2014/main" id="{D997B595-2833-4AC6-ADBB-5A58340512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5" y="10571"/>
                  <a:ext cx="5240" cy="1380"/>
                  <a:chOff x="2945" y="11012"/>
                  <a:chExt cx="5020" cy="1700"/>
                </a:xfrm>
              </p:grpSpPr>
              <p:grpSp>
                <p:nvGrpSpPr>
                  <p:cNvPr id="78" name="Group 35">
                    <a:extLst>
                      <a:ext uri="{FF2B5EF4-FFF2-40B4-BE49-F238E27FC236}">
                        <a16:creationId xmlns:a16="http://schemas.microsoft.com/office/drawing/2014/main" id="{237DC845-1834-4C22-AAEC-296A5B431F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45" y="12232"/>
                    <a:ext cx="4980" cy="480"/>
                    <a:chOff x="2945" y="12232"/>
                    <a:chExt cx="4980" cy="480"/>
                  </a:xfrm>
                </p:grpSpPr>
                <p:sp>
                  <p:nvSpPr>
                    <p:cNvPr id="91" name="Line 36">
                      <a:extLst>
                        <a:ext uri="{FF2B5EF4-FFF2-40B4-BE49-F238E27FC236}">
                          <a16:creationId xmlns:a16="http://schemas.microsoft.com/office/drawing/2014/main" id="{8FDB65A5-C65D-4B06-AE19-38156A135D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5" y="12712"/>
                      <a:ext cx="49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" name="Line 37">
                      <a:extLst>
                        <a:ext uri="{FF2B5EF4-FFF2-40B4-BE49-F238E27FC236}">
                          <a16:creationId xmlns:a16="http://schemas.microsoft.com/office/drawing/2014/main" id="{17062E17-0FE8-4CB4-9B76-79AF7B54F7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5" y="12412"/>
                      <a:ext cx="0" cy="3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3" name="Line 38">
                      <a:extLst>
                        <a:ext uri="{FF2B5EF4-FFF2-40B4-BE49-F238E27FC236}">
                          <a16:creationId xmlns:a16="http://schemas.microsoft.com/office/drawing/2014/main" id="{CE7D6429-A305-44E4-A168-7EB9811AA7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45" y="12412"/>
                      <a:ext cx="47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4" name="Rectangle 39">
                      <a:extLst>
                        <a:ext uri="{FF2B5EF4-FFF2-40B4-BE49-F238E27FC236}">
                          <a16:creationId xmlns:a16="http://schemas.microsoft.com/office/drawing/2014/main" id="{738E38B1-29F9-43B6-AE4A-17B5715470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65" y="12232"/>
                      <a:ext cx="180" cy="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5" name="Oval 40">
                      <a:extLst>
                        <a:ext uri="{FF2B5EF4-FFF2-40B4-BE49-F238E27FC236}">
                          <a16:creationId xmlns:a16="http://schemas.microsoft.com/office/drawing/2014/main" id="{86A603F7-995A-4D14-B2A9-75F0908A64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05" y="12374"/>
                      <a:ext cx="68" cy="93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9" name="Group 41">
                    <a:extLst>
                      <a:ext uri="{FF2B5EF4-FFF2-40B4-BE49-F238E27FC236}">
                        <a16:creationId xmlns:a16="http://schemas.microsoft.com/office/drawing/2014/main" id="{E22E539F-D1B7-4123-92FE-DE0DE6F7D8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85" y="11012"/>
                    <a:ext cx="4980" cy="480"/>
                    <a:chOff x="2945" y="12232"/>
                    <a:chExt cx="4980" cy="480"/>
                  </a:xfrm>
                </p:grpSpPr>
                <p:sp>
                  <p:nvSpPr>
                    <p:cNvPr id="86" name="Line 42">
                      <a:extLst>
                        <a:ext uri="{FF2B5EF4-FFF2-40B4-BE49-F238E27FC236}">
                          <a16:creationId xmlns:a16="http://schemas.microsoft.com/office/drawing/2014/main" id="{1536FDB8-F56E-45B5-947C-C76AD0CB0AE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5" y="12712"/>
                      <a:ext cx="49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7" name="Line 43">
                      <a:extLst>
                        <a:ext uri="{FF2B5EF4-FFF2-40B4-BE49-F238E27FC236}">
                          <a16:creationId xmlns:a16="http://schemas.microsoft.com/office/drawing/2014/main" id="{A15F2FCC-2A6C-4021-9275-0662C68121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5" y="12412"/>
                      <a:ext cx="0" cy="3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8" name="Line 44">
                      <a:extLst>
                        <a:ext uri="{FF2B5EF4-FFF2-40B4-BE49-F238E27FC236}">
                          <a16:creationId xmlns:a16="http://schemas.microsoft.com/office/drawing/2014/main" id="{B1D8A4CF-6995-4045-9484-FB072FE35E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45" y="12412"/>
                      <a:ext cx="47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9" name="Rectangle 45">
                      <a:extLst>
                        <a:ext uri="{FF2B5EF4-FFF2-40B4-BE49-F238E27FC236}">
                          <a16:creationId xmlns:a16="http://schemas.microsoft.com/office/drawing/2014/main" id="{3EEF370C-315E-4BDA-A2E4-4C601E489A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65" y="12232"/>
                      <a:ext cx="180" cy="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0" name="Oval 46">
                      <a:extLst>
                        <a:ext uri="{FF2B5EF4-FFF2-40B4-BE49-F238E27FC236}">
                          <a16:creationId xmlns:a16="http://schemas.microsoft.com/office/drawing/2014/main" id="{C4D68C57-FF65-48E0-8BE6-3B353CD908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1" y="12368"/>
                      <a:ext cx="68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80" name="Group 47">
                    <a:extLst>
                      <a:ext uri="{FF2B5EF4-FFF2-40B4-BE49-F238E27FC236}">
                        <a16:creationId xmlns:a16="http://schemas.microsoft.com/office/drawing/2014/main" id="{93BFD6C1-4D64-48A0-AAE4-CB907553FA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5" y="11612"/>
                    <a:ext cx="4980" cy="480"/>
                    <a:chOff x="2945" y="12232"/>
                    <a:chExt cx="4980" cy="480"/>
                  </a:xfrm>
                </p:grpSpPr>
                <p:sp>
                  <p:nvSpPr>
                    <p:cNvPr id="81" name="Line 48">
                      <a:extLst>
                        <a:ext uri="{FF2B5EF4-FFF2-40B4-BE49-F238E27FC236}">
                          <a16:creationId xmlns:a16="http://schemas.microsoft.com/office/drawing/2014/main" id="{CC93BA46-195A-420C-AF16-502E540E0E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5" y="12712"/>
                      <a:ext cx="49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" name="Line 49">
                      <a:extLst>
                        <a:ext uri="{FF2B5EF4-FFF2-40B4-BE49-F238E27FC236}">
                          <a16:creationId xmlns:a16="http://schemas.microsoft.com/office/drawing/2014/main" id="{C1132535-2396-4E1C-B48F-35FD8C313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5" y="12412"/>
                      <a:ext cx="0" cy="3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3" name="Line 50">
                      <a:extLst>
                        <a:ext uri="{FF2B5EF4-FFF2-40B4-BE49-F238E27FC236}">
                          <a16:creationId xmlns:a16="http://schemas.microsoft.com/office/drawing/2014/main" id="{504C6342-A80B-4E3C-80F0-B14B5E48C9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45" y="12412"/>
                      <a:ext cx="47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" name="Rectangle 51">
                      <a:extLst>
                        <a:ext uri="{FF2B5EF4-FFF2-40B4-BE49-F238E27FC236}">
                          <a16:creationId xmlns:a16="http://schemas.microsoft.com/office/drawing/2014/main" id="{671753F9-A378-45B5-A01D-780B7B42806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65" y="12232"/>
                      <a:ext cx="180" cy="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5" name="Oval 52">
                      <a:extLst>
                        <a:ext uri="{FF2B5EF4-FFF2-40B4-BE49-F238E27FC236}">
                          <a16:creationId xmlns:a16="http://schemas.microsoft.com/office/drawing/2014/main" id="{037896D8-B494-4DDF-9E9A-A2196B3B69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07" y="12364"/>
                      <a:ext cx="68" cy="93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1" name="Line 53">
                  <a:extLst>
                    <a:ext uri="{FF2B5EF4-FFF2-40B4-BE49-F238E27FC236}">
                      <a16:creationId xmlns:a16="http://schemas.microsoft.com/office/drawing/2014/main" id="{30388B60-84DD-4BA7-B314-60B189CE3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5" y="10472"/>
                  <a:ext cx="0" cy="1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54">
                  <a:extLst>
                    <a:ext uri="{FF2B5EF4-FFF2-40B4-BE49-F238E27FC236}">
                      <a16:creationId xmlns:a16="http://schemas.microsoft.com/office/drawing/2014/main" id="{237108BD-C6C7-4286-9EA3-135ACA6816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5" y="10072"/>
                  <a:ext cx="0" cy="1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55">
                  <a:extLst>
                    <a:ext uri="{FF2B5EF4-FFF2-40B4-BE49-F238E27FC236}">
                      <a16:creationId xmlns:a16="http://schemas.microsoft.com/office/drawing/2014/main" id="{A2BD0438-2FD9-44D3-8029-3F63AB0ECF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5" y="10472"/>
                  <a:ext cx="0" cy="2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56">
                  <a:extLst>
                    <a:ext uri="{FF2B5EF4-FFF2-40B4-BE49-F238E27FC236}">
                      <a16:creationId xmlns:a16="http://schemas.microsoft.com/office/drawing/2014/main" id="{DE47E546-84EA-4753-8CA7-F94D537078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5" y="10092"/>
                  <a:ext cx="0" cy="11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Line 57">
                  <a:extLst>
                    <a:ext uri="{FF2B5EF4-FFF2-40B4-BE49-F238E27FC236}">
                      <a16:creationId xmlns:a16="http://schemas.microsoft.com/office/drawing/2014/main" id="{C76BF291-716A-458A-91A0-E53E646E7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25" y="10472"/>
                  <a:ext cx="0" cy="15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Line 58">
                  <a:extLst>
                    <a:ext uri="{FF2B5EF4-FFF2-40B4-BE49-F238E27FC236}">
                      <a16:creationId xmlns:a16="http://schemas.microsoft.com/office/drawing/2014/main" id="{E05B97E5-A787-416B-A256-21C70ACBBC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5" y="10452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Line 59">
                  <a:extLst>
                    <a:ext uri="{FF2B5EF4-FFF2-40B4-BE49-F238E27FC236}">
                      <a16:creationId xmlns:a16="http://schemas.microsoft.com/office/drawing/2014/main" id="{B45C7702-BECC-406E-A967-02BB1BDAF9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25" y="10072"/>
                  <a:ext cx="0" cy="13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Line 60">
                  <a:extLst>
                    <a:ext uri="{FF2B5EF4-FFF2-40B4-BE49-F238E27FC236}">
                      <a16:creationId xmlns:a16="http://schemas.microsoft.com/office/drawing/2014/main" id="{5B6A1609-770D-42A9-A121-6A727A1A8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5" y="10472"/>
                  <a:ext cx="0" cy="1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Line 61">
                  <a:extLst>
                    <a:ext uri="{FF2B5EF4-FFF2-40B4-BE49-F238E27FC236}">
                      <a16:creationId xmlns:a16="http://schemas.microsoft.com/office/drawing/2014/main" id="{A47E5DC2-D61B-4BDD-A044-9225D8501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5" y="10452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62">
                  <a:extLst>
                    <a:ext uri="{FF2B5EF4-FFF2-40B4-BE49-F238E27FC236}">
                      <a16:creationId xmlns:a16="http://schemas.microsoft.com/office/drawing/2014/main" id="{24DBBAA1-2422-4433-993F-51101071F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5" y="10092"/>
                  <a:ext cx="0" cy="13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Line 63">
                  <a:extLst>
                    <a:ext uri="{FF2B5EF4-FFF2-40B4-BE49-F238E27FC236}">
                      <a16:creationId xmlns:a16="http://schemas.microsoft.com/office/drawing/2014/main" id="{087C4CE6-737D-4EE7-8C12-3F378B1C7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5" y="10472"/>
                  <a:ext cx="0" cy="1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Line 64">
                  <a:extLst>
                    <a:ext uri="{FF2B5EF4-FFF2-40B4-BE49-F238E27FC236}">
                      <a16:creationId xmlns:a16="http://schemas.microsoft.com/office/drawing/2014/main" id="{107E0F94-4F6E-4A5E-B9E1-E64D427D6A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5" y="10472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65">
                  <a:extLst>
                    <a:ext uri="{FF2B5EF4-FFF2-40B4-BE49-F238E27FC236}">
                      <a16:creationId xmlns:a16="http://schemas.microsoft.com/office/drawing/2014/main" id="{36FABCB8-4361-4F15-887D-DA40C38CA0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05" y="10092"/>
                  <a:ext cx="0" cy="1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Line 66">
                  <a:extLst>
                    <a:ext uri="{FF2B5EF4-FFF2-40B4-BE49-F238E27FC236}">
                      <a16:creationId xmlns:a16="http://schemas.microsoft.com/office/drawing/2014/main" id="{83DE77DB-E55D-466F-8295-3500BD1A4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5" y="10472"/>
                  <a:ext cx="0" cy="1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Line 67">
                  <a:extLst>
                    <a:ext uri="{FF2B5EF4-FFF2-40B4-BE49-F238E27FC236}">
                      <a16:creationId xmlns:a16="http://schemas.microsoft.com/office/drawing/2014/main" id="{D468858F-1EA9-4680-9DC7-DE50B3AAF6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45" y="10472"/>
                  <a:ext cx="0" cy="5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68">
                  <a:extLst>
                    <a:ext uri="{FF2B5EF4-FFF2-40B4-BE49-F238E27FC236}">
                      <a16:creationId xmlns:a16="http://schemas.microsoft.com/office/drawing/2014/main" id="{580A1DD3-A58E-42EE-A539-24A7921223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5" y="10112"/>
                  <a:ext cx="0" cy="10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Line 69">
                  <a:extLst>
                    <a:ext uri="{FF2B5EF4-FFF2-40B4-BE49-F238E27FC236}">
                      <a16:creationId xmlns:a16="http://schemas.microsoft.com/office/drawing/2014/main" id="{DA597E7D-38C0-4918-A82D-50D7DDC1F4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45" y="10472"/>
                  <a:ext cx="0" cy="15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B24D9FBD-CCBC-4DB2-82AF-AEC290D69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5" y="10452"/>
                  <a:ext cx="0" cy="5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71">
                  <a:extLst>
                    <a:ext uri="{FF2B5EF4-FFF2-40B4-BE49-F238E27FC236}">
                      <a16:creationId xmlns:a16="http://schemas.microsoft.com/office/drawing/2014/main" id="{E68DAFCE-64DE-4EE7-858C-305C031276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5" y="10112"/>
                  <a:ext cx="0" cy="13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Line 72">
                  <a:extLst>
                    <a:ext uri="{FF2B5EF4-FFF2-40B4-BE49-F238E27FC236}">
                      <a16:creationId xmlns:a16="http://schemas.microsoft.com/office/drawing/2014/main" id="{ECB56A0D-8FDB-4BC8-B641-8E8792272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85" y="10472"/>
                  <a:ext cx="0" cy="1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Line 73">
                  <a:extLst>
                    <a:ext uri="{FF2B5EF4-FFF2-40B4-BE49-F238E27FC236}">
                      <a16:creationId xmlns:a16="http://schemas.microsoft.com/office/drawing/2014/main" id="{FBC7C814-A76D-4352-B156-493D1E0EF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5" y="1049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Line 74">
                  <a:extLst>
                    <a:ext uri="{FF2B5EF4-FFF2-40B4-BE49-F238E27FC236}">
                      <a16:creationId xmlns:a16="http://schemas.microsoft.com/office/drawing/2014/main" id="{354F2468-4091-4DA0-A845-9FA7AED32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25" y="10132"/>
                  <a:ext cx="0" cy="1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Line 75">
                  <a:extLst>
                    <a:ext uri="{FF2B5EF4-FFF2-40B4-BE49-F238E27FC236}">
                      <a16:creationId xmlns:a16="http://schemas.microsoft.com/office/drawing/2014/main" id="{34A4A7EC-44B3-4E31-8EFB-94ADED9F83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05" y="10492"/>
                  <a:ext cx="0" cy="1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Line 76">
                  <a:extLst>
                    <a:ext uri="{FF2B5EF4-FFF2-40B4-BE49-F238E27FC236}">
                      <a16:creationId xmlns:a16="http://schemas.microsoft.com/office/drawing/2014/main" id="{5F959356-7088-4D45-B68A-A99ECE114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65" y="10492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5" name="Group 77">
                  <a:extLst>
                    <a:ext uri="{FF2B5EF4-FFF2-40B4-BE49-F238E27FC236}">
                      <a16:creationId xmlns:a16="http://schemas.microsoft.com/office/drawing/2014/main" id="{611B6852-A854-4C9B-A2DF-66A44D32EA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25" y="10232"/>
                  <a:ext cx="4560" cy="260"/>
                  <a:chOff x="2625" y="10232"/>
                  <a:chExt cx="4560" cy="260"/>
                </a:xfrm>
              </p:grpSpPr>
              <p:sp>
                <p:nvSpPr>
                  <p:cNvPr id="70" name="Rectangle 78">
                    <a:extLst>
                      <a:ext uri="{FF2B5EF4-FFF2-40B4-BE49-F238E27FC236}">
                        <a16:creationId xmlns:a16="http://schemas.microsoft.com/office/drawing/2014/main" id="{8BB1EB95-6EE2-4F98-B933-E5CE6D31DC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25" y="10232"/>
                    <a:ext cx="500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Rectangle 79">
                    <a:extLst>
                      <a:ext uri="{FF2B5EF4-FFF2-40B4-BE49-F238E27FC236}">
                        <a16:creationId xmlns:a16="http://schemas.microsoft.com/office/drawing/2014/main" id="{AF0FB436-7D67-4D82-843A-8A76B7ECFB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5" y="10232"/>
                    <a:ext cx="500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Rectangle 80">
                    <a:extLst>
                      <a:ext uri="{FF2B5EF4-FFF2-40B4-BE49-F238E27FC236}">
                        <a16:creationId xmlns:a16="http://schemas.microsoft.com/office/drawing/2014/main" id="{31BFD339-2D21-4A33-A30B-9D2CA854C1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5" y="10232"/>
                    <a:ext cx="500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Rectangle 81">
                    <a:extLst>
                      <a:ext uri="{FF2B5EF4-FFF2-40B4-BE49-F238E27FC236}">
                        <a16:creationId xmlns:a16="http://schemas.microsoft.com/office/drawing/2014/main" id="{C4AA107E-8709-42E6-B6D0-F65ABC9AC9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5" y="10232"/>
                    <a:ext cx="500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Rectangle 82">
                    <a:extLst>
                      <a:ext uri="{FF2B5EF4-FFF2-40B4-BE49-F238E27FC236}">
                        <a16:creationId xmlns:a16="http://schemas.microsoft.com/office/drawing/2014/main" id="{409B325B-C847-45B1-BF78-ADC0F4D817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05" y="10232"/>
                    <a:ext cx="500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Rectangle 83">
                    <a:extLst>
                      <a:ext uri="{FF2B5EF4-FFF2-40B4-BE49-F238E27FC236}">
                        <a16:creationId xmlns:a16="http://schemas.microsoft.com/office/drawing/2014/main" id="{30CF5DA5-21A8-44D1-AFD4-03B66F06C0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5" y="10232"/>
                    <a:ext cx="500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Rectangle 84">
                    <a:extLst>
                      <a:ext uri="{FF2B5EF4-FFF2-40B4-BE49-F238E27FC236}">
                        <a16:creationId xmlns:a16="http://schemas.microsoft.com/office/drawing/2014/main" id="{18E230ED-DEFE-4C55-84E3-4FF30835A2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85" y="10252"/>
                    <a:ext cx="500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" name="Rectangle 85">
                    <a:extLst>
                      <a:ext uri="{FF2B5EF4-FFF2-40B4-BE49-F238E27FC236}">
                        <a16:creationId xmlns:a16="http://schemas.microsoft.com/office/drawing/2014/main" id="{E366BBDC-52CA-45DC-A2FC-8A3C2F0580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5" y="10232"/>
                    <a:ext cx="500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6" name="Oval 86">
                  <a:extLst>
                    <a:ext uri="{FF2B5EF4-FFF2-40B4-BE49-F238E27FC236}">
                      <a16:creationId xmlns:a16="http://schemas.microsoft.com/office/drawing/2014/main" id="{4B793BA6-C1AB-47A0-A4A6-B08448E3B8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5" y="1069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Oval 87">
                  <a:extLst>
                    <a:ext uri="{FF2B5EF4-FFF2-40B4-BE49-F238E27FC236}">
                      <a16:creationId xmlns:a16="http://schemas.microsoft.com/office/drawing/2014/main" id="{BF92A215-0C8B-4659-A759-A01FF86C96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5" y="1117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Oval 88">
                  <a:extLst>
                    <a:ext uri="{FF2B5EF4-FFF2-40B4-BE49-F238E27FC236}">
                      <a16:creationId xmlns:a16="http://schemas.microsoft.com/office/drawing/2014/main" id="{586C9FD4-1F29-45DD-93B9-85936C6157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5" y="1169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Oval 89">
                  <a:extLst>
                    <a:ext uri="{FF2B5EF4-FFF2-40B4-BE49-F238E27FC236}">
                      <a16:creationId xmlns:a16="http://schemas.microsoft.com/office/drawing/2014/main" id="{302BFD5C-34F1-4DF5-81F8-3CFEA22FB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19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Oval 90">
                  <a:extLst>
                    <a:ext uri="{FF2B5EF4-FFF2-40B4-BE49-F238E27FC236}">
                      <a16:creationId xmlns:a16="http://schemas.microsoft.com/office/drawing/2014/main" id="{106D3375-5F36-4089-8D48-3849AEBA2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5" y="1069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Oval 91">
                  <a:extLst>
                    <a:ext uri="{FF2B5EF4-FFF2-40B4-BE49-F238E27FC236}">
                      <a16:creationId xmlns:a16="http://schemas.microsoft.com/office/drawing/2014/main" id="{6A046C65-F59B-4C6C-A07A-632DB043B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5" y="1193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Oval 92">
                  <a:extLst>
                    <a:ext uri="{FF2B5EF4-FFF2-40B4-BE49-F238E27FC236}">
                      <a16:creationId xmlns:a16="http://schemas.microsoft.com/office/drawing/2014/main" id="{5A90C037-0DC4-4362-90D6-096FA62E6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5" y="1071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Oval 93">
                  <a:extLst>
                    <a:ext uri="{FF2B5EF4-FFF2-40B4-BE49-F238E27FC236}">
                      <a16:creationId xmlns:a16="http://schemas.microsoft.com/office/drawing/2014/main" id="{F6A665A8-9BC7-4BE3-8246-024111857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5" y="1141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Oval 94">
                  <a:extLst>
                    <a:ext uri="{FF2B5EF4-FFF2-40B4-BE49-F238E27FC236}">
                      <a16:creationId xmlns:a16="http://schemas.microsoft.com/office/drawing/2014/main" id="{1933713A-97AC-4139-96C0-E34F08E584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5" y="1167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Oval 95">
                  <a:extLst>
                    <a:ext uri="{FF2B5EF4-FFF2-40B4-BE49-F238E27FC236}">
                      <a16:creationId xmlns:a16="http://schemas.microsoft.com/office/drawing/2014/main" id="{11969D3A-D69B-43F4-95AF-E8632A55D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1191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Oval 96">
                  <a:extLst>
                    <a:ext uri="{FF2B5EF4-FFF2-40B4-BE49-F238E27FC236}">
                      <a16:creationId xmlns:a16="http://schemas.microsoft.com/office/drawing/2014/main" id="{A20159A4-D826-4227-8EB9-CA76EF72C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5" y="1141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Oval 97">
                  <a:extLst>
                    <a:ext uri="{FF2B5EF4-FFF2-40B4-BE49-F238E27FC236}">
                      <a16:creationId xmlns:a16="http://schemas.microsoft.com/office/drawing/2014/main" id="{D326AA22-5186-411C-A942-D679579E7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5" y="1069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Oval 98">
                  <a:extLst>
                    <a:ext uri="{FF2B5EF4-FFF2-40B4-BE49-F238E27FC236}">
                      <a16:creationId xmlns:a16="http://schemas.microsoft.com/office/drawing/2014/main" id="{537F0AD2-EFEF-4AD5-9821-3CB1BD3614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5" y="1093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Oval 99">
                  <a:extLst>
                    <a:ext uri="{FF2B5EF4-FFF2-40B4-BE49-F238E27FC236}">
                      <a16:creationId xmlns:a16="http://schemas.microsoft.com/office/drawing/2014/main" id="{6BBC440D-7FEA-4FDB-9BB5-C1B2B6253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5" y="1117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Oval 100">
                  <a:extLst>
                    <a:ext uri="{FF2B5EF4-FFF2-40B4-BE49-F238E27FC236}">
                      <a16:creationId xmlns:a16="http://schemas.microsoft.com/office/drawing/2014/main" id="{000D4C5D-42F6-4074-9EE9-0E66547BD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5" y="1167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Oval 101">
                  <a:extLst>
                    <a:ext uri="{FF2B5EF4-FFF2-40B4-BE49-F238E27FC236}">
                      <a16:creationId xmlns:a16="http://schemas.microsoft.com/office/drawing/2014/main" id="{E230F7AD-9836-4BE0-82CA-A5ED644AC7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05" y="1091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Oval 102">
                  <a:extLst>
                    <a:ext uri="{FF2B5EF4-FFF2-40B4-BE49-F238E27FC236}">
                      <a16:creationId xmlns:a16="http://schemas.microsoft.com/office/drawing/2014/main" id="{F5E904E2-07E0-47D2-B6BB-8A805D2E4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5" y="1117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Oval 103">
                  <a:extLst>
                    <a:ext uri="{FF2B5EF4-FFF2-40B4-BE49-F238E27FC236}">
                      <a16:creationId xmlns:a16="http://schemas.microsoft.com/office/drawing/2014/main" id="{C36D4652-2608-473B-890A-DFF088943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5" y="1191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Oval 104">
                  <a:extLst>
                    <a:ext uri="{FF2B5EF4-FFF2-40B4-BE49-F238E27FC236}">
                      <a16:creationId xmlns:a16="http://schemas.microsoft.com/office/drawing/2014/main" id="{D436205E-8F3B-4C8C-97B3-433386B59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5" y="1091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Oval 105">
                  <a:extLst>
                    <a:ext uri="{FF2B5EF4-FFF2-40B4-BE49-F238E27FC236}">
                      <a16:creationId xmlns:a16="http://schemas.microsoft.com/office/drawing/2014/main" id="{36051FB2-8C7E-4421-AA60-B603B20C2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5" y="1139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Oval 106">
                  <a:extLst>
                    <a:ext uri="{FF2B5EF4-FFF2-40B4-BE49-F238E27FC236}">
                      <a16:creationId xmlns:a16="http://schemas.microsoft.com/office/drawing/2014/main" id="{EA5D3FD2-244F-453E-A77C-0FBA3BBBF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5" y="1167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Oval 107">
                  <a:extLst>
                    <a:ext uri="{FF2B5EF4-FFF2-40B4-BE49-F238E27FC236}">
                      <a16:creationId xmlns:a16="http://schemas.microsoft.com/office/drawing/2014/main" id="{F1938A67-BCB4-47AB-9D43-6F11F8934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5" y="1093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Oval 108">
                  <a:extLst>
                    <a:ext uri="{FF2B5EF4-FFF2-40B4-BE49-F238E27FC236}">
                      <a16:creationId xmlns:a16="http://schemas.microsoft.com/office/drawing/2014/main" id="{EEADD11B-542E-417C-8AFD-3C76CE0AD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5" y="1143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Oval 109">
                  <a:extLst>
                    <a:ext uri="{FF2B5EF4-FFF2-40B4-BE49-F238E27FC236}">
                      <a16:creationId xmlns:a16="http://schemas.microsoft.com/office/drawing/2014/main" id="{47335283-567B-47FB-BAEE-686E07349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5" y="11912"/>
                  <a:ext cx="60" cy="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Text Box 110">
                <a:extLst>
                  <a:ext uri="{FF2B5EF4-FFF2-40B4-BE49-F238E27FC236}">
                    <a16:creationId xmlns:a16="http://schemas.microsoft.com/office/drawing/2014/main" id="{76639110-D625-4C08-9445-FF5AA579E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264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8" name="Text Box 111">
                <a:extLst>
                  <a:ext uri="{FF2B5EF4-FFF2-40B4-BE49-F238E27FC236}">
                    <a16:creationId xmlns:a16="http://schemas.microsoft.com/office/drawing/2014/main" id="{5E9953B1-FBEE-4C19-841A-8D5D76B1A9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600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9" name="Text Box 112">
                <a:extLst>
                  <a:ext uri="{FF2B5EF4-FFF2-40B4-BE49-F238E27FC236}">
                    <a16:creationId xmlns:a16="http://schemas.microsoft.com/office/drawing/2014/main" id="{9A62D9C1-F58D-4809-AA65-8840FD828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9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" name="Text Box 115">
              <a:extLst>
                <a:ext uri="{FF2B5EF4-FFF2-40B4-BE49-F238E27FC236}">
                  <a16:creationId xmlns:a16="http://schemas.microsoft.com/office/drawing/2014/main" id="{BA3E73B0-FD9E-49D3-9F32-6D1F55D93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3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5" name="Text Box 116">
              <a:extLst>
                <a:ext uri="{FF2B5EF4-FFF2-40B4-BE49-F238E27FC236}">
                  <a16:creationId xmlns:a16="http://schemas.microsoft.com/office/drawing/2014/main" id="{AC6142CB-0B39-4323-8E71-9BC13C196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73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" name="Text Box 117">
              <a:extLst>
                <a:ext uri="{FF2B5EF4-FFF2-40B4-BE49-F238E27FC236}">
                  <a16:creationId xmlns:a16="http://schemas.microsoft.com/office/drawing/2014/main" id="{D98302E1-E6DD-4B42-B804-319DF4F65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73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7" name="Text Box 118">
              <a:extLst>
                <a:ext uri="{FF2B5EF4-FFF2-40B4-BE49-F238E27FC236}">
                  <a16:creationId xmlns:a16="http://schemas.microsoft.com/office/drawing/2014/main" id="{CF7D38E2-A2FB-4C76-948A-0480B1FD6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8" name="Text Box 119">
              <a:extLst>
                <a:ext uri="{FF2B5EF4-FFF2-40B4-BE49-F238E27FC236}">
                  <a16:creationId xmlns:a16="http://schemas.microsoft.com/office/drawing/2014/main" id="{A74D18F9-72E8-47C7-AE9A-7DE7EA320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3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" name="Text Box 120">
              <a:extLst>
                <a:ext uri="{FF2B5EF4-FFF2-40B4-BE49-F238E27FC236}">
                  <a16:creationId xmlns:a16="http://schemas.microsoft.com/office/drawing/2014/main" id="{BEFFCA59-FF47-4643-9215-4AC272BDD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3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0" name="Text Box 121">
              <a:extLst>
                <a:ext uri="{FF2B5EF4-FFF2-40B4-BE49-F238E27FC236}">
                  <a16:creationId xmlns:a16="http://schemas.microsoft.com/office/drawing/2014/main" id="{2D333FF7-51D4-4C40-BA6C-48F2728A6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1" name="Text Box 122">
              <a:extLst>
                <a:ext uri="{FF2B5EF4-FFF2-40B4-BE49-F238E27FC236}">
                  <a16:creationId xmlns:a16="http://schemas.microsoft.com/office/drawing/2014/main" id="{96B0C4AD-4D41-4B56-AFEA-B1B8FBB49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73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2" name="Text Box 123">
              <a:extLst>
                <a:ext uri="{FF2B5EF4-FFF2-40B4-BE49-F238E27FC236}">
                  <a16:creationId xmlns:a16="http://schemas.microsoft.com/office/drawing/2014/main" id="{9BF53851-978B-4E2B-810A-C34AFCA1A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97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 Box 124">
              <a:extLst>
                <a:ext uri="{FF2B5EF4-FFF2-40B4-BE49-F238E27FC236}">
                  <a16:creationId xmlns:a16="http://schemas.microsoft.com/office/drawing/2014/main" id="{D5F24501-2D77-49B8-94B1-123193DC0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312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Text Box 125">
              <a:extLst>
                <a:ext uri="{FF2B5EF4-FFF2-40B4-BE49-F238E27FC236}">
                  <a16:creationId xmlns:a16="http://schemas.microsoft.com/office/drawing/2014/main" id="{A8237BD7-B69C-463E-B7D6-0F698048F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686"/>
              <a:ext cx="2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96" name="Object 114">
            <a:extLst>
              <a:ext uri="{FF2B5EF4-FFF2-40B4-BE49-F238E27FC236}">
                <a16:creationId xmlns:a16="http://schemas.microsoft.com/office/drawing/2014/main" id="{544E275C-D671-4289-A369-75205283D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206386"/>
              </p:ext>
            </p:extLst>
          </p:nvPr>
        </p:nvGraphicFramePr>
        <p:xfrm>
          <a:off x="446359" y="1452297"/>
          <a:ext cx="136366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3" imgW="685800" imgH="1955520" progId="Equation.3">
                  <p:embed/>
                </p:oleObj>
              </mc:Choice>
              <mc:Fallback>
                <p:oleObj name="Equation" r:id="rId3" imgW="685800" imgH="1955520" progId="Equation.3">
                  <p:embed/>
                  <p:pic>
                    <p:nvPicPr>
                      <p:cNvPr id="97" name="Object 114">
                        <a:extLst>
                          <a:ext uri="{FF2B5EF4-FFF2-40B4-BE49-F238E27FC236}">
                            <a16:creationId xmlns:a16="http://schemas.microsoft.com/office/drawing/2014/main" id="{80ED900C-1C58-43B0-BDD0-0579AA376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59" y="1452297"/>
                        <a:ext cx="136366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5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20">
            <a:extLst>
              <a:ext uri="{FF2B5EF4-FFF2-40B4-BE49-F238E27FC236}">
                <a16:creationId xmlns:a16="http://schemas.microsoft.com/office/drawing/2014/main" id="{C2ED6697-C847-4863-AB51-20BC8EBB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13058"/>
              </p:ext>
            </p:extLst>
          </p:nvPr>
        </p:nvGraphicFramePr>
        <p:xfrm>
          <a:off x="4932040" y="1628800"/>
          <a:ext cx="3352800" cy="295656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4106918411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17294471"/>
                    </a:ext>
                  </a:extLst>
                </a:gridCol>
              </a:tblGrid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1  1  1  1  1  0  1  1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1  1  1  1  1  1  0  1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1  1  1  1  1  1  1  0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174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BEEA20-D9E3-4C6A-8C7F-1492C7771A72}"/>
                  </a:ext>
                </a:extLst>
              </p:cNvPr>
              <p:cNvSpPr txBox="1"/>
              <p:nvPr/>
            </p:nvSpPr>
            <p:spPr>
              <a:xfrm>
                <a:off x="1105958" y="5544724"/>
                <a:ext cx="65614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3-8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译码器共有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个输入，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个输出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∽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BEEA20-D9E3-4C6A-8C7F-1492C7771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8" y="5544724"/>
                <a:ext cx="6561412" cy="523220"/>
              </a:xfrm>
              <a:prstGeom prst="rect">
                <a:avLst/>
              </a:prstGeom>
              <a:blipFill>
                <a:blip r:embed="rId2"/>
                <a:stretch>
                  <a:fillRect l="-1857" t="-1647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E6CCC4-E083-412E-B1E0-D9F247019411}"/>
              </a:ext>
            </a:extLst>
          </p:cNvPr>
          <p:cNvGrpSpPr/>
          <p:nvPr/>
        </p:nvGrpSpPr>
        <p:grpSpPr>
          <a:xfrm>
            <a:off x="680339" y="964596"/>
            <a:ext cx="3081541" cy="467336"/>
            <a:chOff x="757773" y="1452647"/>
            <a:chExt cx="3081541" cy="46733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73C6ED7-A104-4F9B-B7EF-33FAEDC6A546}"/>
                </a:ext>
              </a:extLst>
            </p:cNvPr>
            <p:cNvGrpSpPr/>
            <p:nvPr/>
          </p:nvGrpSpPr>
          <p:grpSpPr>
            <a:xfrm>
              <a:off x="757773" y="1455612"/>
              <a:ext cx="571674" cy="464371"/>
              <a:chOff x="200731" y="3756717"/>
              <a:chExt cx="571674" cy="464371"/>
            </a:xfrm>
          </p:grpSpPr>
          <p:pic>
            <p:nvPicPr>
              <p:cNvPr id="2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0B3FC32F-6744-4A20-BF52-DD1AAFF800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47CB6EE3-E433-4AC3-9C2F-5A01F776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45D9141-7427-4870-B5F6-6883ADC79CA3}"/>
                </a:ext>
              </a:extLst>
            </p:cNvPr>
            <p:cNvSpPr txBox="1"/>
            <p:nvPr/>
          </p:nvSpPr>
          <p:spPr>
            <a:xfrm>
              <a:off x="1333500" y="1452647"/>
              <a:ext cx="2505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译出信号为逻辑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FE24CAC-E32E-41A0-A14B-CA12143B1A41}"/>
              </a:ext>
            </a:extLst>
          </p:cNvPr>
          <p:cNvGrpSpPr/>
          <p:nvPr/>
        </p:nvGrpSpPr>
        <p:grpSpPr>
          <a:xfrm>
            <a:off x="4931066" y="1214525"/>
            <a:ext cx="3468368" cy="707886"/>
            <a:chOff x="4931066" y="1214525"/>
            <a:chExt cx="346836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3A237F9-138A-4782-99DA-028447AF6C42}"/>
                    </a:ext>
                  </a:extLst>
                </p:cNvPr>
                <p:cNvSpPr txBox="1"/>
                <p:nvPr/>
              </p:nvSpPr>
              <p:spPr>
                <a:xfrm>
                  <a:off x="5929519" y="1214525"/>
                  <a:ext cx="24699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000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1"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3A237F9-138A-4782-99DA-028447AF6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519" y="1214525"/>
                  <a:ext cx="2469915" cy="707886"/>
                </a:xfrm>
                <a:prstGeom prst="rect">
                  <a:avLst/>
                </a:prstGeom>
                <a:blipFill>
                  <a:blip r:embed="rId6"/>
                  <a:stretch>
                    <a:fillRect r="-51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ABF71EA-7B57-46E3-8F0C-C5CF63EB58AE}"/>
                </a:ext>
              </a:extLst>
            </p:cNvPr>
            <p:cNvSpPr txBox="1"/>
            <p:nvPr/>
          </p:nvSpPr>
          <p:spPr>
            <a:xfrm>
              <a:off x="5046637" y="1214525"/>
              <a:ext cx="713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F468FBF-6109-4F29-8E20-C19F1A54DC0F}"/>
                </a:ext>
              </a:extLst>
            </p:cNvPr>
            <p:cNvSpPr/>
            <p:nvPr/>
          </p:nvSpPr>
          <p:spPr>
            <a:xfrm>
              <a:off x="4931066" y="1228690"/>
              <a:ext cx="33528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91FD440-45B6-4645-8C60-C3A967FE89F7}"/>
                </a:ext>
              </a:extLst>
            </p:cNvPr>
            <p:cNvCxnSpPr/>
            <p:nvPr/>
          </p:nvCxnSpPr>
          <p:spPr>
            <a:xfrm>
              <a:off x="5929519" y="1227094"/>
              <a:ext cx="0" cy="398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68C8DDB-CB4E-4152-AFBB-E972ABAED097}"/>
              </a:ext>
            </a:extLst>
          </p:cNvPr>
          <p:cNvGrpSpPr/>
          <p:nvPr/>
        </p:nvGrpSpPr>
        <p:grpSpPr>
          <a:xfrm>
            <a:off x="1083697" y="1844824"/>
            <a:ext cx="2939903" cy="2592187"/>
            <a:chOff x="1083697" y="1844824"/>
            <a:chExt cx="2939903" cy="259218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F5AA172-0276-4445-85AD-85530DA4878E}"/>
                </a:ext>
              </a:extLst>
            </p:cNvPr>
            <p:cNvGrpSpPr/>
            <p:nvPr/>
          </p:nvGrpSpPr>
          <p:grpSpPr>
            <a:xfrm>
              <a:off x="1083697" y="1844824"/>
              <a:ext cx="2939903" cy="2592187"/>
              <a:chOff x="780455" y="1628901"/>
              <a:chExt cx="2939903" cy="2592187"/>
            </a:xfrm>
          </p:grpSpPr>
          <p:sp>
            <p:nvSpPr>
              <p:cNvPr id="3" name="Rectangle 4">
                <a:extLst>
                  <a:ext uri="{FF2B5EF4-FFF2-40B4-BE49-F238E27FC236}">
                    <a16:creationId xmlns:a16="http://schemas.microsoft.com/office/drawing/2014/main" id="{3FBD44A3-1F6A-4548-8DA7-EFEF08103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855" y="1706488"/>
                <a:ext cx="1184800" cy="25146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Line 5">
                <a:extLst>
                  <a:ext uri="{FF2B5EF4-FFF2-40B4-BE49-F238E27FC236}">
                    <a16:creationId xmlns:a16="http://schemas.microsoft.com/office/drawing/2014/main" id="{65908741-9105-44FC-98ED-833751770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7468" y="2204046"/>
                <a:ext cx="6842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D776FF01-6609-4251-A6BD-DF1D8FA34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7468" y="2975571"/>
                <a:ext cx="6842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8A388478-62A1-4721-B564-5D8AB2164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7630" y="3645496"/>
                <a:ext cx="6540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8">
                <a:extLst>
                  <a:ext uri="{FF2B5EF4-FFF2-40B4-BE49-F238E27FC236}">
                    <a16:creationId xmlns:a16="http://schemas.microsoft.com/office/drawing/2014/main" id="{10432A22-BD6A-4572-AC01-1CED44FFF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468" y="1869083"/>
                <a:ext cx="268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9">
                <a:extLst>
                  <a:ext uri="{FF2B5EF4-FFF2-40B4-BE49-F238E27FC236}">
                    <a16:creationId xmlns:a16="http://schemas.microsoft.com/office/drawing/2014/main" id="{E6E49DBB-4E97-4A6A-8811-FA08C30B4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468" y="2118321"/>
                <a:ext cx="268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02DDECE7-AC41-4B21-BE34-F173A0938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468" y="2405658"/>
                <a:ext cx="268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CC341AA7-FFA6-4539-994B-FD2A6896E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468" y="2718396"/>
                <a:ext cx="268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D4C274F8-05F5-4C2F-A9BC-487C2CE86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468" y="3023196"/>
                <a:ext cx="268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3F1F16EB-0885-4544-BC12-065E4E423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468" y="3377208"/>
                <a:ext cx="266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Line 14">
                <a:extLst>
                  <a:ext uri="{FF2B5EF4-FFF2-40B4-BE49-F238E27FC236}">
                    <a16:creationId xmlns:a16="http://schemas.microsoft.com/office/drawing/2014/main" id="{86C9BF60-2C6D-48EE-9641-EF5719AEE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468" y="3666133"/>
                <a:ext cx="268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84F4E887-26A6-4F46-9EA4-12BFC3866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468" y="3947121"/>
                <a:ext cx="268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88ED1135-6239-4DA2-BF19-60F847BD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805" y="2024658"/>
                <a:ext cx="381000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55D8C848-0461-4C8B-A9FE-D0A0708C3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455" y="2813646"/>
                <a:ext cx="381000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7" name="Text Box 18">
                <a:extLst>
                  <a:ext uri="{FF2B5EF4-FFF2-40B4-BE49-F238E27FC236}">
                    <a16:creationId xmlns:a16="http://schemas.microsoft.com/office/drawing/2014/main" id="{35294E47-E673-4951-B1CE-14BFA14B4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268" y="3450233"/>
                <a:ext cx="381000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9">
                    <a:extLst>
                      <a:ext uri="{FF2B5EF4-FFF2-40B4-BE49-F238E27FC236}">
                        <a16:creationId xmlns:a16="http://schemas.microsoft.com/office/drawing/2014/main" id="{44B40589-E76B-476D-954B-250CBE5E51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9168" y="1628901"/>
                    <a:ext cx="541190" cy="25521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000" b="0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lang="en-US" altLang="zh-CN" sz="200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r>
                      <a:rPr lang="en-US" altLang="zh-CN" sz="2000"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lang="en-US" altLang="zh-CN" sz="200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altLang="zh-CN" sz="2000"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lang="en-US" altLang="zh-CN" sz="200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2000"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lang="en-US" altLang="zh-CN" sz="200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altLang="zh-CN" sz="2000"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lang="en-US" altLang="zh-CN" sz="200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altLang="zh-CN" sz="2000"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lang="en-US" altLang="zh-CN" sz="200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US" altLang="zh-CN" sz="2000"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lang="en-US" altLang="zh-CN" sz="200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en-US" altLang="zh-CN" sz="2000"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lang="en-US" altLang="zh-CN" sz="2000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 Box 19">
                    <a:extLst>
                      <a:ext uri="{FF2B5EF4-FFF2-40B4-BE49-F238E27FC236}">
                        <a16:creationId xmlns:a16="http://schemas.microsoft.com/office/drawing/2014/main" id="{44B40589-E76B-476D-954B-250CBE5E5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79168" y="1628901"/>
                    <a:ext cx="541190" cy="25521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11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Oval 52">
              <a:extLst>
                <a:ext uri="{FF2B5EF4-FFF2-40B4-BE49-F238E27FC236}">
                  <a16:creationId xmlns:a16="http://schemas.microsoft.com/office/drawing/2014/main" id="{1EC4E0E9-0CF5-4887-B1D8-194F7340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310" y="2028949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D97D7A72-BE73-42DA-B677-3B6113FAD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733" y="2280989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52">
              <a:extLst>
                <a:ext uri="{FF2B5EF4-FFF2-40B4-BE49-F238E27FC236}">
                  <a16:creationId xmlns:a16="http://schemas.microsoft.com/office/drawing/2014/main" id="{E14A3596-0E91-4B25-AA02-E441B9D8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770" y="2569021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52">
              <a:extLst>
                <a:ext uri="{FF2B5EF4-FFF2-40B4-BE49-F238E27FC236}">
                  <a16:creationId xmlns:a16="http://schemas.microsoft.com/office/drawing/2014/main" id="{FAA1B1B1-DB10-4575-A0DD-756B3E1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770" y="2884835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52">
              <a:extLst>
                <a:ext uri="{FF2B5EF4-FFF2-40B4-BE49-F238E27FC236}">
                  <a16:creationId xmlns:a16="http://schemas.microsoft.com/office/drawing/2014/main" id="{16696E91-3117-44A4-B059-B0C8EF7A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733" y="317698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52">
              <a:extLst>
                <a:ext uri="{FF2B5EF4-FFF2-40B4-BE49-F238E27FC236}">
                  <a16:creationId xmlns:a16="http://schemas.microsoft.com/office/drawing/2014/main" id="{AAB0FF7A-36BA-412C-8600-37F3786B9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770" y="353702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52">
              <a:extLst>
                <a:ext uri="{FF2B5EF4-FFF2-40B4-BE49-F238E27FC236}">
                  <a16:creationId xmlns:a16="http://schemas.microsoft.com/office/drawing/2014/main" id="{45910823-D4D4-4D90-9FE5-0C45A48BC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556" y="3825056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52">
              <a:extLst>
                <a:ext uri="{FF2B5EF4-FFF2-40B4-BE49-F238E27FC236}">
                  <a16:creationId xmlns:a16="http://schemas.microsoft.com/office/drawing/2014/main" id="{D4E63E8B-D029-4EDA-8D5A-8E2E97F5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770" y="4113088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3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0">
            <a:extLst>
              <a:ext uri="{FF2B5EF4-FFF2-40B4-BE49-F238E27FC236}">
                <a16:creationId xmlns:a16="http://schemas.microsoft.com/office/drawing/2014/main" id="{F5099E69-E7F7-455B-BF81-98839B8C5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73602"/>
              </p:ext>
            </p:extLst>
          </p:nvPr>
        </p:nvGraphicFramePr>
        <p:xfrm>
          <a:off x="129403" y="1916832"/>
          <a:ext cx="4155350" cy="3704268"/>
        </p:xfrm>
        <a:graphic>
          <a:graphicData uri="http://schemas.openxmlformats.org/drawingml/2006/table">
            <a:tbl>
              <a:tblPr/>
              <a:tblGrid>
                <a:gridCol w="1243458">
                  <a:extLst>
                    <a:ext uri="{9D8B030D-6E8A-4147-A177-3AD203B41FA5}">
                      <a16:colId xmlns:a16="http://schemas.microsoft.com/office/drawing/2014/main" val="4106918411"/>
                    </a:ext>
                  </a:extLst>
                </a:gridCol>
                <a:gridCol w="2911892">
                  <a:extLst>
                    <a:ext uri="{9D8B030D-6E8A-4147-A177-3AD203B41FA5}">
                      <a16:colId xmlns:a16="http://schemas.microsoft.com/office/drawing/2014/main" val="317294471"/>
                    </a:ext>
                  </a:extLst>
                </a:gridCol>
              </a:tblGrid>
              <a:tr h="37042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1  1  1  1  1  0  1  1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1  1  1  1  1  1  0  1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1  1  1  1  1  1  1  0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174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89F6965-E3A3-4344-B7FD-55694CC53F5F}"/>
                  </a:ext>
                </a:extLst>
              </p:cNvPr>
              <p:cNvSpPr txBox="1"/>
              <p:nvPr/>
            </p:nvSpPr>
            <p:spPr>
              <a:xfrm>
                <a:off x="4879656" y="1340768"/>
                <a:ext cx="1691489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8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2800" b="1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800" b="1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89F6965-E3A3-4344-B7FD-55694CC53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56" y="1340768"/>
                <a:ext cx="1691489" cy="577081"/>
              </a:xfrm>
              <a:prstGeom prst="rect">
                <a:avLst/>
              </a:prstGeom>
              <a:blipFill>
                <a:blip r:embed="rId2"/>
                <a:stretch>
                  <a:fillRect t="-3158" b="-2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225AB80-BE65-4CD8-89F2-9F2E0D194E02}"/>
              </a:ext>
            </a:extLst>
          </p:cNvPr>
          <p:cNvSpPr txBox="1"/>
          <p:nvPr/>
        </p:nvSpPr>
        <p:spPr>
          <a:xfrm>
            <a:off x="899592" y="11663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并用非门、与非门实现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518DE59-549F-485F-82FB-3A64F3B2E035}"/>
                  </a:ext>
                </a:extLst>
              </p:cNvPr>
              <p:cNvSpPr/>
              <p:nvPr/>
            </p:nvSpPr>
            <p:spPr>
              <a:xfrm>
                <a:off x="6876256" y="1297295"/>
                <a:ext cx="1797287" cy="582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8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8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8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</m:acc>
                      </m:e>
                    </m:acc>
                  </m:oMath>
                </a14:m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518DE59-549F-485F-82FB-3A64F3B2E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297295"/>
                <a:ext cx="1797287" cy="582532"/>
              </a:xfrm>
              <a:prstGeom prst="rect">
                <a:avLst/>
              </a:prstGeom>
              <a:blipFill>
                <a:blip r:embed="rId3"/>
                <a:stretch>
                  <a:fillRect t="-1053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242FD66-8149-4626-A081-6A8D4CD97B5D}"/>
              </a:ext>
            </a:extLst>
          </p:cNvPr>
          <p:cNvSpPr txBox="1"/>
          <p:nvPr/>
        </p:nvSpPr>
        <p:spPr>
          <a:xfrm>
            <a:off x="4879656" y="213285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同理可得，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3A402-8B2E-44F6-B115-6091CDD39C46}"/>
              </a:ext>
            </a:extLst>
          </p:cNvPr>
          <p:cNvGrpSpPr/>
          <p:nvPr/>
        </p:nvGrpSpPr>
        <p:grpSpPr>
          <a:xfrm>
            <a:off x="6895787" y="1953287"/>
            <a:ext cx="1819878" cy="4225393"/>
            <a:chOff x="6602297" y="1943977"/>
            <a:chExt cx="1819878" cy="4225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4BC80E1-34F4-4F1D-BA03-2D6120B214B6}"/>
                    </a:ext>
                  </a:extLst>
                </p:cNvPr>
                <p:cNvSpPr/>
                <p:nvPr/>
              </p:nvSpPr>
              <p:spPr>
                <a:xfrm>
                  <a:off x="6602297" y="1943977"/>
                  <a:ext cx="1797287" cy="5819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4BC80E1-34F4-4F1D-BA03-2D6120B21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297" y="1943977"/>
                  <a:ext cx="1797287" cy="581954"/>
                </a:xfrm>
                <a:prstGeom prst="rect">
                  <a:avLst/>
                </a:prstGeom>
                <a:blipFill>
                  <a:blip r:embed="rId4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5852A2A-9014-4A62-B0F3-8C60B34F00DD}"/>
                    </a:ext>
                  </a:extLst>
                </p:cNvPr>
                <p:cNvSpPr/>
                <p:nvPr/>
              </p:nvSpPr>
              <p:spPr>
                <a:xfrm>
                  <a:off x="6618572" y="2532754"/>
                  <a:ext cx="1797287" cy="5825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5852A2A-9014-4A62-B0F3-8C60B34F00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72" y="2532754"/>
                  <a:ext cx="1797287" cy="582532"/>
                </a:xfrm>
                <a:prstGeom prst="rect">
                  <a:avLst/>
                </a:prstGeom>
                <a:blipFill>
                  <a:blip r:embed="rId5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26D2A7C-C132-4EC5-BABA-61A9524B3D26}"/>
                    </a:ext>
                  </a:extLst>
                </p:cNvPr>
                <p:cNvSpPr/>
                <p:nvPr/>
              </p:nvSpPr>
              <p:spPr>
                <a:xfrm>
                  <a:off x="6624888" y="3163598"/>
                  <a:ext cx="1797287" cy="5819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26D2A7C-C132-4EC5-BABA-61A9524B3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888" y="3163598"/>
                  <a:ext cx="1797287" cy="581954"/>
                </a:xfrm>
                <a:prstGeom prst="rect">
                  <a:avLst/>
                </a:prstGeom>
                <a:blipFill>
                  <a:blip r:embed="rId6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1B2C23D-8541-4BD8-A386-4338A2863F78}"/>
                    </a:ext>
                  </a:extLst>
                </p:cNvPr>
                <p:cNvSpPr/>
                <p:nvPr/>
              </p:nvSpPr>
              <p:spPr>
                <a:xfrm>
                  <a:off x="6631339" y="3817996"/>
                  <a:ext cx="1707519" cy="5825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1B2C23D-8541-4BD8-A386-4338A2863F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339" y="3817996"/>
                  <a:ext cx="1707519" cy="582532"/>
                </a:xfrm>
                <a:prstGeom prst="rect">
                  <a:avLst/>
                </a:prstGeom>
                <a:blipFill>
                  <a:blip r:embed="rId7"/>
                  <a:stretch>
                    <a:fillRect t="-1053" b="-294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2CA274-B886-408F-90B2-F0B50F0CE89B}"/>
                    </a:ext>
                  </a:extLst>
                </p:cNvPr>
                <p:cNvSpPr/>
                <p:nvPr/>
              </p:nvSpPr>
              <p:spPr>
                <a:xfrm>
                  <a:off x="6660232" y="4478731"/>
                  <a:ext cx="1707519" cy="5770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2CA274-B886-408F-90B2-F0B50F0CE8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4478731"/>
                  <a:ext cx="1707519" cy="577081"/>
                </a:xfrm>
                <a:prstGeom prst="rect">
                  <a:avLst/>
                </a:prstGeom>
                <a:blipFill>
                  <a:blip r:embed="rId8"/>
                  <a:stretch>
                    <a:fillRect t="-1053" b="-2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3864A00-3A6F-448F-85B3-DA0FC8A80314}"/>
                    </a:ext>
                  </a:extLst>
                </p:cNvPr>
                <p:cNvSpPr/>
                <p:nvPr/>
              </p:nvSpPr>
              <p:spPr>
                <a:xfrm>
                  <a:off x="6660232" y="5055812"/>
                  <a:ext cx="1705916" cy="5825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AB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3864A00-3A6F-448F-85B3-DA0FC8A803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5055812"/>
                  <a:ext cx="1705916" cy="582532"/>
                </a:xfrm>
                <a:prstGeom prst="rect">
                  <a:avLst/>
                </a:prstGeom>
                <a:blipFill>
                  <a:blip r:embed="rId9"/>
                  <a:stretch>
                    <a:fillRect t="-1053" b="-294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83C1CC3-D0DF-4856-AFA8-82EEFBBCF109}"/>
                    </a:ext>
                  </a:extLst>
                </p:cNvPr>
                <p:cNvSpPr/>
                <p:nvPr/>
              </p:nvSpPr>
              <p:spPr>
                <a:xfrm>
                  <a:off x="6660232" y="5644162"/>
                  <a:ext cx="1705916" cy="5252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lang="en-US" altLang="zh-CN" sz="28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ABC</m:t>
                          </m:r>
                          <m:r>
                            <m:rPr>
                              <m:nor/>
                            </m:rPr>
                            <a:rPr lang="en-US" altLang="zh-CN" sz="28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83C1CC3-D0DF-4856-AFA8-82EEFBBCF1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5644162"/>
                  <a:ext cx="1705916" cy="525208"/>
                </a:xfrm>
                <a:prstGeom prst="rect">
                  <a:avLst/>
                </a:prstGeom>
                <a:blipFill>
                  <a:blip r:embed="rId10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0F6CC5-2BA2-44DE-B94C-73E84D2FE06B}"/>
              </a:ext>
            </a:extLst>
          </p:cNvPr>
          <p:cNvGrpSpPr/>
          <p:nvPr/>
        </p:nvGrpSpPr>
        <p:grpSpPr>
          <a:xfrm>
            <a:off x="129403" y="1454947"/>
            <a:ext cx="4298581" cy="915199"/>
            <a:chOff x="4931066" y="1214525"/>
            <a:chExt cx="3468368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7C7232F-0FBF-41C7-BB80-99D2831B137C}"/>
                    </a:ext>
                  </a:extLst>
                </p:cNvPr>
                <p:cNvSpPr txBox="1"/>
                <p:nvPr/>
              </p:nvSpPr>
              <p:spPr>
                <a:xfrm>
                  <a:off x="5929519" y="1214525"/>
                  <a:ext cx="246991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4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4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4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4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4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4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4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400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</m:oMath>
                  </a14:m>
                  <a:r>
                    <a:rPr kumimoji="1" lang="en-US" altLang="zh-CN" sz="2400" b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7C7232F-0FBF-41C7-BB80-99D2831B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519" y="1214525"/>
                  <a:ext cx="2469915" cy="830997"/>
                </a:xfrm>
                <a:prstGeom prst="rect">
                  <a:avLst/>
                </a:prstGeom>
                <a:blipFill>
                  <a:blip r:embed="rId11"/>
                  <a:stretch>
                    <a:fillRect l="-398" r="-21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A19787-B95D-4322-AB65-BD894CEB0CF7}"/>
                </a:ext>
              </a:extLst>
            </p:cNvPr>
            <p:cNvSpPr txBox="1"/>
            <p:nvPr/>
          </p:nvSpPr>
          <p:spPr>
            <a:xfrm>
              <a:off x="5046637" y="1214525"/>
              <a:ext cx="784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ABC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8F282F-AF85-40AA-B91A-4900D6DBAF92}"/>
                </a:ext>
              </a:extLst>
            </p:cNvPr>
            <p:cNvSpPr/>
            <p:nvPr/>
          </p:nvSpPr>
          <p:spPr>
            <a:xfrm>
              <a:off x="4931066" y="1228690"/>
              <a:ext cx="33528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722B4C5-1C58-4304-BC9B-4BE3B8811782}"/>
                </a:ext>
              </a:extLst>
            </p:cNvPr>
            <p:cNvCxnSpPr/>
            <p:nvPr/>
          </p:nvCxnSpPr>
          <p:spPr>
            <a:xfrm>
              <a:off x="5929519" y="1227094"/>
              <a:ext cx="0" cy="398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5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AB26EFE-10E8-41A7-AAEB-B77211E18C90}"/>
              </a:ext>
            </a:extLst>
          </p:cNvPr>
          <p:cNvGrpSpPr/>
          <p:nvPr/>
        </p:nvGrpSpPr>
        <p:grpSpPr>
          <a:xfrm>
            <a:off x="315108" y="1484343"/>
            <a:ext cx="8649791" cy="4201203"/>
            <a:chOff x="315108" y="1484343"/>
            <a:chExt cx="8649791" cy="4201203"/>
          </a:xfrm>
        </p:grpSpPr>
        <p:grpSp>
          <p:nvGrpSpPr>
            <p:cNvPr id="2" name="Group 126">
              <a:extLst>
                <a:ext uri="{FF2B5EF4-FFF2-40B4-BE49-F238E27FC236}">
                  <a16:creationId xmlns:a16="http://schemas.microsoft.com/office/drawing/2014/main" id="{F3F56798-3AE1-404F-84AF-45FD712A4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08" y="1484343"/>
              <a:ext cx="8649791" cy="4201203"/>
              <a:chOff x="336" y="2441"/>
              <a:chExt cx="4159" cy="1585"/>
            </a:xfrm>
          </p:grpSpPr>
          <p:grpSp>
            <p:nvGrpSpPr>
              <p:cNvPr id="3" name="Group 31">
                <a:extLst>
                  <a:ext uri="{FF2B5EF4-FFF2-40B4-BE49-F238E27FC236}">
                    <a16:creationId xmlns:a16="http://schemas.microsoft.com/office/drawing/2014/main" id="{AF7885E0-CD8C-4558-8EA7-0F5C387D21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441"/>
                <a:ext cx="4159" cy="1585"/>
                <a:chOff x="720" y="2585"/>
                <a:chExt cx="4159" cy="15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 Box 32">
                      <a:extLst>
                        <a:ext uri="{FF2B5EF4-FFF2-40B4-BE49-F238E27FC236}">
                          <a16:creationId xmlns:a16="http://schemas.microsoft.com/office/drawing/2014/main" id="{6F2920E3-6F11-4F91-884C-59417809B1D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585"/>
                      <a:ext cx="3792" cy="1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 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</mc:Choice>
              <mc:Fallback xmlns="">
                <p:sp>
                  <p:nvSpPr>
                    <p:cNvPr id="15" name="Text Box 32">
                      <a:extLst>
                        <a:ext uri="{FF2B5EF4-FFF2-40B4-BE49-F238E27FC236}">
                          <a16:creationId xmlns:a16="http://schemas.microsoft.com/office/drawing/2014/main" id="{6F2920E3-6F11-4F91-884C-59417809B1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8" y="2585"/>
                      <a:ext cx="3792" cy="1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302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Group 33">
                  <a:extLst>
                    <a:ext uri="{FF2B5EF4-FFF2-40B4-BE49-F238E27FC236}">
                      <a16:creationId xmlns:a16="http://schemas.microsoft.com/office/drawing/2014/main" id="{3E23DA73-6B94-4006-B330-1716EBD2A2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2779"/>
                  <a:ext cx="4032" cy="1391"/>
                  <a:chOff x="2625" y="10072"/>
                  <a:chExt cx="5260" cy="1920"/>
                </a:xfrm>
              </p:grpSpPr>
              <p:grpSp>
                <p:nvGrpSpPr>
                  <p:cNvPr id="20" name="Group 34">
                    <a:extLst>
                      <a:ext uri="{FF2B5EF4-FFF2-40B4-BE49-F238E27FC236}">
                        <a16:creationId xmlns:a16="http://schemas.microsoft.com/office/drawing/2014/main" id="{C545D8AF-43A0-434F-954A-42A7AAE09E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45" y="10571"/>
                    <a:ext cx="5240" cy="1380"/>
                    <a:chOff x="2945" y="11012"/>
                    <a:chExt cx="5020" cy="1700"/>
                  </a:xfrm>
                </p:grpSpPr>
                <p:grpSp>
                  <p:nvGrpSpPr>
                    <p:cNvPr id="78" name="Group 35">
                      <a:extLst>
                        <a:ext uri="{FF2B5EF4-FFF2-40B4-BE49-F238E27FC236}">
                          <a16:creationId xmlns:a16="http://schemas.microsoft.com/office/drawing/2014/main" id="{362FC005-19AE-435C-83AE-BBD8E6D4ED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45" y="12232"/>
                      <a:ext cx="4980" cy="480"/>
                      <a:chOff x="2945" y="12232"/>
                      <a:chExt cx="4980" cy="480"/>
                    </a:xfrm>
                  </p:grpSpPr>
                  <p:sp>
                    <p:nvSpPr>
                      <p:cNvPr id="91" name="Line 36">
                        <a:extLst>
                          <a:ext uri="{FF2B5EF4-FFF2-40B4-BE49-F238E27FC236}">
                            <a16:creationId xmlns:a16="http://schemas.microsoft.com/office/drawing/2014/main" id="{E007DF51-CF90-4290-8E91-623C6300471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45" y="12712"/>
                        <a:ext cx="49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" name="Line 37">
                        <a:extLst>
                          <a:ext uri="{FF2B5EF4-FFF2-40B4-BE49-F238E27FC236}">
                            <a16:creationId xmlns:a16="http://schemas.microsoft.com/office/drawing/2014/main" id="{46DD82E5-FBE7-4B61-B875-485B2E54E4D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85" y="12412"/>
                        <a:ext cx="0" cy="3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3" name="Line 38">
                        <a:extLst>
                          <a:ext uri="{FF2B5EF4-FFF2-40B4-BE49-F238E27FC236}">
                            <a16:creationId xmlns:a16="http://schemas.microsoft.com/office/drawing/2014/main" id="{31042379-5680-44A2-9482-5D0BE7F42C4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45" y="12412"/>
                        <a:ext cx="47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4" name="Rectangle 39">
                        <a:extLst>
                          <a:ext uri="{FF2B5EF4-FFF2-40B4-BE49-F238E27FC236}">
                            <a16:creationId xmlns:a16="http://schemas.microsoft.com/office/drawing/2014/main" id="{CDB0784F-D929-47E9-A002-17755D3953E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65" y="12232"/>
                        <a:ext cx="180" cy="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5" name="Oval 40">
                        <a:extLst>
                          <a:ext uri="{FF2B5EF4-FFF2-40B4-BE49-F238E27FC236}">
                            <a16:creationId xmlns:a16="http://schemas.microsoft.com/office/drawing/2014/main" id="{F04A4C1E-0E56-4E76-A2B8-05104C4D34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05" y="12374"/>
                        <a:ext cx="65" cy="69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9" name="Group 41">
                      <a:extLst>
                        <a:ext uri="{FF2B5EF4-FFF2-40B4-BE49-F238E27FC236}">
                          <a16:creationId xmlns:a16="http://schemas.microsoft.com/office/drawing/2014/main" id="{CA265C69-AC52-480E-A1D6-4592D97B38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85" y="11012"/>
                      <a:ext cx="4980" cy="480"/>
                      <a:chOff x="2945" y="12232"/>
                      <a:chExt cx="4980" cy="480"/>
                    </a:xfrm>
                  </p:grpSpPr>
                  <p:sp>
                    <p:nvSpPr>
                      <p:cNvPr id="86" name="Line 42">
                        <a:extLst>
                          <a:ext uri="{FF2B5EF4-FFF2-40B4-BE49-F238E27FC236}">
                            <a16:creationId xmlns:a16="http://schemas.microsoft.com/office/drawing/2014/main" id="{325D9392-9CC5-4013-8A1F-E7CF197958C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45" y="12712"/>
                        <a:ext cx="49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7" name="Line 43">
                        <a:extLst>
                          <a:ext uri="{FF2B5EF4-FFF2-40B4-BE49-F238E27FC236}">
                            <a16:creationId xmlns:a16="http://schemas.microsoft.com/office/drawing/2014/main" id="{0240B043-13B4-4779-BBF0-031022E2513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85" y="12412"/>
                        <a:ext cx="0" cy="3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8" name="Line 44">
                        <a:extLst>
                          <a:ext uri="{FF2B5EF4-FFF2-40B4-BE49-F238E27FC236}">
                            <a16:creationId xmlns:a16="http://schemas.microsoft.com/office/drawing/2014/main" id="{365909FF-5A5B-4AA0-9AAA-FCD7C591EAA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45" y="12412"/>
                        <a:ext cx="47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9" name="Rectangle 45">
                        <a:extLst>
                          <a:ext uri="{FF2B5EF4-FFF2-40B4-BE49-F238E27FC236}">
                            <a16:creationId xmlns:a16="http://schemas.microsoft.com/office/drawing/2014/main" id="{6EA1C742-8A6A-4E8A-8B61-C88F7E4ACD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65" y="12232"/>
                        <a:ext cx="180" cy="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0" name="Oval 46">
                        <a:extLst>
                          <a:ext uri="{FF2B5EF4-FFF2-40B4-BE49-F238E27FC236}">
                            <a16:creationId xmlns:a16="http://schemas.microsoft.com/office/drawing/2014/main" id="{44E0DA91-5A7A-4B96-9376-D555F765538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11" y="12368"/>
                        <a:ext cx="65" cy="69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" name="Group 47">
                      <a:extLst>
                        <a:ext uri="{FF2B5EF4-FFF2-40B4-BE49-F238E27FC236}">
                          <a16:creationId xmlns:a16="http://schemas.microsoft.com/office/drawing/2014/main" id="{3B211BA4-2373-4353-8450-3DA9295248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5" y="11612"/>
                      <a:ext cx="4980" cy="480"/>
                      <a:chOff x="2945" y="12232"/>
                      <a:chExt cx="4980" cy="480"/>
                    </a:xfrm>
                  </p:grpSpPr>
                  <p:sp>
                    <p:nvSpPr>
                      <p:cNvPr id="81" name="Line 48">
                        <a:extLst>
                          <a:ext uri="{FF2B5EF4-FFF2-40B4-BE49-F238E27FC236}">
                            <a16:creationId xmlns:a16="http://schemas.microsoft.com/office/drawing/2014/main" id="{F1BA9A1E-418E-4103-8B2E-14480AD064F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45" y="12712"/>
                        <a:ext cx="49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2" name="Line 49">
                        <a:extLst>
                          <a:ext uri="{FF2B5EF4-FFF2-40B4-BE49-F238E27FC236}">
                            <a16:creationId xmlns:a16="http://schemas.microsoft.com/office/drawing/2014/main" id="{9E5F191B-9FE8-4387-9DC7-5E8E3A0E2F3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85" y="12412"/>
                        <a:ext cx="0" cy="3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3" name="Line 50">
                        <a:extLst>
                          <a:ext uri="{FF2B5EF4-FFF2-40B4-BE49-F238E27FC236}">
                            <a16:creationId xmlns:a16="http://schemas.microsoft.com/office/drawing/2014/main" id="{A86B15C4-0A13-43BA-BCEE-F565AF4EA43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45" y="12412"/>
                        <a:ext cx="47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4" name="Rectangle 51">
                        <a:extLst>
                          <a:ext uri="{FF2B5EF4-FFF2-40B4-BE49-F238E27FC236}">
                            <a16:creationId xmlns:a16="http://schemas.microsoft.com/office/drawing/2014/main" id="{34FBC22D-25EB-4B1E-A678-7ED42E268D0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65" y="12232"/>
                        <a:ext cx="180" cy="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5" name="Oval 52">
                        <a:extLst>
                          <a:ext uri="{FF2B5EF4-FFF2-40B4-BE49-F238E27FC236}">
                            <a16:creationId xmlns:a16="http://schemas.microsoft.com/office/drawing/2014/main" id="{CB574414-630D-4504-A626-88C1FD7A0D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07" y="12364"/>
                        <a:ext cx="65" cy="69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" name="Line 53">
                    <a:extLst>
                      <a:ext uri="{FF2B5EF4-FFF2-40B4-BE49-F238E27FC236}">
                        <a16:creationId xmlns:a16="http://schemas.microsoft.com/office/drawing/2014/main" id="{CDE1F289-3B11-45D1-B5CF-FD3E9A679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5" y="10472"/>
                    <a:ext cx="0" cy="1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Line 54">
                    <a:extLst>
                      <a:ext uri="{FF2B5EF4-FFF2-40B4-BE49-F238E27FC236}">
                        <a16:creationId xmlns:a16="http://schemas.microsoft.com/office/drawing/2014/main" id="{F740DE77-E18D-4C98-A2EF-C679757587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5" y="10072"/>
                    <a:ext cx="0" cy="1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Line 55">
                    <a:extLst>
                      <a:ext uri="{FF2B5EF4-FFF2-40B4-BE49-F238E27FC236}">
                        <a16:creationId xmlns:a16="http://schemas.microsoft.com/office/drawing/2014/main" id="{BD506B74-0A76-48ED-AE74-83AF31A44B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51" y="10482"/>
                    <a:ext cx="0" cy="2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Line 56">
                    <a:extLst>
                      <a:ext uri="{FF2B5EF4-FFF2-40B4-BE49-F238E27FC236}">
                        <a16:creationId xmlns:a16="http://schemas.microsoft.com/office/drawing/2014/main" id="{05DE6C2E-4A57-4A53-BA12-91845C9371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5" y="10092"/>
                    <a:ext cx="0" cy="1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Line 57">
                    <a:extLst>
                      <a:ext uri="{FF2B5EF4-FFF2-40B4-BE49-F238E27FC236}">
                        <a16:creationId xmlns:a16="http://schemas.microsoft.com/office/drawing/2014/main" id="{69581FC6-0294-4E14-BAC3-09B6832A1D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25" y="10472"/>
                    <a:ext cx="0" cy="15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Line 58">
                    <a:extLst>
                      <a:ext uri="{FF2B5EF4-FFF2-40B4-BE49-F238E27FC236}">
                        <a16:creationId xmlns:a16="http://schemas.microsoft.com/office/drawing/2014/main" id="{8A190D96-4B77-4F92-900D-0169C00D02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5" y="10472"/>
                    <a:ext cx="0" cy="24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Line 59">
                    <a:extLst>
                      <a:ext uri="{FF2B5EF4-FFF2-40B4-BE49-F238E27FC236}">
                        <a16:creationId xmlns:a16="http://schemas.microsoft.com/office/drawing/2014/main" id="{A89F9AEB-8454-459A-A64E-D53A8BA6F1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25" y="10072"/>
                    <a:ext cx="0" cy="13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Line 60">
                    <a:extLst>
                      <a:ext uri="{FF2B5EF4-FFF2-40B4-BE49-F238E27FC236}">
                        <a16:creationId xmlns:a16="http://schemas.microsoft.com/office/drawing/2014/main" id="{CD88895B-63FB-4C77-838E-01F114547C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85" y="10472"/>
                    <a:ext cx="0" cy="1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Line 61">
                    <a:extLst>
                      <a:ext uri="{FF2B5EF4-FFF2-40B4-BE49-F238E27FC236}">
                        <a16:creationId xmlns:a16="http://schemas.microsoft.com/office/drawing/2014/main" id="{04C3C6A8-8F91-4D0B-9E36-3173FD7CFD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5" y="10452"/>
                    <a:ext cx="0" cy="3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Line 62">
                    <a:extLst>
                      <a:ext uri="{FF2B5EF4-FFF2-40B4-BE49-F238E27FC236}">
                        <a16:creationId xmlns:a16="http://schemas.microsoft.com/office/drawing/2014/main" id="{6640E642-0941-4D9E-9902-F561FB39A2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5" y="10092"/>
                    <a:ext cx="0" cy="13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Line 63">
                    <a:extLst>
                      <a:ext uri="{FF2B5EF4-FFF2-40B4-BE49-F238E27FC236}">
                        <a16:creationId xmlns:a16="http://schemas.microsoft.com/office/drawing/2014/main" id="{E49B80D3-4F94-4661-A6F7-D6C056872E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5" y="10472"/>
                    <a:ext cx="0" cy="1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Line 64">
                    <a:extLst>
                      <a:ext uri="{FF2B5EF4-FFF2-40B4-BE49-F238E27FC236}">
                        <a16:creationId xmlns:a16="http://schemas.microsoft.com/office/drawing/2014/main" id="{8DF0215B-4740-42A2-82E4-C91A5567E5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91" y="10483"/>
                    <a:ext cx="0" cy="2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Line 65">
                    <a:extLst>
                      <a:ext uri="{FF2B5EF4-FFF2-40B4-BE49-F238E27FC236}">
                        <a16:creationId xmlns:a16="http://schemas.microsoft.com/office/drawing/2014/main" id="{73AFEC40-BE46-45F9-A9D6-B6AEDB10B9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05" y="10092"/>
                    <a:ext cx="0" cy="1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Line 66">
                    <a:extLst>
                      <a:ext uri="{FF2B5EF4-FFF2-40B4-BE49-F238E27FC236}">
                        <a16:creationId xmlns:a16="http://schemas.microsoft.com/office/drawing/2014/main" id="{B7A2BFCB-C7AA-42E1-93F2-A99F1C055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5" y="10472"/>
                    <a:ext cx="0" cy="1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Line 67">
                    <a:extLst>
                      <a:ext uri="{FF2B5EF4-FFF2-40B4-BE49-F238E27FC236}">
                        <a16:creationId xmlns:a16="http://schemas.microsoft.com/office/drawing/2014/main" id="{3D450F65-A3C6-4EC8-ACBB-5BF1A6D054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45" y="10472"/>
                    <a:ext cx="0" cy="5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Line 68">
                    <a:extLst>
                      <a:ext uri="{FF2B5EF4-FFF2-40B4-BE49-F238E27FC236}">
                        <a16:creationId xmlns:a16="http://schemas.microsoft.com/office/drawing/2014/main" id="{6BFB5FBF-7C5D-4DA1-AFFD-FE214A0704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5" y="10112"/>
                    <a:ext cx="0" cy="10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Line 69">
                    <a:extLst>
                      <a:ext uri="{FF2B5EF4-FFF2-40B4-BE49-F238E27FC236}">
                        <a16:creationId xmlns:a16="http://schemas.microsoft.com/office/drawing/2014/main" id="{9AD5188D-64ED-40C7-8BBF-D4C13C57F7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45" y="10472"/>
                    <a:ext cx="0" cy="15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Line 70">
                    <a:extLst>
                      <a:ext uri="{FF2B5EF4-FFF2-40B4-BE49-F238E27FC236}">
                        <a16:creationId xmlns:a16="http://schemas.microsoft.com/office/drawing/2014/main" id="{4C15FFE5-8F04-4895-BE4C-802FE5DA1C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25" y="10452"/>
                    <a:ext cx="0" cy="5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Line 71">
                    <a:extLst>
                      <a:ext uri="{FF2B5EF4-FFF2-40B4-BE49-F238E27FC236}">
                        <a16:creationId xmlns:a16="http://schemas.microsoft.com/office/drawing/2014/main" id="{A324D9D9-66B3-4ADA-BF29-CB1707F2CA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5" y="10112"/>
                    <a:ext cx="0" cy="13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Line 72">
                    <a:extLst>
                      <a:ext uri="{FF2B5EF4-FFF2-40B4-BE49-F238E27FC236}">
                        <a16:creationId xmlns:a16="http://schemas.microsoft.com/office/drawing/2014/main" id="{9F26AB15-9CDA-42CE-B1F6-E841BCA333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185" y="10472"/>
                    <a:ext cx="0" cy="1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Line 73">
                    <a:extLst>
                      <a:ext uri="{FF2B5EF4-FFF2-40B4-BE49-F238E27FC236}">
                        <a16:creationId xmlns:a16="http://schemas.microsoft.com/office/drawing/2014/main" id="{0D1F0BCB-84CC-49AE-9B57-D31D345477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85" y="1049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Line 74">
                    <a:extLst>
                      <a:ext uri="{FF2B5EF4-FFF2-40B4-BE49-F238E27FC236}">
                        <a16:creationId xmlns:a16="http://schemas.microsoft.com/office/drawing/2014/main" id="{5D359DF5-8B36-4744-99AF-8A41B5889E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25" y="10120"/>
                    <a:ext cx="0" cy="13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Line 75">
                    <a:extLst>
                      <a:ext uri="{FF2B5EF4-FFF2-40B4-BE49-F238E27FC236}">
                        <a16:creationId xmlns:a16="http://schemas.microsoft.com/office/drawing/2014/main" id="{0EE1920E-C8FD-4D61-BB55-F97E37ECCD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805" y="10492"/>
                    <a:ext cx="0" cy="1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Line 76">
                    <a:extLst>
                      <a:ext uri="{FF2B5EF4-FFF2-40B4-BE49-F238E27FC236}">
                        <a16:creationId xmlns:a16="http://schemas.microsoft.com/office/drawing/2014/main" id="{3FD34BB3-14B9-428D-9BDA-C01B6DE0B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5" y="10492"/>
                    <a:ext cx="0" cy="4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" name="Group 77">
                    <a:extLst>
                      <a:ext uri="{FF2B5EF4-FFF2-40B4-BE49-F238E27FC236}">
                        <a16:creationId xmlns:a16="http://schemas.microsoft.com/office/drawing/2014/main" id="{EF58CF1C-2E2E-4F9F-9B41-9E025B03CD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25" y="10232"/>
                    <a:ext cx="4594" cy="247"/>
                    <a:chOff x="2625" y="10232"/>
                    <a:chExt cx="4594" cy="247"/>
                  </a:xfrm>
                </p:grpSpPr>
                <p:sp>
                  <p:nvSpPr>
                    <p:cNvPr id="70" name="Rectangle 78">
                      <a:extLst>
                        <a:ext uri="{FF2B5EF4-FFF2-40B4-BE49-F238E27FC236}">
                          <a16:creationId xmlns:a16="http://schemas.microsoft.com/office/drawing/2014/main" id="{6C24E138-292D-4C2E-B8F3-4637B96DA2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" name="Rectangle 79">
                      <a:extLst>
                        <a:ext uri="{FF2B5EF4-FFF2-40B4-BE49-F238E27FC236}">
                          <a16:creationId xmlns:a16="http://schemas.microsoft.com/office/drawing/2014/main" id="{8D1F5410-5CBD-4A8F-881F-6EA610C258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" name="Rectangle 80">
                      <a:extLst>
                        <a:ext uri="{FF2B5EF4-FFF2-40B4-BE49-F238E27FC236}">
                          <a16:creationId xmlns:a16="http://schemas.microsoft.com/office/drawing/2014/main" id="{9CA57A82-B22A-4785-86EA-C81A9F2D33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" name="Rectangle 81">
                      <a:extLst>
                        <a:ext uri="{FF2B5EF4-FFF2-40B4-BE49-F238E27FC236}">
                          <a16:creationId xmlns:a16="http://schemas.microsoft.com/office/drawing/2014/main" id="{DCDF3A86-2D65-4CA9-9650-B1D434993E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" name="Rectangle 82">
                      <a:extLst>
                        <a:ext uri="{FF2B5EF4-FFF2-40B4-BE49-F238E27FC236}">
                          <a16:creationId xmlns:a16="http://schemas.microsoft.com/office/drawing/2014/main" id="{1D66580A-7749-4C64-B1E9-C3DD52F705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0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" name="Rectangle 83">
                      <a:extLst>
                        <a:ext uri="{FF2B5EF4-FFF2-40B4-BE49-F238E27FC236}">
                          <a16:creationId xmlns:a16="http://schemas.microsoft.com/office/drawing/2014/main" id="{0041D3AC-11DF-4BA3-83C6-3D11D82051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" name="Rectangle 84">
                      <a:extLst>
                        <a:ext uri="{FF2B5EF4-FFF2-40B4-BE49-F238E27FC236}">
                          <a16:creationId xmlns:a16="http://schemas.microsoft.com/office/drawing/2014/main" id="{0BC22A60-5501-46DE-B892-39B50C9D8B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85" y="10235"/>
                      <a:ext cx="534" cy="24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" name="Rectangle 85">
                      <a:extLst>
                        <a:ext uri="{FF2B5EF4-FFF2-40B4-BE49-F238E27FC236}">
                          <a16:creationId xmlns:a16="http://schemas.microsoft.com/office/drawing/2014/main" id="{4105C9BB-69EA-4201-90B9-3F174FD5DF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6" name="Oval 86">
                    <a:extLst>
                      <a:ext uri="{FF2B5EF4-FFF2-40B4-BE49-F238E27FC236}">
                        <a16:creationId xmlns:a16="http://schemas.microsoft.com/office/drawing/2014/main" id="{A92E94CA-ADF9-4296-B853-240C4CF1C5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5" y="106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Oval 87">
                    <a:extLst>
                      <a:ext uri="{FF2B5EF4-FFF2-40B4-BE49-F238E27FC236}">
                        <a16:creationId xmlns:a16="http://schemas.microsoft.com/office/drawing/2014/main" id="{B69BEEF3-B4D6-4CEE-B294-E326CB2BC2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5" y="111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Oval 88">
                    <a:extLst>
                      <a:ext uri="{FF2B5EF4-FFF2-40B4-BE49-F238E27FC236}">
                        <a16:creationId xmlns:a16="http://schemas.microsoft.com/office/drawing/2014/main" id="{389E0B57-03C6-45F0-B4ED-5A7EE03C6C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7" y="11677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Oval 89">
                    <a:extLst>
                      <a:ext uri="{FF2B5EF4-FFF2-40B4-BE49-F238E27FC236}">
                        <a16:creationId xmlns:a16="http://schemas.microsoft.com/office/drawing/2014/main" id="{CD92816C-13F0-46C7-A689-17A9BFE5D5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111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Oval 90">
                    <a:extLst>
                      <a:ext uri="{FF2B5EF4-FFF2-40B4-BE49-F238E27FC236}">
                        <a16:creationId xmlns:a16="http://schemas.microsoft.com/office/drawing/2014/main" id="{1BF3C30D-A828-46EA-B327-0A7CC07EC1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77" y="10677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Oval 91">
                    <a:extLst>
                      <a:ext uri="{FF2B5EF4-FFF2-40B4-BE49-F238E27FC236}">
                        <a16:creationId xmlns:a16="http://schemas.microsoft.com/office/drawing/2014/main" id="{B29E9006-64E7-45AC-B937-DAC3603BFE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5" y="1193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Oval 92">
                    <a:extLst>
                      <a:ext uri="{FF2B5EF4-FFF2-40B4-BE49-F238E27FC236}">
                        <a16:creationId xmlns:a16="http://schemas.microsoft.com/office/drawing/2014/main" id="{F4E1C7CA-B0A2-4EE3-B73C-D38C14349E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9" y="1068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Oval 93">
                    <a:extLst>
                      <a:ext uri="{FF2B5EF4-FFF2-40B4-BE49-F238E27FC236}">
                        <a16:creationId xmlns:a16="http://schemas.microsoft.com/office/drawing/2014/main" id="{783B8B30-678C-4E46-9410-1366912CFE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85" y="114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Oval 94">
                    <a:extLst>
                      <a:ext uri="{FF2B5EF4-FFF2-40B4-BE49-F238E27FC236}">
                        <a16:creationId xmlns:a16="http://schemas.microsoft.com/office/drawing/2014/main" id="{62505D91-F3A3-4472-B37B-2900941146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65" y="116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Oval 95">
                    <a:extLst>
                      <a:ext uri="{FF2B5EF4-FFF2-40B4-BE49-F238E27FC236}">
                        <a16:creationId xmlns:a16="http://schemas.microsoft.com/office/drawing/2014/main" id="{CEF2A80D-2E2C-4148-BE23-FA2EC9871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11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Oval 96">
                    <a:extLst>
                      <a:ext uri="{FF2B5EF4-FFF2-40B4-BE49-F238E27FC236}">
                        <a16:creationId xmlns:a16="http://schemas.microsoft.com/office/drawing/2014/main" id="{30106092-466F-457C-87A5-2346D6047F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25" y="114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Oval 97">
                    <a:extLst>
                      <a:ext uri="{FF2B5EF4-FFF2-40B4-BE49-F238E27FC236}">
                        <a16:creationId xmlns:a16="http://schemas.microsoft.com/office/drawing/2014/main" id="{3F2577F1-EF5F-4B40-BF17-C91327326E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5" y="106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Oval 98">
                    <a:extLst>
                      <a:ext uri="{FF2B5EF4-FFF2-40B4-BE49-F238E27FC236}">
                        <a16:creationId xmlns:a16="http://schemas.microsoft.com/office/drawing/2014/main" id="{4F46F21A-1CF4-432E-B9AD-7752192465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25" y="1093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Oval 99">
                    <a:extLst>
                      <a:ext uri="{FF2B5EF4-FFF2-40B4-BE49-F238E27FC236}">
                        <a16:creationId xmlns:a16="http://schemas.microsoft.com/office/drawing/2014/main" id="{528DC46F-B22C-4778-833E-F570B5B2B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5" y="111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Oval 100">
                    <a:extLst>
                      <a:ext uri="{FF2B5EF4-FFF2-40B4-BE49-F238E27FC236}">
                        <a16:creationId xmlns:a16="http://schemas.microsoft.com/office/drawing/2014/main" id="{EA4635B0-95B5-430A-A941-3805A71715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5" y="116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Oval 101">
                    <a:extLst>
                      <a:ext uri="{FF2B5EF4-FFF2-40B4-BE49-F238E27FC236}">
                        <a16:creationId xmlns:a16="http://schemas.microsoft.com/office/drawing/2014/main" id="{7B32CAB2-BF1E-433A-8287-C9B42BB3C4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05" y="10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Oval 102">
                    <a:extLst>
                      <a:ext uri="{FF2B5EF4-FFF2-40B4-BE49-F238E27FC236}">
                        <a16:creationId xmlns:a16="http://schemas.microsoft.com/office/drawing/2014/main" id="{A6921A5E-10F1-44EA-AA99-A49BF25AD0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5" y="111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Oval 103">
                    <a:extLst>
                      <a:ext uri="{FF2B5EF4-FFF2-40B4-BE49-F238E27FC236}">
                        <a16:creationId xmlns:a16="http://schemas.microsoft.com/office/drawing/2014/main" id="{6562BB11-17CF-4554-891F-0609547677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05" y="11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Oval 104">
                    <a:extLst>
                      <a:ext uri="{FF2B5EF4-FFF2-40B4-BE49-F238E27FC236}">
                        <a16:creationId xmlns:a16="http://schemas.microsoft.com/office/drawing/2014/main" id="{6185AE96-3C3A-4823-A976-941C216790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5" y="10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Oval 105">
                    <a:extLst>
                      <a:ext uri="{FF2B5EF4-FFF2-40B4-BE49-F238E27FC236}">
                        <a16:creationId xmlns:a16="http://schemas.microsoft.com/office/drawing/2014/main" id="{25782E7D-3E34-4135-92CE-826D41ED98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5" y="113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Oval 106">
                    <a:extLst>
                      <a:ext uri="{FF2B5EF4-FFF2-40B4-BE49-F238E27FC236}">
                        <a16:creationId xmlns:a16="http://schemas.microsoft.com/office/drawing/2014/main" id="{186592AC-F07E-46FF-BD5C-E37B9B2E6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5" y="116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Oval 107">
                    <a:extLst>
                      <a:ext uri="{FF2B5EF4-FFF2-40B4-BE49-F238E27FC236}">
                        <a16:creationId xmlns:a16="http://schemas.microsoft.com/office/drawing/2014/main" id="{2AD632DC-45F7-48D8-9B07-2A7A3487D6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36" y="10927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Oval 108">
                    <a:extLst>
                      <a:ext uri="{FF2B5EF4-FFF2-40B4-BE49-F238E27FC236}">
                        <a16:creationId xmlns:a16="http://schemas.microsoft.com/office/drawing/2014/main" id="{16F0244D-6383-4946-B169-296C098FB1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5" y="1143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Oval 109">
                    <a:extLst>
                      <a:ext uri="{FF2B5EF4-FFF2-40B4-BE49-F238E27FC236}">
                        <a16:creationId xmlns:a16="http://schemas.microsoft.com/office/drawing/2014/main" id="{A479B43D-5642-434B-ACC3-0F853CEBFE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5" y="11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" name="Text Box 110">
                  <a:extLst>
                    <a:ext uri="{FF2B5EF4-FFF2-40B4-BE49-F238E27FC236}">
                      <a16:creationId xmlns:a16="http://schemas.microsoft.com/office/drawing/2014/main" id="{A23930E3-6167-42C6-AB36-412F85EB5F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" y="3264"/>
                  <a:ext cx="240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8" name="Text Box 111">
                  <a:extLst>
                    <a:ext uri="{FF2B5EF4-FFF2-40B4-BE49-F238E27FC236}">
                      <a16:creationId xmlns:a16="http://schemas.microsoft.com/office/drawing/2014/main" id="{E7FA4E30-AA7C-4228-BDCB-8640F984A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" y="3600"/>
                  <a:ext cx="240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9" name="Text Box 112">
                  <a:extLst>
                    <a:ext uri="{FF2B5EF4-FFF2-40B4-BE49-F238E27FC236}">
                      <a16:creationId xmlns:a16="http://schemas.microsoft.com/office/drawing/2014/main" id="{4E4BE7D7-979E-4C7D-A8FD-BB4F8D75C0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" y="3936"/>
                  <a:ext cx="240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4" name="Text Box 115">
                <a:extLst>
                  <a:ext uri="{FF2B5EF4-FFF2-40B4-BE49-F238E27FC236}">
                    <a16:creationId xmlns:a16="http://schemas.microsoft.com/office/drawing/2014/main" id="{EFD3637C-39BB-4687-912A-44E6D8567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5" name="Text Box 116">
                <a:extLst>
                  <a:ext uri="{FF2B5EF4-FFF2-40B4-BE49-F238E27FC236}">
                    <a16:creationId xmlns:a16="http://schemas.microsoft.com/office/drawing/2014/main" id="{C5819B25-D080-41C8-B3D2-7BAE2AC4B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6" name="Text Box 117">
                <a:extLst>
                  <a:ext uri="{FF2B5EF4-FFF2-40B4-BE49-F238E27FC236}">
                    <a16:creationId xmlns:a16="http://schemas.microsoft.com/office/drawing/2014/main" id="{6BBB46A7-4BF0-4BE9-9ADB-5D43F943E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7" name="Text Box 118">
                <a:extLst>
                  <a:ext uri="{FF2B5EF4-FFF2-40B4-BE49-F238E27FC236}">
                    <a16:creationId xmlns:a16="http://schemas.microsoft.com/office/drawing/2014/main" id="{D2476851-9F8E-49DD-9350-9CD673EA0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8" name="Text Box 119">
                <a:extLst>
                  <a:ext uri="{FF2B5EF4-FFF2-40B4-BE49-F238E27FC236}">
                    <a16:creationId xmlns:a16="http://schemas.microsoft.com/office/drawing/2014/main" id="{3ED86461-314E-4DBF-998C-AA2E73ADF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9" name="Text Box 120">
                <a:extLst>
                  <a:ext uri="{FF2B5EF4-FFF2-40B4-BE49-F238E27FC236}">
                    <a16:creationId xmlns:a16="http://schemas.microsoft.com/office/drawing/2014/main" id="{C7F66D67-9224-49E9-A2C7-834C240BF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0" name="Text Box 121">
                <a:extLst>
                  <a:ext uri="{FF2B5EF4-FFF2-40B4-BE49-F238E27FC236}">
                    <a16:creationId xmlns:a16="http://schemas.microsoft.com/office/drawing/2014/main" id="{D1B64DC0-C2B7-4BD9-BBA2-05BADC138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1" name="Text Box 122">
                <a:extLst>
                  <a:ext uri="{FF2B5EF4-FFF2-40B4-BE49-F238E27FC236}">
                    <a16:creationId xmlns:a16="http://schemas.microsoft.com/office/drawing/2014/main" id="{5A0F93FA-C5B7-4259-94A3-0FCBBF2A8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2" name="Text Box 123">
                <a:extLst>
                  <a:ext uri="{FF2B5EF4-FFF2-40B4-BE49-F238E27FC236}">
                    <a16:creationId xmlns:a16="http://schemas.microsoft.com/office/drawing/2014/main" id="{625F3D55-F8A3-48EC-BEF5-EA200A8B7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9" y="3000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" name="Text Box 124">
                <a:extLst>
                  <a:ext uri="{FF2B5EF4-FFF2-40B4-BE49-F238E27FC236}">
                    <a16:creationId xmlns:a16="http://schemas.microsoft.com/office/drawing/2014/main" id="{C8176A60-8403-4963-8FF0-A0A57141D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312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" name="Text Box 125">
                <a:extLst>
                  <a:ext uri="{FF2B5EF4-FFF2-40B4-BE49-F238E27FC236}">
                    <a16:creationId xmlns:a16="http://schemas.microsoft.com/office/drawing/2014/main" id="{949938B7-2435-43A1-BDA4-32B7F816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68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96" name="Oval 52">
              <a:extLst>
                <a:ext uri="{FF2B5EF4-FFF2-40B4-BE49-F238E27FC236}">
                  <a16:creationId xmlns:a16="http://schemas.microsoft.com/office/drawing/2014/main" id="{83F1E2A3-EF25-4936-9444-B0C10BCFE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2240880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52">
              <a:extLst>
                <a:ext uri="{FF2B5EF4-FFF2-40B4-BE49-F238E27FC236}">
                  <a16:creationId xmlns:a16="http://schemas.microsoft.com/office/drawing/2014/main" id="{04960E02-4E98-48A1-AA76-C88916AB6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672" y="2240880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52">
              <a:extLst>
                <a:ext uri="{FF2B5EF4-FFF2-40B4-BE49-F238E27FC236}">
                  <a16:creationId xmlns:a16="http://schemas.microsoft.com/office/drawing/2014/main" id="{0A3B7C30-2C34-4650-827C-251C096C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518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52">
              <a:extLst>
                <a:ext uri="{FF2B5EF4-FFF2-40B4-BE49-F238E27FC236}">
                  <a16:creationId xmlns:a16="http://schemas.microsoft.com/office/drawing/2014/main" id="{99E06D83-72E0-4758-BD84-244F57E35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52">
              <a:extLst>
                <a:ext uri="{FF2B5EF4-FFF2-40B4-BE49-F238E27FC236}">
                  <a16:creationId xmlns:a16="http://schemas.microsoft.com/office/drawing/2014/main" id="{FDB06490-5CE0-4546-9CCF-E12D5E0E5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726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52">
              <a:extLst>
                <a:ext uri="{FF2B5EF4-FFF2-40B4-BE49-F238E27FC236}">
                  <a16:creationId xmlns:a16="http://schemas.microsoft.com/office/drawing/2014/main" id="{8540B516-200C-44BB-9EC0-1D2082088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080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52">
              <a:extLst>
                <a:ext uri="{FF2B5EF4-FFF2-40B4-BE49-F238E27FC236}">
                  <a16:creationId xmlns:a16="http://schemas.microsoft.com/office/drawing/2014/main" id="{328FD5DF-8764-409A-AF6B-83721058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52">
              <a:extLst>
                <a:ext uri="{FF2B5EF4-FFF2-40B4-BE49-F238E27FC236}">
                  <a16:creationId xmlns:a16="http://schemas.microsoft.com/office/drawing/2014/main" id="{D8939474-7E2D-41B3-9081-B3BF9EF7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030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CAD3742-0EC3-402E-A23B-18D3C2CBEC84}"/>
              </a:ext>
            </a:extLst>
          </p:cNvPr>
          <p:cNvSpPr txBox="1"/>
          <p:nvPr/>
        </p:nvSpPr>
        <p:spPr>
          <a:xfrm>
            <a:off x="828718" y="179666"/>
            <a:ext cx="3892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与非门实现的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3-8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37754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81F3F1B-5519-46E9-8E2B-28C39B965959}"/>
              </a:ext>
            </a:extLst>
          </p:cNvPr>
          <p:cNvGrpSpPr/>
          <p:nvPr/>
        </p:nvGrpSpPr>
        <p:grpSpPr>
          <a:xfrm>
            <a:off x="780201" y="153352"/>
            <a:ext cx="3863807" cy="467336"/>
            <a:chOff x="757773" y="1452647"/>
            <a:chExt cx="3863807" cy="46733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CDA7467-2C12-4DBF-ADF6-025373AC4703}"/>
                </a:ext>
              </a:extLst>
            </p:cNvPr>
            <p:cNvGrpSpPr/>
            <p:nvPr/>
          </p:nvGrpSpPr>
          <p:grpSpPr>
            <a:xfrm>
              <a:off x="757773" y="1455612"/>
              <a:ext cx="571674" cy="464371"/>
              <a:chOff x="200731" y="3756717"/>
              <a:chExt cx="571674" cy="464371"/>
            </a:xfrm>
          </p:grpSpPr>
          <p:pic>
            <p:nvPicPr>
              <p:cNvPr id="5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EE9CD390-5ADC-42DD-85A4-D16E06770A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55D7663-2270-4638-A2EE-029F535F8A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EB14B3B-F88A-4012-A4C0-173425E51F8B}"/>
                </a:ext>
              </a:extLst>
            </p:cNvPr>
            <p:cNvSpPr txBox="1"/>
            <p:nvPr/>
          </p:nvSpPr>
          <p:spPr>
            <a:xfrm>
              <a:off x="1333500" y="1452647"/>
              <a:ext cx="3288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集成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3-8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译码器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74LS138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C53AD01-DF0D-4B07-BDC6-0C39097A5670}"/>
              </a:ext>
            </a:extLst>
          </p:cNvPr>
          <p:cNvGrpSpPr/>
          <p:nvPr/>
        </p:nvGrpSpPr>
        <p:grpSpPr>
          <a:xfrm>
            <a:off x="4884853" y="888374"/>
            <a:ext cx="3062495" cy="2592187"/>
            <a:chOff x="1234340" y="1916832"/>
            <a:chExt cx="3062495" cy="259218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605D255-2A5E-4A91-9DEF-310312EDB3D7}"/>
                </a:ext>
              </a:extLst>
            </p:cNvPr>
            <p:cNvGrpSpPr/>
            <p:nvPr/>
          </p:nvGrpSpPr>
          <p:grpSpPr>
            <a:xfrm>
              <a:off x="1356932" y="1916832"/>
              <a:ext cx="2939903" cy="2592187"/>
              <a:chOff x="1083697" y="1844824"/>
              <a:chExt cx="2939903" cy="259218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FA668F6-DAD2-4A4F-938D-C3D08475D9DF}"/>
                  </a:ext>
                </a:extLst>
              </p:cNvPr>
              <p:cNvGrpSpPr/>
              <p:nvPr/>
            </p:nvGrpSpPr>
            <p:grpSpPr>
              <a:xfrm>
                <a:off x="1083697" y="1844824"/>
                <a:ext cx="2939903" cy="2592187"/>
                <a:chOff x="780455" y="1628901"/>
                <a:chExt cx="2939903" cy="2592187"/>
              </a:xfrm>
            </p:grpSpPr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5D4B6149-D787-4611-A178-DF50152CDD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3855" y="1628901"/>
                  <a:ext cx="1184800" cy="2592187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Line 5">
                  <a:extLst>
                    <a:ext uri="{FF2B5EF4-FFF2-40B4-BE49-F238E27FC236}">
                      <a16:creationId xmlns:a16="http://schemas.microsoft.com/office/drawing/2014/main" id="{572A695B-24AE-4CA7-BEDC-0F27E68E4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7468" y="3213077"/>
                  <a:ext cx="68421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Line 6">
                  <a:extLst>
                    <a:ext uri="{FF2B5EF4-FFF2-40B4-BE49-F238E27FC236}">
                      <a16:creationId xmlns:a16="http://schemas.microsoft.com/office/drawing/2014/main" id="{5E56DA77-4044-4D76-A4EB-2A18A4D6AB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7468" y="3573117"/>
                  <a:ext cx="68421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7">
                  <a:extLst>
                    <a:ext uri="{FF2B5EF4-FFF2-40B4-BE49-F238E27FC236}">
                      <a16:creationId xmlns:a16="http://schemas.microsoft.com/office/drawing/2014/main" id="{616B4758-8D2C-4CFA-8871-422FC0EEE2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37630" y="3933157"/>
                  <a:ext cx="6540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Line 8">
                  <a:extLst>
                    <a:ext uri="{FF2B5EF4-FFF2-40B4-BE49-F238E27FC236}">
                      <a16:creationId xmlns:a16="http://schemas.microsoft.com/office/drawing/2014/main" id="{089C317A-EE3F-4677-9130-D7F01C485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1869083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9">
                  <a:extLst>
                    <a:ext uri="{FF2B5EF4-FFF2-40B4-BE49-F238E27FC236}">
                      <a16:creationId xmlns:a16="http://schemas.microsoft.com/office/drawing/2014/main" id="{3BBA67BD-AEAD-45F9-9569-3441B1AFB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2118321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10">
                  <a:extLst>
                    <a:ext uri="{FF2B5EF4-FFF2-40B4-BE49-F238E27FC236}">
                      <a16:creationId xmlns:a16="http://schemas.microsoft.com/office/drawing/2014/main" id="{CDC8D735-083F-4BDF-B70A-4F411A6E4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2405658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55630D67-0D09-4CAB-8CC4-BC6E51A41B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2724746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id="{5052F288-2D18-492E-9E97-AA8121F99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3042246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Line 13">
                  <a:extLst>
                    <a:ext uri="{FF2B5EF4-FFF2-40B4-BE49-F238E27FC236}">
                      <a16:creationId xmlns:a16="http://schemas.microsoft.com/office/drawing/2014/main" id="{44575BF0-8D28-41F5-8140-2427E97F3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3377208"/>
                  <a:ext cx="266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Line 14">
                  <a:extLst>
                    <a:ext uri="{FF2B5EF4-FFF2-40B4-BE49-F238E27FC236}">
                      <a16:creationId xmlns:a16="http://schemas.microsoft.com/office/drawing/2014/main" id="{5CB242A8-B789-4BEE-9B5F-C845865066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3678833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Line 15">
                  <a:extLst>
                    <a:ext uri="{FF2B5EF4-FFF2-40B4-BE49-F238E27FC236}">
                      <a16:creationId xmlns:a16="http://schemas.microsoft.com/office/drawing/2014/main" id="{DEFAA7C3-DC87-49A1-8B63-74B2546FA2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3947121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16">
                  <a:extLst>
                    <a:ext uri="{FF2B5EF4-FFF2-40B4-BE49-F238E27FC236}">
                      <a16:creationId xmlns:a16="http://schemas.microsoft.com/office/drawing/2014/main" id="{6DB39EA2-2C49-46A5-80D1-89656DDAC2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6805" y="3059213"/>
                  <a:ext cx="381000" cy="369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0" name="Text Box 17">
                  <a:extLst>
                    <a:ext uri="{FF2B5EF4-FFF2-40B4-BE49-F238E27FC236}">
                      <a16:creationId xmlns:a16="http://schemas.microsoft.com/office/drawing/2014/main" id="{88180CF2-E761-4BEA-9429-CF317AD3EC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0455" y="3419253"/>
                  <a:ext cx="381000" cy="369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31" name="Text Box 18">
                  <a:extLst>
                    <a:ext uri="{FF2B5EF4-FFF2-40B4-BE49-F238E27FC236}">
                      <a16:creationId xmlns:a16="http://schemas.microsoft.com/office/drawing/2014/main" id="{31359D98-7A68-4F53-ABC8-FC7DC1D079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945" y="3717133"/>
                  <a:ext cx="381000" cy="369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 Box 19">
                      <a:extLst>
                        <a:ext uri="{FF2B5EF4-FFF2-40B4-BE49-F238E27FC236}">
                          <a16:creationId xmlns:a16="http://schemas.microsoft.com/office/drawing/2014/main" id="{6FBBC53C-601A-4A7B-A9F4-7AFD8E724CB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9168" y="1628901"/>
                      <a:ext cx="541190" cy="25521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 Box 19">
                      <a:extLst>
                        <a:ext uri="{FF2B5EF4-FFF2-40B4-BE49-F238E27FC236}">
                          <a16:creationId xmlns:a16="http://schemas.microsoft.com/office/drawing/2014/main" id="{6FBBC53C-601A-4A7B-A9F4-7AFD8E724C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79168" y="1628901"/>
                      <a:ext cx="541190" cy="255210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864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Oval 52">
                <a:extLst>
                  <a:ext uri="{FF2B5EF4-FFF2-40B4-BE49-F238E27FC236}">
                    <a16:creationId xmlns:a16="http://schemas.microsoft.com/office/drawing/2014/main" id="{DA528428-B402-4FAD-A821-BB247A5E9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150" y="202894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52">
                <a:extLst>
                  <a:ext uri="{FF2B5EF4-FFF2-40B4-BE49-F238E27FC236}">
                    <a16:creationId xmlns:a16="http://schemas.microsoft.com/office/drawing/2014/main" id="{B6814CCC-3BF9-4118-94D2-ACA6AC465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573" y="228098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52">
                <a:extLst>
                  <a:ext uri="{FF2B5EF4-FFF2-40B4-BE49-F238E27FC236}">
                    <a16:creationId xmlns:a16="http://schemas.microsoft.com/office/drawing/2014/main" id="{BC148576-45FF-44D9-B207-39DEFF583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10" y="2569021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52">
                <a:extLst>
                  <a:ext uri="{FF2B5EF4-FFF2-40B4-BE49-F238E27FC236}">
                    <a16:creationId xmlns:a16="http://schemas.microsoft.com/office/drawing/2014/main" id="{58B63B44-97FE-49F2-B727-C028D6808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10" y="2884835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52">
                <a:extLst>
                  <a:ext uri="{FF2B5EF4-FFF2-40B4-BE49-F238E27FC236}">
                    <a16:creationId xmlns:a16="http://schemas.microsoft.com/office/drawing/2014/main" id="{C9B393F7-8B06-4CC8-9D1E-44CC1C820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573" y="3196034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52">
                <a:extLst>
                  <a:ext uri="{FF2B5EF4-FFF2-40B4-BE49-F238E27FC236}">
                    <a16:creationId xmlns:a16="http://schemas.microsoft.com/office/drawing/2014/main" id="{00C3D1E8-628E-4D64-B05C-21C49BED3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10" y="3537024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52">
                <a:extLst>
                  <a:ext uri="{FF2B5EF4-FFF2-40B4-BE49-F238E27FC236}">
                    <a16:creationId xmlns:a16="http://schemas.microsoft.com/office/drawing/2014/main" id="{C2DA4985-79F4-4DD4-9E8C-6EB38D4E4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396" y="3825056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52">
                <a:extLst>
                  <a:ext uri="{FF2B5EF4-FFF2-40B4-BE49-F238E27FC236}">
                    <a16:creationId xmlns:a16="http://schemas.microsoft.com/office/drawing/2014/main" id="{12604698-DE1A-487B-897E-FCED35DB2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10" y="4113088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Line 5">
              <a:extLst>
                <a:ext uri="{FF2B5EF4-FFF2-40B4-BE49-F238E27FC236}">
                  <a16:creationId xmlns:a16="http://schemas.microsoft.com/office/drawing/2014/main" id="{2250A732-DB44-473F-A170-25DDBB122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531" y="2204864"/>
              <a:ext cx="684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1D54886A-ADF5-4BEA-8F1C-E6733F247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531" y="2564904"/>
              <a:ext cx="684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6217248D-F6FF-4FDB-9C25-DEC506988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531" y="2924944"/>
              <a:ext cx="684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6">
              <a:extLst>
                <a:ext uri="{FF2B5EF4-FFF2-40B4-BE49-F238E27FC236}">
                  <a16:creationId xmlns:a16="http://schemas.microsoft.com/office/drawing/2014/main" id="{ADC58729-010B-4250-AC96-8189717D1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340" y="1996636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DA9F2B15-E8C1-4A34-A3B1-BCB1DD6F9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340" y="2369892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38" name="Text Box 16">
              <a:extLst>
                <a:ext uri="{FF2B5EF4-FFF2-40B4-BE49-F238E27FC236}">
                  <a16:creationId xmlns:a16="http://schemas.microsoft.com/office/drawing/2014/main" id="{82F7ABA7-8786-4B89-9307-381CD20D4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340" y="2743186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39" name="Oval 52">
              <a:extLst>
                <a:ext uri="{FF2B5EF4-FFF2-40B4-BE49-F238E27FC236}">
                  <a16:creationId xmlns:a16="http://schemas.microsoft.com/office/drawing/2014/main" id="{B68E022C-4B29-485D-BC42-7A4D0A1EA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652" y="2499246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52">
              <a:extLst>
                <a:ext uri="{FF2B5EF4-FFF2-40B4-BE49-F238E27FC236}">
                  <a16:creationId xmlns:a16="http://schemas.microsoft.com/office/drawing/2014/main" id="{4416C1BB-6C22-4FBE-A9B5-122441C8B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652" y="2869902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64DAC7E-F4A0-4611-BA30-2EA54422DC73}"/>
              </a:ext>
            </a:extLst>
          </p:cNvPr>
          <p:cNvSpPr txBox="1"/>
          <p:nvPr/>
        </p:nvSpPr>
        <p:spPr>
          <a:xfrm>
            <a:off x="3152107" y="1284604"/>
            <a:ext cx="178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使能端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DCC1E77-CFF2-4F5C-BF5C-26AC7D57348F}"/>
              </a:ext>
            </a:extLst>
          </p:cNvPr>
          <p:cNvSpPr txBox="1"/>
          <p:nvPr/>
        </p:nvSpPr>
        <p:spPr>
          <a:xfrm>
            <a:off x="241762" y="1139837"/>
            <a:ext cx="278825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S1=1,S2==S3=0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时译码器才“选通”，否则译码器属于“禁止”状态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F1588E5-E2B8-47C5-81D7-5B834545FAC8}"/>
              </a:ext>
            </a:extLst>
          </p:cNvPr>
          <p:cNvGrpSpPr/>
          <p:nvPr/>
        </p:nvGrpSpPr>
        <p:grpSpPr>
          <a:xfrm>
            <a:off x="467544" y="3984718"/>
            <a:ext cx="1917513" cy="461665"/>
            <a:chOff x="966774" y="3768332"/>
            <a:chExt cx="1917513" cy="461665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B82AA6A-BC1B-4895-B18F-8E8554787DB4}"/>
                </a:ext>
              </a:extLst>
            </p:cNvPr>
            <p:cNvSpPr txBox="1"/>
            <p:nvPr/>
          </p:nvSpPr>
          <p:spPr>
            <a:xfrm>
              <a:off x="966774" y="3768332"/>
              <a:ext cx="1917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EN=S1‧S2‧S3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B1C0556-CFB0-40F8-9B95-66E4F7B6F885}"/>
                </a:ext>
              </a:extLst>
            </p:cNvPr>
            <p:cNvCxnSpPr/>
            <p:nvPr/>
          </p:nvCxnSpPr>
          <p:spPr>
            <a:xfrm>
              <a:off x="2085855" y="3847764"/>
              <a:ext cx="2705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8097C51-1B40-4541-AB4C-21C6839A3128}"/>
                </a:ext>
              </a:extLst>
            </p:cNvPr>
            <p:cNvCxnSpPr/>
            <p:nvPr/>
          </p:nvCxnSpPr>
          <p:spPr>
            <a:xfrm>
              <a:off x="2456528" y="3850415"/>
              <a:ext cx="2705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0F1A58E-D0A5-4793-968E-FD8B12D5DCC7}"/>
              </a:ext>
            </a:extLst>
          </p:cNvPr>
          <p:cNvGrpSpPr/>
          <p:nvPr/>
        </p:nvGrpSpPr>
        <p:grpSpPr>
          <a:xfrm>
            <a:off x="498050" y="4702478"/>
            <a:ext cx="3297112" cy="1254900"/>
            <a:chOff x="2645522" y="5010856"/>
            <a:chExt cx="3297112" cy="1254900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C0C7EB8-38C0-427B-90B1-7D384C4472BC}"/>
                </a:ext>
              </a:extLst>
            </p:cNvPr>
            <p:cNvCxnSpPr/>
            <p:nvPr/>
          </p:nvCxnSpPr>
          <p:spPr>
            <a:xfrm>
              <a:off x="3660025" y="5819440"/>
              <a:ext cx="6243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8311DA6-D855-4DD3-A14A-808B34B65CA2}"/>
                </a:ext>
              </a:extLst>
            </p:cNvPr>
            <p:cNvCxnSpPr>
              <a:cxnSpLocks/>
            </p:cNvCxnSpPr>
            <p:nvPr/>
          </p:nvCxnSpPr>
          <p:spPr>
            <a:xfrm>
              <a:off x="3972190" y="5578896"/>
              <a:ext cx="2976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5CDB885-1AEB-478A-A2BB-A52A1F054A85}"/>
                </a:ext>
              </a:extLst>
            </p:cNvPr>
            <p:cNvCxnSpPr/>
            <p:nvPr/>
          </p:nvCxnSpPr>
          <p:spPr>
            <a:xfrm>
              <a:off x="3671336" y="6057856"/>
              <a:ext cx="6243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61A59C4-4BC1-4926-8D66-90E0CD00D431}"/>
                </a:ext>
              </a:extLst>
            </p:cNvPr>
            <p:cNvCxnSpPr>
              <a:cxnSpLocks/>
            </p:cNvCxnSpPr>
            <p:nvPr/>
          </p:nvCxnSpPr>
          <p:spPr>
            <a:xfrm>
              <a:off x="3822260" y="5313746"/>
              <a:ext cx="1570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DA16F49-65F1-4BE6-A268-22055A3BFB9D}"/>
                </a:ext>
              </a:extLst>
            </p:cNvPr>
            <p:cNvSpPr/>
            <p:nvPr/>
          </p:nvSpPr>
          <p:spPr>
            <a:xfrm>
              <a:off x="4328356" y="5373216"/>
              <a:ext cx="504056" cy="8925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16A80BED-AA6E-4A0F-BC29-E5F93A5247EC}"/>
                </a:ext>
              </a:extLst>
            </p:cNvPr>
            <p:cNvGrpSpPr/>
            <p:nvPr/>
          </p:nvGrpSpPr>
          <p:grpSpPr>
            <a:xfrm>
              <a:off x="3263204" y="5050810"/>
              <a:ext cx="594496" cy="576064"/>
              <a:chOff x="3119920" y="5301208"/>
              <a:chExt cx="594496" cy="57606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4AE7640-53FD-4F7C-89B3-901AB200E16A}"/>
                  </a:ext>
                </a:extLst>
              </p:cNvPr>
              <p:cNvSpPr/>
              <p:nvPr/>
            </p:nvSpPr>
            <p:spPr>
              <a:xfrm>
                <a:off x="3119920" y="5301208"/>
                <a:ext cx="504056" cy="57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Oval 52">
                <a:extLst>
                  <a:ext uri="{FF2B5EF4-FFF2-40B4-BE49-F238E27FC236}">
                    <a16:creationId xmlns:a16="http://schemas.microsoft.com/office/drawing/2014/main" id="{BE35EEC7-AE77-4158-9F3D-9824D34AB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416" y="5517232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Oval 52">
              <a:extLst>
                <a:ext uri="{FF2B5EF4-FFF2-40B4-BE49-F238E27FC236}">
                  <a16:creationId xmlns:a16="http://schemas.microsoft.com/office/drawing/2014/main" id="{585AFC84-143C-4538-A3E7-DEEA54175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264" y="5524896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2">
              <a:extLst>
                <a:ext uri="{FF2B5EF4-FFF2-40B4-BE49-F238E27FC236}">
                  <a16:creationId xmlns:a16="http://schemas.microsoft.com/office/drawing/2014/main" id="{D092D688-64D3-4D28-A0AB-9B7797985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352" y="5761608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2">
              <a:extLst>
                <a:ext uri="{FF2B5EF4-FFF2-40B4-BE49-F238E27FC236}">
                  <a16:creationId xmlns:a16="http://schemas.microsoft.com/office/drawing/2014/main" id="{3220DE62-D92B-436E-A5BE-EF3DB6800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352" y="6000600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8F6987F-89A3-43EB-A593-5736800366E0}"/>
                </a:ext>
              </a:extLst>
            </p:cNvPr>
            <p:cNvCxnSpPr/>
            <p:nvPr/>
          </p:nvCxnSpPr>
          <p:spPr>
            <a:xfrm>
              <a:off x="3972190" y="5320834"/>
              <a:ext cx="0" cy="2580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16">
              <a:extLst>
                <a:ext uri="{FF2B5EF4-FFF2-40B4-BE49-F238E27FC236}">
                  <a16:creationId xmlns:a16="http://schemas.microsoft.com/office/drawing/2014/main" id="{127B0F52-ACCE-48A5-A55C-06BB684E7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522" y="5155564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70" name="Text Box 16">
              <a:extLst>
                <a:ext uri="{FF2B5EF4-FFF2-40B4-BE49-F238E27FC236}">
                  <a16:creationId xmlns:a16="http://schemas.microsoft.com/office/drawing/2014/main" id="{99D6D0F5-AD38-49B0-8133-8E55EE90A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635" y="5619345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71" name="Text Box 16">
              <a:extLst>
                <a:ext uri="{FF2B5EF4-FFF2-40B4-BE49-F238E27FC236}">
                  <a16:creationId xmlns:a16="http://schemas.microsoft.com/office/drawing/2014/main" id="{11D1EB3E-C197-4715-BCD6-95AF8FF14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995" y="5858502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B6330FEE-068F-4805-ABD9-CF613E70B685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2987824" y="5338842"/>
              <a:ext cx="2753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DA7E77A-09B0-4783-9856-DDDE5B1A5265}"/>
                </a:ext>
              </a:extLst>
            </p:cNvPr>
            <p:cNvCxnSpPr/>
            <p:nvPr/>
          </p:nvCxnSpPr>
          <p:spPr>
            <a:xfrm>
              <a:off x="4847393" y="5804011"/>
              <a:ext cx="6243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6009914-4459-440C-99F5-7084235B479A}"/>
                </a:ext>
              </a:extLst>
            </p:cNvPr>
            <p:cNvSpPr txBox="1"/>
            <p:nvPr/>
          </p:nvSpPr>
          <p:spPr>
            <a:xfrm>
              <a:off x="3296887" y="501085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B3E9078-637E-42A3-9A50-6F827B39D447}"/>
                </a:ext>
              </a:extLst>
            </p:cNvPr>
            <p:cNvSpPr txBox="1"/>
            <p:nvPr/>
          </p:nvSpPr>
          <p:spPr>
            <a:xfrm>
              <a:off x="4406188" y="534023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C91E740-0B48-41DA-8044-3A12C521F28D}"/>
                </a:ext>
              </a:extLst>
            </p:cNvPr>
            <p:cNvSpPr txBox="1"/>
            <p:nvPr/>
          </p:nvSpPr>
          <p:spPr>
            <a:xfrm>
              <a:off x="5437367" y="561805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09B125DE-C086-4046-948A-859D48974E39}"/>
              </a:ext>
            </a:extLst>
          </p:cNvPr>
          <p:cNvSpPr/>
          <p:nvPr/>
        </p:nvSpPr>
        <p:spPr>
          <a:xfrm>
            <a:off x="4683415" y="1091865"/>
            <a:ext cx="214369" cy="865846"/>
          </a:xfrm>
          <a:prstGeom prst="leftBrace">
            <a:avLst>
              <a:gd name="adj1" fmla="val 28625"/>
              <a:gd name="adj2" fmla="val 5088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4380514-DCCA-44B4-83BC-EECEB365CD44}"/>
              </a:ext>
            </a:extLst>
          </p:cNvPr>
          <p:cNvGrpSpPr/>
          <p:nvPr/>
        </p:nvGrpSpPr>
        <p:grpSpPr>
          <a:xfrm>
            <a:off x="5221753" y="3959496"/>
            <a:ext cx="2158559" cy="2612162"/>
            <a:chOff x="5543309" y="3608931"/>
            <a:chExt cx="2158559" cy="2612162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FE41F34E-7575-43B4-89C1-ED8A89CC3FAD}"/>
                </a:ext>
              </a:extLst>
            </p:cNvPr>
            <p:cNvGrpSpPr/>
            <p:nvPr/>
          </p:nvGrpSpPr>
          <p:grpSpPr>
            <a:xfrm>
              <a:off x="5543309" y="3608931"/>
              <a:ext cx="2158559" cy="2612162"/>
              <a:chOff x="1583531" y="1896857"/>
              <a:chExt cx="2158559" cy="2612162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791B2CCE-42A3-4532-9378-608D1EBBB55F}"/>
                  </a:ext>
                </a:extLst>
              </p:cNvPr>
              <p:cNvGrpSpPr/>
              <p:nvPr/>
            </p:nvGrpSpPr>
            <p:grpSpPr>
              <a:xfrm>
                <a:off x="1583945" y="1896857"/>
                <a:ext cx="2158145" cy="2612162"/>
                <a:chOff x="1007468" y="1608926"/>
                <a:chExt cx="2158145" cy="2612162"/>
              </a:xfrm>
            </p:grpSpPr>
            <p:sp>
              <p:nvSpPr>
                <p:cNvPr id="128" name="Rectangle 4">
                  <a:extLst>
                    <a:ext uri="{FF2B5EF4-FFF2-40B4-BE49-F238E27FC236}">
                      <a16:creationId xmlns:a16="http://schemas.microsoft.com/office/drawing/2014/main" id="{1B6BB1FF-89D1-45F2-8F62-2C3E5A49C1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3855" y="1628901"/>
                  <a:ext cx="1184800" cy="2592187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Line 5">
                  <a:extLst>
                    <a:ext uri="{FF2B5EF4-FFF2-40B4-BE49-F238E27FC236}">
                      <a16:creationId xmlns:a16="http://schemas.microsoft.com/office/drawing/2014/main" id="{AEF08712-A0EA-4E59-8E66-245CBCD05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7468" y="3213077"/>
                  <a:ext cx="68421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Line 6">
                  <a:extLst>
                    <a:ext uri="{FF2B5EF4-FFF2-40B4-BE49-F238E27FC236}">
                      <a16:creationId xmlns:a16="http://schemas.microsoft.com/office/drawing/2014/main" id="{E3E80557-EA9D-4E4E-A502-3FBAFFD4F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7468" y="3573117"/>
                  <a:ext cx="68421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Line 7">
                  <a:extLst>
                    <a:ext uri="{FF2B5EF4-FFF2-40B4-BE49-F238E27FC236}">
                      <a16:creationId xmlns:a16="http://schemas.microsoft.com/office/drawing/2014/main" id="{1EBDACF3-CD16-4948-A53D-0C25D7DB0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37630" y="3933157"/>
                  <a:ext cx="6540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Line 8">
                  <a:extLst>
                    <a:ext uri="{FF2B5EF4-FFF2-40B4-BE49-F238E27FC236}">
                      <a16:creationId xmlns:a16="http://schemas.microsoft.com/office/drawing/2014/main" id="{D4E0F4C2-8909-42CE-AB30-C7ABB8654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7325" y="1869083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Line 9">
                  <a:extLst>
                    <a:ext uri="{FF2B5EF4-FFF2-40B4-BE49-F238E27FC236}">
                      <a16:creationId xmlns:a16="http://schemas.microsoft.com/office/drawing/2014/main" id="{CE54E980-BC39-4539-AB0E-6FE896114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712" y="2118321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Line 10">
                  <a:extLst>
                    <a:ext uri="{FF2B5EF4-FFF2-40B4-BE49-F238E27FC236}">
                      <a16:creationId xmlns:a16="http://schemas.microsoft.com/office/drawing/2014/main" id="{CFCC3013-935E-4224-979B-497363B029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712" y="2405658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Line 11">
                  <a:extLst>
                    <a:ext uri="{FF2B5EF4-FFF2-40B4-BE49-F238E27FC236}">
                      <a16:creationId xmlns:a16="http://schemas.microsoft.com/office/drawing/2014/main" id="{1C37BC8E-558C-40C0-B6E0-D9795B0C3A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712" y="2724746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Line 12">
                  <a:extLst>
                    <a:ext uri="{FF2B5EF4-FFF2-40B4-BE49-F238E27FC236}">
                      <a16:creationId xmlns:a16="http://schemas.microsoft.com/office/drawing/2014/main" id="{C1C00698-110F-4F0D-9ECF-EC00FCF10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712" y="3042246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Line 13">
                  <a:extLst>
                    <a:ext uri="{FF2B5EF4-FFF2-40B4-BE49-F238E27FC236}">
                      <a16:creationId xmlns:a16="http://schemas.microsoft.com/office/drawing/2014/main" id="{84732008-B412-4240-81CB-FAD95AB42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712" y="3377208"/>
                  <a:ext cx="266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Line 14">
                  <a:extLst>
                    <a:ext uri="{FF2B5EF4-FFF2-40B4-BE49-F238E27FC236}">
                      <a16:creationId xmlns:a16="http://schemas.microsoft.com/office/drawing/2014/main" id="{16A104C2-B4E9-428F-861B-3A09D8688F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712" y="3678833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Line 15">
                  <a:extLst>
                    <a:ext uri="{FF2B5EF4-FFF2-40B4-BE49-F238E27FC236}">
                      <a16:creationId xmlns:a16="http://schemas.microsoft.com/office/drawing/2014/main" id="{3AC1F463-4F4B-4588-B8ED-1564F670DE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712" y="3947121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Text Box 16">
                  <a:extLst>
                    <a:ext uri="{FF2B5EF4-FFF2-40B4-BE49-F238E27FC236}">
                      <a16:creationId xmlns:a16="http://schemas.microsoft.com/office/drawing/2014/main" id="{5A7911AE-6BB9-45AC-BD79-D1C4C95232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9165" y="3040071"/>
                  <a:ext cx="50126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</a:p>
              </p:txBody>
            </p:sp>
            <p:sp>
              <p:nvSpPr>
                <p:cNvPr id="141" name="Text Box 17">
                  <a:extLst>
                    <a:ext uri="{FF2B5EF4-FFF2-40B4-BE49-F238E27FC236}">
                      <a16:creationId xmlns:a16="http://schemas.microsoft.com/office/drawing/2014/main" id="{FE5CA54D-D638-443E-B9A2-C120DFD03A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9164" y="3400111"/>
                  <a:ext cx="501261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A1</a:t>
                  </a:r>
                </a:p>
              </p:txBody>
            </p:sp>
            <p:sp>
              <p:nvSpPr>
                <p:cNvPr id="142" name="Text Box 18">
                  <a:extLst>
                    <a:ext uri="{FF2B5EF4-FFF2-40B4-BE49-F238E27FC236}">
                      <a16:creationId xmlns:a16="http://schemas.microsoft.com/office/drawing/2014/main" id="{F8CF8223-2510-4064-98BE-32896641FC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5780" y="3760059"/>
                  <a:ext cx="534807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A0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 Box 19">
                      <a:extLst>
                        <a:ext uri="{FF2B5EF4-FFF2-40B4-BE49-F238E27FC236}">
                          <a16:creationId xmlns:a16="http://schemas.microsoft.com/office/drawing/2014/main" id="{D45BECDD-7190-4B73-9619-93151C23D75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34123" y="1608926"/>
                      <a:ext cx="541190" cy="25521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000" dirty="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dirty="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 dirty="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000" dirty="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000" dirty="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2000" dirty="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000" dirty="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3" name="Text Box 19">
                      <a:extLst>
                        <a:ext uri="{FF2B5EF4-FFF2-40B4-BE49-F238E27FC236}">
                          <a16:creationId xmlns:a16="http://schemas.microsoft.com/office/drawing/2014/main" id="{D45BECDD-7190-4B73-9619-93151C23D7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434123" y="1608926"/>
                      <a:ext cx="541190" cy="255210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11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0" name="Line 5">
                <a:extLst>
                  <a:ext uri="{FF2B5EF4-FFF2-40B4-BE49-F238E27FC236}">
                    <a16:creationId xmlns:a16="http://schemas.microsoft.com/office/drawing/2014/main" id="{9622D55B-BA9B-4156-B178-12806980C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3531" y="2204864"/>
                <a:ext cx="6842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Line 5">
                <a:extLst>
                  <a:ext uri="{FF2B5EF4-FFF2-40B4-BE49-F238E27FC236}">
                    <a16:creationId xmlns:a16="http://schemas.microsoft.com/office/drawing/2014/main" id="{D0F35E3B-A027-41C1-8CBB-9219E3CA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3531" y="2564904"/>
                <a:ext cx="6842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Line 5">
                <a:extLst>
                  <a:ext uri="{FF2B5EF4-FFF2-40B4-BE49-F238E27FC236}">
                    <a16:creationId xmlns:a16="http://schemas.microsoft.com/office/drawing/2014/main" id="{FA974DAF-1AF1-4564-8E92-B2DBD18B1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3531" y="2924944"/>
                <a:ext cx="6842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Text Box 16">
                <a:extLst>
                  <a:ext uri="{FF2B5EF4-FFF2-40B4-BE49-F238E27FC236}">
                    <a16:creationId xmlns:a16="http://schemas.microsoft.com/office/drawing/2014/main" id="{2480DEDF-8B66-4303-980B-930C0E76F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9918" y="2012864"/>
                <a:ext cx="68421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1A</a:t>
                </a:r>
              </a:p>
            </p:txBody>
          </p:sp>
          <p:sp>
            <p:nvSpPr>
              <p:cNvPr id="124" name="Text Box 16">
                <a:extLst>
                  <a:ext uri="{FF2B5EF4-FFF2-40B4-BE49-F238E27FC236}">
                    <a16:creationId xmlns:a16="http://schemas.microsoft.com/office/drawing/2014/main" id="{43AC0278-6722-485D-BF1C-17A57146D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1557" y="2387024"/>
                <a:ext cx="6952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2A</a:t>
                </a:r>
              </a:p>
            </p:txBody>
          </p:sp>
          <p:sp>
            <p:nvSpPr>
              <p:cNvPr id="125" name="Text Box 16">
                <a:extLst>
                  <a:ext uri="{FF2B5EF4-FFF2-40B4-BE49-F238E27FC236}">
                    <a16:creationId xmlns:a16="http://schemas.microsoft.com/office/drawing/2014/main" id="{E99BAA7F-2BC5-4B6E-88C5-E13418F2C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652" y="2781601"/>
                <a:ext cx="67504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2B</a:t>
                </a:r>
              </a:p>
            </p:txBody>
          </p:sp>
        </p:grp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ED2D057-82BE-4A51-8A7E-2B80C249A61E}"/>
                </a:ext>
              </a:extLst>
            </p:cNvPr>
            <p:cNvCxnSpPr/>
            <p:nvPr/>
          </p:nvCxnSpPr>
          <p:spPr>
            <a:xfrm>
              <a:off x="6336688" y="4175714"/>
              <a:ext cx="1847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7F3580C3-8013-48D2-9C01-DA05F2DFB377}"/>
                </a:ext>
              </a:extLst>
            </p:cNvPr>
            <p:cNvCxnSpPr/>
            <p:nvPr/>
          </p:nvCxnSpPr>
          <p:spPr>
            <a:xfrm>
              <a:off x="6345566" y="4563372"/>
              <a:ext cx="1847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C969D92-EDB6-451D-892E-8A2E599EBEA1}"/>
              </a:ext>
            </a:extLst>
          </p:cNvPr>
          <p:cNvGrpSpPr/>
          <p:nvPr/>
        </p:nvGrpSpPr>
        <p:grpSpPr>
          <a:xfrm>
            <a:off x="3779912" y="2451918"/>
            <a:ext cx="1236451" cy="784709"/>
            <a:chOff x="3709865" y="2451918"/>
            <a:chExt cx="1236451" cy="784709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46E4DFC6-BF74-4F95-A0CF-1D3FEC700725}"/>
                </a:ext>
              </a:extLst>
            </p:cNvPr>
            <p:cNvSpPr txBox="1"/>
            <p:nvPr/>
          </p:nvSpPr>
          <p:spPr>
            <a:xfrm>
              <a:off x="3709865" y="2644657"/>
              <a:ext cx="113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输入端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左大括号 144">
              <a:extLst>
                <a:ext uri="{FF2B5EF4-FFF2-40B4-BE49-F238E27FC236}">
                  <a16:creationId xmlns:a16="http://schemas.microsoft.com/office/drawing/2014/main" id="{2B970922-F39A-4956-8B03-70C7E006A3FB}"/>
                </a:ext>
              </a:extLst>
            </p:cNvPr>
            <p:cNvSpPr/>
            <p:nvPr/>
          </p:nvSpPr>
          <p:spPr>
            <a:xfrm>
              <a:off x="4737117" y="2451918"/>
              <a:ext cx="209199" cy="784709"/>
            </a:xfrm>
            <a:prstGeom prst="leftBrace">
              <a:avLst>
                <a:gd name="adj1" fmla="val 28625"/>
                <a:gd name="adj2" fmla="val 5088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6BC153F-060A-43BB-A5B5-ED54B00F5ECC}"/>
              </a:ext>
            </a:extLst>
          </p:cNvPr>
          <p:cNvGrpSpPr/>
          <p:nvPr/>
        </p:nvGrpSpPr>
        <p:grpSpPr>
          <a:xfrm>
            <a:off x="7840544" y="1091864"/>
            <a:ext cx="1267960" cy="2225883"/>
            <a:chOff x="7840544" y="1091864"/>
            <a:chExt cx="1267960" cy="2225883"/>
          </a:xfrm>
        </p:grpSpPr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318460E-2CE2-4E4F-9D3C-6CF1DA213C19}"/>
                </a:ext>
              </a:extLst>
            </p:cNvPr>
            <p:cNvSpPr txBox="1"/>
            <p:nvPr/>
          </p:nvSpPr>
          <p:spPr>
            <a:xfrm>
              <a:off x="7975018" y="1982843"/>
              <a:ext cx="113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输出端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左大括号 146">
              <a:extLst>
                <a:ext uri="{FF2B5EF4-FFF2-40B4-BE49-F238E27FC236}">
                  <a16:creationId xmlns:a16="http://schemas.microsoft.com/office/drawing/2014/main" id="{433625AB-DD48-413E-8C94-8F6F183250C6}"/>
                </a:ext>
              </a:extLst>
            </p:cNvPr>
            <p:cNvSpPr/>
            <p:nvPr/>
          </p:nvSpPr>
          <p:spPr>
            <a:xfrm flipH="1">
              <a:off x="7840544" y="1091864"/>
              <a:ext cx="172423" cy="2225883"/>
            </a:xfrm>
            <a:prstGeom prst="leftBrace">
              <a:avLst>
                <a:gd name="adj1" fmla="val 28625"/>
                <a:gd name="adj2" fmla="val 5088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386" name="Picture 2" descr="https://gimg2.baidu.com/image_search/src=http%3A%2F%2Fwww.electroschematics.com%2Fwp-content%2Fuploads%2F2013%2F07%2F74ls138.jpg&amp;refer=http%3A%2F%2Fwww.electroschematics.com&amp;app=2002&amp;size=f9999,10000&amp;q=a80&amp;n=0&amp;g=0n&amp;fmt=jpeg?sec=1633627981&amp;t=e0ceb6b5c0111fae7b0f71e3d0145aa5">
            <a:extLst>
              <a:ext uri="{FF2B5EF4-FFF2-40B4-BE49-F238E27FC236}">
                <a16:creationId xmlns:a16="http://schemas.microsoft.com/office/drawing/2014/main" id="{A6996B3E-7C8B-418A-BB99-CEAB788E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9188">
            <a:off x="3186753" y="3640126"/>
            <a:ext cx="1430778" cy="14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718243A6-BEE5-43F2-B954-05500D6D5288}"/>
              </a:ext>
            </a:extLst>
          </p:cNvPr>
          <p:cNvSpPr/>
          <p:nvPr/>
        </p:nvSpPr>
        <p:spPr>
          <a:xfrm>
            <a:off x="5731055" y="756330"/>
            <a:ext cx="1577249" cy="2833846"/>
          </a:xfrm>
          <a:prstGeom prst="rect">
            <a:avLst/>
          </a:prstGeom>
          <a:solidFill>
            <a:srgbClr val="00B05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0">
            <a:extLst>
              <a:ext uri="{FF2B5EF4-FFF2-40B4-BE49-F238E27FC236}">
                <a16:creationId xmlns:a16="http://schemas.microsoft.com/office/drawing/2014/main" id="{CA22802D-2BB7-482D-B1EC-F2A39C11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64505"/>
              </p:ext>
            </p:extLst>
          </p:nvPr>
        </p:nvGraphicFramePr>
        <p:xfrm>
          <a:off x="3851921" y="1844824"/>
          <a:ext cx="4752529" cy="3968496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410691841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854505"/>
                    </a:ext>
                  </a:extLst>
                </a:gridCol>
                <a:gridCol w="2952329">
                  <a:extLst>
                    <a:ext uri="{9D8B030D-6E8A-4147-A177-3AD203B41FA5}">
                      <a16:colId xmlns:a16="http://schemas.microsoft.com/office/drawing/2014/main" val="317294471"/>
                    </a:ext>
                  </a:extLst>
                </a:gridCol>
              </a:tblGrid>
              <a:tr h="37042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ⅩⅩⅩ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111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1  1  1  0  1  1  1  1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1  1  1  1  1  0  1  1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1  1  1  1  1  1  0  1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1  1  1  1  1  1  1  0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17421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CB9BC1-E8FD-47F7-8E1C-E63E8F6290B7}"/>
              </a:ext>
            </a:extLst>
          </p:cNvPr>
          <p:cNvGrpSpPr/>
          <p:nvPr/>
        </p:nvGrpSpPr>
        <p:grpSpPr>
          <a:xfrm>
            <a:off x="3764786" y="1382939"/>
            <a:ext cx="5055686" cy="830997"/>
            <a:chOff x="2972697" y="1382939"/>
            <a:chExt cx="5055686" cy="8309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035D1FF-65FE-4F50-A567-AF9C6DE12881}"/>
                </a:ext>
              </a:extLst>
            </p:cNvPr>
            <p:cNvGrpSpPr/>
            <p:nvPr/>
          </p:nvGrpSpPr>
          <p:grpSpPr>
            <a:xfrm>
              <a:off x="3059823" y="1382939"/>
              <a:ext cx="4968560" cy="830997"/>
              <a:chOff x="4390484" y="1214525"/>
              <a:chExt cx="4008950" cy="754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8B03421-ECE7-4366-8EBA-E4E670F9FC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29519" y="1214525"/>
                    <a:ext cx="2469915" cy="7545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kumimoji="1" lang="en-US" altLang="zh-C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kumimoji="1" lang="en-US" altLang="zh-C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kumimoji="1" lang="en-US" altLang="zh-C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kumimoji="1" lang="en-US" altLang="zh-C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kumimoji="1" lang="en-US" altLang="zh-C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kumimoji="1" lang="en-US" altLang="zh-C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kumimoji="1" lang="en-US" altLang="zh-C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4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oMath>
                    </a14:m>
                    <a:r>
                      <a:rPr kumimoji="1" lang="en-US" altLang="zh-CN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kumimoji="1"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endParaRPr lang="zh-CN" alt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8B03421-ECE7-4366-8EBA-E4E670F9FC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9519" y="1214525"/>
                    <a:ext cx="2469915" cy="75454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8" r="-19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0DB953-4496-4358-8732-6BAA04F2D52F}"/>
                  </a:ext>
                </a:extLst>
              </p:cNvPr>
              <p:cNvSpPr txBox="1"/>
              <p:nvPr/>
            </p:nvSpPr>
            <p:spPr>
              <a:xfrm>
                <a:off x="5046637" y="1214525"/>
                <a:ext cx="784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ABC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AA2A69-912B-4E0A-8171-CD5249DC5E37}"/>
                  </a:ext>
                </a:extLst>
              </p:cNvPr>
              <p:cNvSpPr/>
              <p:nvPr/>
            </p:nvSpPr>
            <p:spPr>
              <a:xfrm>
                <a:off x="4390484" y="1228690"/>
                <a:ext cx="3834642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9AEAE31-CF00-448B-80F2-2A40033B7017}"/>
                  </a:ext>
                </a:extLst>
              </p:cNvPr>
              <p:cNvCxnSpPr/>
              <p:nvPr/>
            </p:nvCxnSpPr>
            <p:spPr>
              <a:xfrm>
                <a:off x="5842121" y="1230244"/>
                <a:ext cx="0" cy="3985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016AD15-D6A6-448E-9C5D-22D3B7F0371A}"/>
                </a:ext>
              </a:extLst>
            </p:cNvPr>
            <p:cNvSpPr txBox="1"/>
            <p:nvPr/>
          </p:nvSpPr>
          <p:spPr>
            <a:xfrm>
              <a:off x="2972697" y="1390051"/>
              <a:ext cx="1045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S</a:t>
              </a: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FC9D039-0C92-4F47-80B2-9FA98993B713}"/>
              </a:ext>
            </a:extLst>
          </p:cNvPr>
          <p:cNvCxnSpPr/>
          <p:nvPr/>
        </p:nvCxnSpPr>
        <p:spPr>
          <a:xfrm>
            <a:off x="4860033" y="1412776"/>
            <a:ext cx="0" cy="438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EC6B08-1DDE-4F4A-9C72-61DCCECA17B9}"/>
              </a:ext>
            </a:extLst>
          </p:cNvPr>
          <p:cNvGrpSpPr/>
          <p:nvPr/>
        </p:nvGrpSpPr>
        <p:grpSpPr>
          <a:xfrm>
            <a:off x="429385" y="2414098"/>
            <a:ext cx="3062495" cy="2592187"/>
            <a:chOff x="1234340" y="1916832"/>
            <a:chExt cx="3062495" cy="259218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9E6D01B-2B55-4FB7-88C8-7B1649226396}"/>
                </a:ext>
              </a:extLst>
            </p:cNvPr>
            <p:cNvGrpSpPr/>
            <p:nvPr/>
          </p:nvGrpSpPr>
          <p:grpSpPr>
            <a:xfrm>
              <a:off x="1356932" y="1916832"/>
              <a:ext cx="2939903" cy="2592187"/>
              <a:chOff x="1083697" y="1844824"/>
              <a:chExt cx="2939903" cy="2592187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97A872E-07CA-4507-A969-D3F84124B227}"/>
                  </a:ext>
                </a:extLst>
              </p:cNvPr>
              <p:cNvGrpSpPr/>
              <p:nvPr/>
            </p:nvGrpSpPr>
            <p:grpSpPr>
              <a:xfrm>
                <a:off x="1083697" y="1844824"/>
                <a:ext cx="2939903" cy="2592187"/>
                <a:chOff x="780455" y="1628901"/>
                <a:chExt cx="2939903" cy="2592187"/>
              </a:xfrm>
            </p:grpSpPr>
            <p:sp>
              <p:nvSpPr>
                <p:cNvPr id="32" name="Rectangle 4">
                  <a:extLst>
                    <a:ext uri="{FF2B5EF4-FFF2-40B4-BE49-F238E27FC236}">
                      <a16:creationId xmlns:a16="http://schemas.microsoft.com/office/drawing/2014/main" id="{2C080537-AC7D-4C39-82E7-352A2CA0A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3855" y="1628901"/>
                  <a:ext cx="1184800" cy="2592187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5">
                  <a:extLst>
                    <a:ext uri="{FF2B5EF4-FFF2-40B4-BE49-F238E27FC236}">
                      <a16:creationId xmlns:a16="http://schemas.microsoft.com/office/drawing/2014/main" id="{6477EFFB-CF75-440B-A698-4E4372449E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7468" y="3213077"/>
                  <a:ext cx="68421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Line 6">
                  <a:extLst>
                    <a:ext uri="{FF2B5EF4-FFF2-40B4-BE49-F238E27FC236}">
                      <a16:creationId xmlns:a16="http://schemas.microsoft.com/office/drawing/2014/main" id="{920B37D0-EA25-4931-9982-A0D1783817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7468" y="3573117"/>
                  <a:ext cx="68421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Line 7">
                  <a:extLst>
                    <a:ext uri="{FF2B5EF4-FFF2-40B4-BE49-F238E27FC236}">
                      <a16:creationId xmlns:a16="http://schemas.microsoft.com/office/drawing/2014/main" id="{9DB1EB42-0CE1-4A2B-AD5A-36809FFE1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37630" y="3933157"/>
                  <a:ext cx="6540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8">
                  <a:extLst>
                    <a:ext uri="{FF2B5EF4-FFF2-40B4-BE49-F238E27FC236}">
                      <a16:creationId xmlns:a16="http://schemas.microsoft.com/office/drawing/2014/main" id="{B9518090-4397-4C3C-9960-2B59A62E0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1869083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Line 9">
                  <a:extLst>
                    <a:ext uri="{FF2B5EF4-FFF2-40B4-BE49-F238E27FC236}">
                      <a16:creationId xmlns:a16="http://schemas.microsoft.com/office/drawing/2014/main" id="{1C6332FF-612A-4892-8EC6-2799FDBA18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2118321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10">
                  <a:extLst>
                    <a:ext uri="{FF2B5EF4-FFF2-40B4-BE49-F238E27FC236}">
                      <a16:creationId xmlns:a16="http://schemas.microsoft.com/office/drawing/2014/main" id="{E8510680-0A57-47BB-852F-52B090211A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2405658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11">
                  <a:extLst>
                    <a:ext uri="{FF2B5EF4-FFF2-40B4-BE49-F238E27FC236}">
                      <a16:creationId xmlns:a16="http://schemas.microsoft.com/office/drawing/2014/main" id="{FECBC604-4C3C-40E5-B3E4-D5402EAEB9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2724746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Line 12">
                  <a:extLst>
                    <a:ext uri="{FF2B5EF4-FFF2-40B4-BE49-F238E27FC236}">
                      <a16:creationId xmlns:a16="http://schemas.microsoft.com/office/drawing/2014/main" id="{7DDC7B11-8FE6-4789-9538-4FF032222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3042246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Line 13">
                  <a:extLst>
                    <a:ext uri="{FF2B5EF4-FFF2-40B4-BE49-F238E27FC236}">
                      <a16:creationId xmlns:a16="http://schemas.microsoft.com/office/drawing/2014/main" id="{F00B25A3-FCD1-494C-A25C-F29BA2106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3377208"/>
                  <a:ext cx="266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Line 14">
                  <a:extLst>
                    <a:ext uri="{FF2B5EF4-FFF2-40B4-BE49-F238E27FC236}">
                      <a16:creationId xmlns:a16="http://schemas.microsoft.com/office/drawing/2014/main" id="{5E105D39-47AC-4FDC-84F3-5241B4CBE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3678833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Line 15">
                  <a:extLst>
                    <a:ext uri="{FF2B5EF4-FFF2-40B4-BE49-F238E27FC236}">
                      <a16:creationId xmlns:a16="http://schemas.microsoft.com/office/drawing/2014/main" id="{6D08DBCF-884C-4C32-AF06-634104962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2468" y="3947121"/>
                  <a:ext cx="26828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16">
                  <a:extLst>
                    <a:ext uri="{FF2B5EF4-FFF2-40B4-BE49-F238E27FC236}">
                      <a16:creationId xmlns:a16="http://schemas.microsoft.com/office/drawing/2014/main" id="{85DBAB03-E81A-4F1B-AEE9-2773D9C64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6805" y="3059213"/>
                  <a:ext cx="381000" cy="369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5" name="Text Box 17">
                  <a:extLst>
                    <a:ext uri="{FF2B5EF4-FFF2-40B4-BE49-F238E27FC236}">
                      <a16:creationId xmlns:a16="http://schemas.microsoft.com/office/drawing/2014/main" id="{9B015926-498E-4902-A405-57DAE4A158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0455" y="3419253"/>
                  <a:ext cx="381000" cy="369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6" name="Text Box 18">
                  <a:extLst>
                    <a:ext uri="{FF2B5EF4-FFF2-40B4-BE49-F238E27FC236}">
                      <a16:creationId xmlns:a16="http://schemas.microsoft.com/office/drawing/2014/main" id="{DF328789-E68D-4A5B-BDAF-BE54DB8842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945" y="3717133"/>
                  <a:ext cx="381000" cy="369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 Box 19">
                      <a:extLst>
                        <a:ext uri="{FF2B5EF4-FFF2-40B4-BE49-F238E27FC236}">
                          <a16:creationId xmlns:a16="http://schemas.microsoft.com/office/drawing/2014/main" id="{8378F917-84F6-465C-B405-CCA9CDB3D95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9168" y="1628901"/>
                      <a:ext cx="541190" cy="25521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000"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000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 Box 19">
                      <a:extLst>
                        <a:ext uri="{FF2B5EF4-FFF2-40B4-BE49-F238E27FC236}">
                          <a16:creationId xmlns:a16="http://schemas.microsoft.com/office/drawing/2014/main" id="{6FBBC53C-601A-4A7B-A9F4-7AFD8E724C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79168" y="1628901"/>
                      <a:ext cx="541190" cy="255210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864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Oval 52">
                <a:extLst>
                  <a:ext uri="{FF2B5EF4-FFF2-40B4-BE49-F238E27FC236}">
                    <a16:creationId xmlns:a16="http://schemas.microsoft.com/office/drawing/2014/main" id="{2D780B42-B687-43CF-8C3F-4D31C1936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150" y="202894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52">
                <a:extLst>
                  <a:ext uri="{FF2B5EF4-FFF2-40B4-BE49-F238E27FC236}">
                    <a16:creationId xmlns:a16="http://schemas.microsoft.com/office/drawing/2014/main" id="{5D0A11F1-1E4A-48CC-A05B-5314BDD76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573" y="228098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52">
                <a:extLst>
                  <a:ext uri="{FF2B5EF4-FFF2-40B4-BE49-F238E27FC236}">
                    <a16:creationId xmlns:a16="http://schemas.microsoft.com/office/drawing/2014/main" id="{5F7EB97E-F09D-41DC-AE5C-5570AA8C8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10" y="2569021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52">
                <a:extLst>
                  <a:ext uri="{FF2B5EF4-FFF2-40B4-BE49-F238E27FC236}">
                    <a16:creationId xmlns:a16="http://schemas.microsoft.com/office/drawing/2014/main" id="{FD84D1F2-1B87-4A0D-B103-558A4ABDB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10" y="2884835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52">
                <a:extLst>
                  <a:ext uri="{FF2B5EF4-FFF2-40B4-BE49-F238E27FC236}">
                    <a16:creationId xmlns:a16="http://schemas.microsoft.com/office/drawing/2014/main" id="{E0F7F3D9-3BE6-4CF7-933B-5A5D201EA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573" y="3196034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52">
                <a:extLst>
                  <a:ext uri="{FF2B5EF4-FFF2-40B4-BE49-F238E27FC236}">
                    <a16:creationId xmlns:a16="http://schemas.microsoft.com/office/drawing/2014/main" id="{A4F3A470-4538-4372-952E-881451B7D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10" y="3537024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52">
                <a:extLst>
                  <a:ext uri="{FF2B5EF4-FFF2-40B4-BE49-F238E27FC236}">
                    <a16:creationId xmlns:a16="http://schemas.microsoft.com/office/drawing/2014/main" id="{74A5A0DC-4F15-44CF-A7C8-8A750651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396" y="3825056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52">
                <a:extLst>
                  <a:ext uri="{FF2B5EF4-FFF2-40B4-BE49-F238E27FC236}">
                    <a16:creationId xmlns:a16="http://schemas.microsoft.com/office/drawing/2014/main" id="{84163E94-6D3D-4AE4-8DD7-C1C36D3BA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10" y="4113088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D969A9ED-7400-4CCF-8539-9CC388B71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531" y="2204864"/>
              <a:ext cx="684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6E8D100C-94B2-466C-98BC-118DDA223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531" y="2564904"/>
              <a:ext cx="684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3C352EB2-5AC4-47FF-90BC-83B93F979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531" y="2924944"/>
              <a:ext cx="6842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A296AF9-A3BD-4538-A7AC-D33785EA8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340" y="1996636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AD9E7EEC-20C8-4A89-BB2B-092C63C66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340" y="2369892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93D92503-2C19-46BD-BBD1-4D9F49BA4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340" y="2743186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21" name="Oval 52">
              <a:extLst>
                <a:ext uri="{FF2B5EF4-FFF2-40B4-BE49-F238E27FC236}">
                  <a16:creationId xmlns:a16="http://schemas.microsoft.com/office/drawing/2014/main" id="{25442B03-DEC8-4254-9C12-70CD66CDD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652" y="2499246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52">
              <a:extLst>
                <a:ext uri="{FF2B5EF4-FFF2-40B4-BE49-F238E27FC236}">
                  <a16:creationId xmlns:a16="http://schemas.microsoft.com/office/drawing/2014/main" id="{46C1D64A-C5A4-415D-996B-3E34AA9B1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652" y="2869902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93558617-A8B7-4D28-A091-D6E3A4B18929}"/>
              </a:ext>
            </a:extLst>
          </p:cNvPr>
          <p:cNvSpPr/>
          <p:nvPr/>
        </p:nvSpPr>
        <p:spPr>
          <a:xfrm>
            <a:off x="1505983" y="3260502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3-8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译码器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74LS138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63C1120-FED0-4B50-9604-6C905911A6BC}"/>
              </a:ext>
            </a:extLst>
          </p:cNvPr>
          <p:cNvSpPr/>
          <p:nvPr/>
        </p:nvSpPr>
        <p:spPr>
          <a:xfrm>
            <a:off x="5322319" y="1052998"/>
            <a:ext cx="1811714" cy="359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SzPct val="60000"/>
              <a:defRPr/>
            </a:pP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主要引脚及功能</a:t>
            </a:r>
          </a:p>
        </p:txBody>
      </p:sp>
    </p:spTree>
    <p:extLst>
      <p:ext uri="{BB962C8B-B14F-4D97-AF65-F5344CB8AC3E}">
        <p14:creationId xmlns:p14="http://schemas.microsoft.com/office/powerpoint/2010/main" val="303463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76D5A23-C031-4E3B-B69E-0B01150D7361}"/>
              </a:ext>
            </a:extLst>
          </p:cNvPr>
          <p:cNvGrpSpPr/>
          <p:nvPr/>
        </p:nvGrpSpPr>
        <p:grpSpPr>
          <a:xfrm>
            <a:off x="394985" y="741783"/>
            <a:ext cx="8137315" cy="3930010"/>
            <a:chOff x="315108" y="1465788"/>
            <a:chExt cx="8649791" cy="4219757"/>
          </a:xfrm>
        </p:grpSpPr>
        <p:grpSp>
          <p:nvGrpSpPr>
            <p:cNvPr id="3" name="Group 126">
              <a:extLst>
                <a:ext uri="{FF2B5EF4-FFF2-40B4-BE49-F238E27FC236}">
                  <a16:creationId xmlns:a16="http://schemas.microsoft.com/office/drawing/2014/main" id="{909B48AF-9BEC-4C6C-A2A3-2CDA9E4E9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08" y="1465788"/>
              <a:ext cx="8649791" cy="4219757"/>
              <a:chOff x="336" y="2434"/>
              <a:chExt cx="4159" cy="1592"/>
            </a:xfrm>
          </p:grpSpPr>
          <p:grpSp>
            <p:nvGrpSpPr>
              <p:cNvPr id="12" name="Group 31">
                <a:extLst>
                  <a:ext uri="{FF2B5EF4-FFF2-40B4-BE49-F238E27FC236}">
                    <a16:creationId xmlns:a16="http://schemas.microsoft.com/office/drawing/2014/main" id="{C657E1D1-D054-4AE1-A2B9-5DD710AA9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434"/>
                <a:ext cx="4159" cy="1592"/>
                <a:chOff x="720" y="2578"/>
                <a:chExt cx="4159" cy="15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 Box 32">
                      <a:extLst>
                        <a:ext uri="{FF2B5EF4-FFF2-40B4-BE49-F238E27FC236}">
                          <a16:creationId xmlns:a16="http://schemas.microsoft.com/office/drawing/2014/main" id="{71A5D9B7-084C-4B8F-883B-212168F0531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578"/>
                      <a:ext cx="3792" cy="2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 anchor="ctr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</m:oMath>
                      </a14:m>
                      <a:r>
                        <a:rPr lang="en-US" altLang="zh-CN" sz="28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</mc:Choice>
              <mc:Fallback xmlns="">
                <p:sp>
                  <p:nvSpPr>
                    <p:cNvPr id="24" name="Text Box 32">
                      <a:extLst>
                        <a:ext uri="{FF2B5EF4-FFF2-40B4-BE49-F238E27FC236}">
                          <a16:creationId xmlns:a16="http://schemas.microsoft.com/office/drawing/2014/main" id="{71A5D9B7-084C-4B8F-883B-212168F053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8" y="2578"/>
                      <a:ext cx="3792" cy="21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30588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" name="Group 33">
                  <a:extLst>
                    <a:ext uri="{FF2B5EF4-FFF2-40B4-BE49-F238E27FC236}">
                      <a16:creationId xmlns:a16="http://schemas.microsoft.com/office/drawing/2014/main" id="{8245DD97-06A5-4D6F-9D8B-5AD78FA149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2779"/>
                  <a:ext cx="4032" cy="1391"/>
                  <a:chOff x="2625" y="10072"/>
                  <a:chExt cx="5260" cy="1920"/>
                </a:xfrm>
              </p:grpSpPr>
              <p:grpSp>
                <p:nvGrpSpPr>
                  <p:cNvPr id="29" name="Group 34">
                    <a:extLst>
                      <a:ext uri="{FF2B5EF4-FFF2-40B4-BE49-F238E27FC236}">
                        <a16:creationId xmlns:a16="http://schemas.microsoft.com/office/drawing/2014/main" id="{D9168CDE-48A5-4E46-8E77-1816C5A020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45" y="10571"/>
                    <a:ext cx="5240" cy="1380"/>
                    <a:chOff x="2945" y="11012"/>
                    <a:chExt cx="5020" cy="1700"/>
                  </a:xfrm>
                </p:grpSpPr>
                <p:grpSp>
                  <p:nvGrpSpPr>
                    <p:cNvPr id="87" name="Group 35">
                      <a:extLst>
                        <a:ext uri="{FF2B5EF4-FFF2-40B4-BE49-F238E27FC236}">
                          <a16:creationId xmlns:a16="http://schemas.microsoft.com/office/drawing/2014/main" id="{7DC0500B-B9F7-4104-A9A5-09793F245FE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45" y="12232"/>
                      <a:ext cx="4980" cy="480"/>
                      <a:chOff x="2945" y="12232"/>
                      <a:chExt cx="4980" cy="480"/>
                    </a:xfrm>
                  </p:grpSpPr>
                  <p:sp>
                    <p:nvSpPr>
                      <p:cNvPr id="100" name="Line 36">
                        <a:extLst>
                          <a:ext uri="{FF2B5EF4-FFF2-40B4-BE49-F238E27FC236}">
                            <a16:creationId xmlns:a16="http://schemas.microsoft.com/office/drawing/2014/main" id="{A40FC314-5B10-419D-99DA-767137D7F60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45" y="12712"/>
                        <a:ext cx="49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1" name="Line 37">
                        <a:extLst>
                          <a:ext uri="{FF2B5EF4-FFF2-40B4-BE49-F238E27FC236}">
                            <a16:creationId xmlns:a16="http://schemas.microsoft.com/office/drawing/2014/main" id="{7EC065F1-5482-4801-8B6C-076503F9233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85" y="12412"/>
                        <a:ext cx="0" cy="3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2" name="Line 38">
                        <a:extLst>
                          <a:ext uri="{FF2B5EF4-FFF2-40B4-BE49-F238E27FC236}">
                            <a16:creationId xmlns:a16="http://schemas.microsoft.com/office/drawing/2014/main" id="{67CBBD4E-CB6C-43FA-9A25-4BEF05914B6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45" y="12412"/>
                        <a:ext cx="47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" name="Rectangle 39">
                        <a:extLst>
                          <a:ext uri="{FF2B5EF4-FFF2-40B4-BE49-F238E27FC236}">
                            <a16:creationId xmlns:a16="http://schemas.microsoft.com/office/drawing/2014/main" id="{3405E686-478C-41EC-84D5-1185EECC6BD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65" y="12232"/>
                        <a:ext cx="180" cy="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4" name="Oval 40">
                        <a:extLst>
                          <a:ext uri="{FF2B5EF4-FFF2-40B4-BE49-F238E27FC236}">
                            <a16:creationId xmlns:a16="http://schemas.microsoft.com/office/drawing/2014/main" id="{844057C2-6A0F-417F-A0CC-002E5133F46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05" y="12374"/>
                        <a:ext cx="65" cy="69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8" name="Group 41">
                      <a:extLst>
                        <a:ext uri="{FF2B5EF4-FFF2-40B4-BE49-F238E27FC236}">
                          <a16:creationId xmlns:a16="http://schemas.microsoft.com/office/drawing/2014/main" id="{50204CCB-592C-43B1-8FF9-4197CD4F5F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85" y="11012"/>
                      <a:ext cx="4980" cy="480"/>
                      <a:chOff x="2945" y="12232"/>
                      <a:chExt cx="4980" cy="480"/>
                    </a:xfrm>
                  </p:grpSpPr>
                  <p:sp>
                    <p:nvSpPr>
                      <p:cNvPr id="95" name="Line 42">
                        <a:extLst>
                          <a:ext uri="{FF2B5EF4-FFF2-40B4-BE49-F238E27FC236}">
                            <a16:creationId xmlns:a16="http://schemas.microsoft.com/office/drawing/2014/main" id="{04AD6DD7-A57A-4BFB-B23A-674542E9777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45" y="12712"/>
                        <a:ext cx="49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6" name="Line 43">
                        <a:extLst>
                          <a:ext uri="{FF2B5EF4-FFF2-40B4-BE49-F238E27FC236}">
                            <a16:creationId xmlns:a16="http://schemas.microsoft.com/office/drawing/2014/main" id="{FE82BB39-1FEA-42A4-AF82-97F14FA4C84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85" y="12412"/>
                        <a:ext cx="0" cy="3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7" name="Line 44">
                        <a:extLst>
                          <a:ext uri="{FF2B5EF4-FFF2-40B4-BE49-F238E27FC236}">
                            <a16:creationId xmlns:a16="http://schemas.microsoft.com/office/drawing/2014/main" id="{A2887811-B51D-4FDE-8BDC-ACA4DD10DC0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45" y="12412"/>
                        <a:ext cx="47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8" name="Rectangle 45">
                        <a:extLst>
                          <a:ext uri="{FF2B5EF4-FFF2-40B4-BE49-F238E27FC236}">
                            <a16:creationId xmlns:a16="http://schemas.microsoft.com/office/drawing/2014/main" id="{A3962AAA-5AA2-4339-A48A-83A4BA01BFB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65" y="12232"/>
                        <a:ext cx="180" cy="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9" name="Oval 46">
                        <a:extLst>
                          <a:ext uri="{FF2B5EF4-FFF2-40B4-BE49-F238E27FC236}">
                            <a16:creationId xmlns:a16="http://schemas.microsoft.com/office/drawing/2014/main" id="{889B38C4-B91D-4133-85FE-A00136F051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11" y="12368"/>
                        <a:ext cx="65" cy="69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9" name="Group 47">
                      <a:extLst>
                        <a:ext uri="{FF2B5EF4-FFF2-40B4-BE49-F238E27FC236}">
                          <a16:creationId xmlns:a16="http://schemas.microsoft.com/office/drawing/2014/main" id="{2E6F1E4B-FF3D-4590-8C0A-79DC0F8919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5" y="11612"/>
                      <a:ext cx="4980" cy="480"/>
                      <a:chOff x="2945" y="12232"/>
                      <a:chExt cx="4980" cy="480"/>
                    </a:xfrm>
                  </p:grpSpPr>
                  <p:sp>
                    <p:nvSpPr>
                      <p:cNvPr id="90" name="Line 48">
                        <a:extLst>
                          <a:ext uri="{FF2B5EF4-FFF2-40B4-BE49-F238E27FC236}">
                            <a16:creationId xmlns:a16="http://schemas.microsoft.com/office/drawing/2014/main" id="{61588D7C-1202-4E6C-A00E-BA68E1BD73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45" y="12712"/>
                        <a:ext cx="49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1" name="Line 49">
                        <a:extLst>
                          <a:ext uri="{FF2B5EF4-FFF2-40B4-BE49-F238E27FC236}">
                            <a16:creationId xmlns:a16="http://schemas.microsoft.com/office/drawing/2014/main" id="{5C5FAA42-9FFE-4158-BF0E-BE94CA12D58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85" y="12412"/>
                        <a:ext cx="0" cy="3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" name="Line 50">
                        <a:extLst>
                          <a:ext uri="{FF2B5EF4-FFF2-40B4-BE49-F238E27FC236}">
                            <a16:creationId xmlns:a16="http://schemas.microsoft.com/office/drawing/2014/main" id="{55D0FD55-E86A-45E9-9903-04B57660C1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45" y="12412"/>
                        <a:ext cx="47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3" name="Rectangle 51">
                        <a:extLst>
                          <a:ext uri="{FF2B5EF4-FFF2-40B4-BE49-F238E27FC236}">
                            <a16:creationId xmlns:a16="http://schemas.microsoft.com/office/drawing/2014/main" id="{848A3341-FE90-4983-81EF-2A311F843B5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65" y="12232"/>
                        <a:ext cx="180" cy="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4" name="Oval 52">
                        <a:extLst>
                          <a:ext uri="{FF2B5EF4-FFF2-40B4-BE49-F238E27FC236}">
                            <a16:creationId xmlns:a16="http://schemas.microsoft.com/office/drawing/2014/main" id="{62571A4F-8A47-41C7-8E92-0EF6F23230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07" y="12364"/>
                        <a:ext cx="65" cy="69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30" name="Line 53">
                    <a:extLst>
                      <a:ext uri="{FF2B5EF4-FFF2-40B4-BE49-F238E27FC236}">
                        <a16:creationId xmlns:a16="http://schemas.microsoft.com/office/drawing/2014/main" id="{75F6D7A7-4BAD-44A8-96B0-BF2538280B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5" y="10472"/>
                    <a:ext cx="0" cy="1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Line 54">
                    <a:extLst>
                      <a:ext uri="{FF2B5EF4-FFF2-40B4-BE49-F238E27FC236}">
                        <a16:creationId xmlns:a16="http://schemas.microsoft.com/office/drawing/2014/main" id="{7E4799C7-F210-4959-8694-65004C1FE2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5" y="10072"/>
                    <a:ext cx="0" cy="1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Line 55">
                    <a:extLst>
                      <a:ext uri="{FF2B5EF4-FFF2-40B4-BE49-F238E27FC236}">
                        <a16:creationId xmlns:a16="http://schemas.microsoft.com/office/drawing/2014/main" id="{F60FA574-A188-4C58-B3FF-6C47A59A2C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45" y="10472"/>
                    <a:ext cx="0" cy="2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Line 56">
                    <a:extLst>
                      <a:ext uri="{FF2B5EF4-FFF2-40B4-BE49-F238E27FC236}">
                        <a16:creationId xmlns:a16="http://schemas.microsoft.com/office/drawing/2014/main" id="{EFE2BE82-70BA-40E0-A932-40D1FB28A4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65" y="10092"/>
                    <a:ext cx="0" cy="1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Line 57">
                    <a:extLst>
                      <a:ext uri="{FF2B5EF4-FFF2-40B4-BE49-F238E27FC236}">
                        <a16:creationId xmlns:a16="http://schemas.microsoft.com/office/drawing/2014/main" id="{BD6E9CF8-60D4-47F2-AE21-D9FBE34F84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25" y="10472"/>
                    <a:ext cx="0" cy="15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Line 58">
                    <a:extLst>
                      <a:ext uri="{FF2B5EF4-FFF2-40B4-BE49-F238E27FC236}">
                        <a16:creationId xmlns:a16="http://schemas.microsoft.com/office/drawing/2014/main" id="{2CDD4131-E9E2-4845-B0E9-BD78024802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5" y="10452"/>
                    <a:ext cx="0" cy="3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Line 59">
                    <a:extLst>
                      <a:ext uri="{FF2B5EF4-FFF2-40B4-BE49-F238E27FC236}">
                        <a16:creationId xmlns:a16="http://schemas.microsoft.com/office/drawing/2014/main" id="{009C2E90-3149-4A04-B88E-78F996696C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25" y="10072"/>
                    <a:ext cx="0" cy="13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Line 60">
                    <a:extLst>
                      <a:ext uri="{FF2B5EF4-FFF2-40B4-BE49-F238E27FC236}">
                        <a16:creationId xmlns:a16="http://schemas.microsoft.com/office/drawing/2014/main" id="{B3CC7919-1EB1-4CF5-A1FF-820AF4A01C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85" y="10472"/>
                    <a:ext cx="0" cy="1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Line 61">
                    <a:extLst>
                      <a:ext uri="{FF2B5EF4-FFF2-40B4-BE49-F238E27FC236}">
                        <a16:creationId xmlns:a16="http://schemas.microsoft.com/office/drawing/2014/main" id="{887E6D0C-9D35-4BD8-B709-5553D000DA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5" y="10452"/>
                    <a:ext cx="0" cy="3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Line 62">
                    <a:extLst>
                      <a:ext uri="{FF2B5EF4-FFF2-40B4-BE49-F238E27FC236}">
                        <a16:creationId xmlns:a16="http://schemas.microsoft.com/office/drawing/2014/main" id="{550EE453-E0E8-41B2-977B-0223D37AB7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5" y="10092"/>
                    <a:ext cx="0" cy="13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Line 63">
                    <a:extLst>
                      <a:ext uri="{FF2B5EF4-FFF2-40B4-BE49-F238E27FC236}">
                        <a16:creationId xmlns:a16="http://schemas.microsoft.com/office/drawing/2014/main" id="{30F1F1A8-7BC1-401E-99CC-2BE63FE5F2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5" y="10472"/>
                    <a:ext cx="0" cy="1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Line 64">
                    <a:extLst>
                      <a:ext uri="{FF2B5EF4-FFF2-40B4-BE49-F238E27FC236}">
                        <a16:creationId xmlns:a16="http://schemas.microsoft.com/office/drawing/2014/main" id="{BD4CB502-DA93-4AA5-8CB4-E847933C08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85" y="10472"/>
                    <a:ext cx="0" cy="3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Line 65">
                    <a:extLst>
                      <a:ext uri="{FF2B5EF4-FFF2-40B4-BE49-F238E27FC236}">
                        <a16:creationId xmlns:a16="http://schemas.microsoft.com/office/drawing/2014/main" id="{7D2F9FE3-3738-4AE3-AF84-5F5B9DAA2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05" y="10092"/>
                    <a:ext cx="0" cy="11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Line 66">
                    <a:extLst>
                      <a:ext uri="{FF2B5EF4-FFF2-40B4-BE49-F238E27FC236}">
                        <a16:creationId xmlns:a16="http://schemas.microsoft.com/office/drawing/2014/main" id="{662FCF88-19CB-4095-A1F1-83C42001A6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5" y="10472"/>
                    <a:ext cx="0" cy="1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Line 67">
                    <a:extLst>
                      <a:ext uri="{FF2B5EF4-FFF2-40B4-BE49-F238E27FC236}">
                        <a16:creationId xmlns:a16="http://schemas.microsoft.com/office/drawing/2014/main" id="{B86CCBE1-2B0C-49EA-8790-DB63A27A19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45" y="10472"/>
                    <a:ext cx="0" cy="5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Line 68">
                    <a:extLst>
                      <a:ext uri="{FF2B5EF4-FFF2-40B4-BE49-F238E27FC236}">
                        <a16:creationId xmlns:a16="http://schemas.microsoft.com/office/drawing/2014/main" id="{CE75A2D7-3AED-43DC-AD9C-3361441733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5" y="10112"/>
                    <a:ext cx="0" cy="10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Line 69">
                    <a:extLst>
                      <a:ext uri="{FF2B5EF4-FFF2-40B4-BE49-F238E27FC236}">
                        <a16:creationId xmlns:a16="http://schemas.microsoft.com/office/drawing/2014/main" id="{41297ED4-D9EA-4630-B95B-A420D1969D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45" y="10472"/>
                    <a:ext cx="0" cy="15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Line 70">
                    <a:extLst>
                      <a:ext uri="{FF2B5EF4-FFF2-40B4-BE49-F238E27FC236}">
                        <a16:creationId xmlns:a16="http://schemas.microsoft.com/office/drawing/2014/main" id="{F3DD2D8E-E15D-4816-9AC8-2A96EC343B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25" y="10452"/>
                    <a:ext cx="0" cy="5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Line 71">
                    <a:extLst>
                      <a:ext uri="{FF2B5EF4-FFF2-40B4-BE49-F238E27FC236}">
                        <a16:creationId xmlns:a16="http://schemas.microsoft.com/office/drawing/2014/main" id="{FA28FC76-C133-4E67-9CE4-A9129BA4E6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5" y="10112"/>
                    <a:ext cx="0" cy="13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Line 72">
                    <a:extLst>
                      <a:ext uri="{FF2B5EF4-FFF2-40B4-BE49-F238E27FC236}">
                        <a16:creationId xmlns:a16="http://schemas.microsoft.com/office/drawing/2014/main" id="{9D4C2698-2E80-43AC-81D3-C9386BF0AD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185" y="10472"/>
                    <a:ext cx="0" cy="1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Line 73">
                    <a:extLst>
                      <a:ext uri="{FF2B5EF4-FFF2-40B4-BE49-F238E27FC236}">
                        <a16:creationId xmlns:a16="http://schemas.microsoft.com/office/drawing/2014/main" id="{053754EA-CCD2-4388-8E11-9E1A9E672E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85" y="1049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Line 74">
                    <a:extLst>
                      <a:ext uri="{FF2B5EF4-FFF2-40B4-BE49-F238E27FC236}">
                        <a16:creationId xmlns:a16="http://schemas.microsoft.com/office/drawing/2014/main" id="{C35A0834-A6DA-4AA4-9170-2F533741DC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925" y="10120"/>
                    <a:ext cx="0" cy="13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Line 75">
                    <a:extLst>
                      <a:ext uri="{FF2B5EF4-FFF2-40B4-BE49-F238E27FC236}">
                        <a16:creationId xmlns:a16="http://schemas.microsoft.com/office/drawing/2014/main" id="{87DC8912-F85C-4B9C-936B-1E53D9AFD6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805" y="10492"/>
                    <a:ext cx="0" cy="1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Line 76">
                    <a:extLst>
                      <a:ext uri="{FF2B5EF4-FFF2-40B4-BE49-F238E27FC236}">
                        <a16:creationId xmlns:a16="http://schemas.microsoft.com/office/drawing/2014/main" id="{98D3269F-E020-4085-987D-B0A48E66DE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065" y="10492"/>
                    <a:ext cx="0" cy="4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4" name="Group 77">
                    <a:extLst>
                      <a:ext uri="{FF2B5EF4-FFF2-40B4-BE49-F238E27FC236}">
                        <a16:creationId xmlns:a16="http://schemas.microsoft.com/office/drawing/2014/main" id="{39495B1D-407F-4843-A939-62AFFFB44C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25" y="10232"/>
                    <a:ext cx="4594" cy="247"/>
                    <a:chOff x="2625" y="10232"/>
                    <a:chExt cx="4594" cy="247"/>
                  </a:xfrm>
                </p:grpSpPr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507DF05B-91AD-4862-B75A-E525588AB9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85C5279C-BD54-4A79-83E2-2B50F44D13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043BE52E-76F2-4470-8277-D07D1D0960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CE18F16C-9C7F-4E80-96AA-D994B3E9B3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4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5B1FEE3A-2E77-4DE9-9951-9955437B81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0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9F92D6DA-5E27-4CFC-BC25-15B854795E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2A227568-0F94-4F72-BCCF-AE34658FC9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85" y="10235"/>
                      <a:ext cx="534" cy="24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C7BD8954-71DD-47DA-A0CD-91C5E760EF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5" y="10232"/>
                      <a:ext cx="500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5" name="Oval 86">
                    <a:extLst>
                      <a:ext uri="{FF2B5EF4-FFF2-40B4-BE49-F238E27FC236}">
                        <a16:creationId xmlns:a16="http://schemas.microsoft.com/office/drawing/2014/main" id="{1B6C5777-F074-4E15-B524-D575234732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5" y="106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Oval 87">
                    <a:extLst>
                      <a:ext uri="{FF2B5EF4-FFF2-40B4-BE49-F238E27FC236}">
                        <a16:creationId xmlns:a16="http://schemas.microsoft.com/office/drawing/2014/main" id="{1B7E26C1-CAC5-43A0-A0BA-86A34D915B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5" y="111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Oval 88">
                    <a:extLst>
                      <a:ext uri="{FF2B5EF4-FFF2-40B4-BE49-F238E27FC236}">
                        <a16:creationId xmlns:a16="http://schemas.microsoft.com/office/drawing/2014/main" id="{44020519-F59E-41A9-9DE8-F82C512162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05" y="116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Oval 89">
                    <a:extLst>
                      <a:ext uri="{FF2B5EF4-FFF2-40B4-BE49-F238E27FC236}">
                        <a16:creationId xmlns:a16="http://schemas.microsoft.com/office/drawing/2014/main" id="{1DDB158D-4D87-4C15-88C9-A2DA5663C6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111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Oval 90">
                    <a:extLst>
                      <a:ext uri="{FF2B5EF4-FFF2-40B4-BE49-F238E27FC236}">
                        <a16:creationId xmlns:a16="http://schemas.microsoft.com/office/drawing/2014/main" id="{72AA25BC-3FB3-4043-8779-7D2FED480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65" y="106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Oval 91">
                    <a:extLst>
                      <a:ext uri="{FF2B5EF4-FFF2-40B4-BE49-F238E27FC236}">
                        <a16:creationId xmlns:a16="http://schemas.microsoft.com/office/drawing/2014/main" id="{74C01DCB-4156-4B23-8006-A1EF7DAD31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5" y="1193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Oval 92">
                    <a:extLst>
                      <a:ext uri="{FF2B5EF4-FFF2-40B4-BE49-F238E27FC236}">
                        <a16:creationId xmlns:a16="http://schemas.microsoft.com/office/drawing/2014/main" id="{F969CC91-2DA8-4881-A05B-E73C32CB24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5" y="107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Oval 93">
                    <a:extLst>
                      <a:ext uri="{FF2B5EF4-FFF2-40B4-BE49-F238E27FC236}">
                        <a16:creationId xmlns:a16="http://schemas.microsoft.com/office/drawing/2014/main" id="{D0BC0945-9BF1-47C6-AA59-A123AA0E98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85" y="114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Oval 94">
                    <a:extLst>
                      <a:ext uri="{FF2B5EF4-FFF2-40B4-BE49-F238E27FC236}">
                        <a16:creationId xmlns:a16="http://schemas.microsoft.com/office/drawing/2014/main" id="{F965085E-159B-4460-B685-D0EE3106A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65" y="116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Oval 95">
                    <a:extLst>
                      <a:ext uri="{FF2B5EF4-FFF2-40B4-BE49-F238E27FC236}">
                        <a16:creationId xmlns:a16="http://schemas.microsoft.com/office/drawing/2014/main" id="{7EC710D8-04AD-4F78-B913-A93180555E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11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Oval 96">
                    <a:extLst>
                      <a:ext uri="{FF2B5EF4-FFF2-40B4-BE49-F238E27FC236}">
                        <a16:creationId xmlns:a16="http://schemas.microsoft.com/office/drawing/2014/main" id="{C136F08A-DC30-4F14-90CD-F1F2B75223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25" y="114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Oval 97">
                    <a:extLst>
                      <a:ext uri="{FF2B5EF4-FFF2-40B4-BE49-F238E27FC236}">
                        <a16:creationId xmlns:a16="http://schemas.microsoft.com/office/drawing/2014/main" id="{698055CD-C8AD-4E93-997A-65C7055097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5" y="106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Oval 98">
                    <a:extLst>
                      <a:ext uri="{FF2B5EF4-FFF2-40B4-BE49-F238E27FC236}">
                        <a16:creationId xmlns:a16="http://schemas.microsoft.com/office/drawing/2014/main" id="{EFBEABD4-EE9B-42D9-BC1E-B976F19E40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25" y="1093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Oval 99">
                    <a:extLst>
                      <a:ext uri="{FF2B5EF4-FFF2-40B4-BE49-F238E27FC236}">
                        <a16:creationId xmlns:a16="http://schemas.microsoft.com/office/drawing/2014/main" id="{21599482-D21B-4FE5-8C64-828C72BB8F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5" y="111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Oval 100">
                    <a:extLst>
                      <a:ext uri="{FF2B5EF4-FFF2-40B4-BE49-F238E27FC236}">
                        <a16:creationId xmlns:a16="http://schemas.microsoft.com/office/drawing/2014/main" id="{5E5919D8-EFE4-4837-948D-2760962F40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5" y="116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Oval 101">
                    <a:extLst>
                      <a:ext uri="{FF2B5EF4-FFF2-40B4-BE49-F238E27FC236}">
                        <a16:creationId xmlns:a16="http://schemas.microsoft.com/office/drawing/2014/main" id="{4EDFA01B-E286-40B9-8F63-3D6B20AE10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05" y="10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Oval 102">
                    <a:extLst>
                      <a:ext uri="{FF2B5EF4-FFF2-40B4-BE49-F238E27FC236}">
                        <a16:creationId xmlns:a16="http://schemas.microsoft.com/office/drawing/2014/main" id="{7E951E6A-E1F1-42DE-B8BE-B67842AE80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5" y="111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Oval 103">
                    <a:extLst>
                      <a:ext uri="{FF2B5EF4-FFF2-40B4-BE49-F238E27FC236}">
                        <a16:creationId xmlns:a16="http://schemas.microsoft.com/office/drawing/2014/main" id="{7764EFDB-AC89-4B45-8EF7-7001DD2AB3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05" y="11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Oval 104">
                    <a:extLst>
                      <a:ext uri="{FF2B5EF4-FFF2-40B4-BE49-F238E27FC236}">
                        <a16:creationId xmlns:a16="http://schemas.microsoft.com/office/drawing/2014/main" id="{C090345C-FAD7-4529-A3E3-4A023F1B58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5" y="10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Oval 105">
                    <a:extLst>
                      <a:ext uri="{FF2B5EF4-FFF2-40B4-BE49-F238E27FC236}">
                        <a16:creationId xmlns:a16="http://schemas.microsoft.com/office/drawing/2014/main" id="{97319084-9075-4743-99BB-754D4EADC2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5" y="1139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Oval 106">
                    <a:extLst>
                      <a:ext uri="{FF2B5EF4-FFF2-40B4-BE49-F238E27FC236}">
                        <a16:creationId xmlns:a16="http://schemas.microsoft.com/office/drawing/2014/main" id="{99048DE9-E4CF-4D3E-B77A-3A8D93023F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5" y="1167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Oval 107">
                    <a:extLst>
                      <a:ext uri="{FF2B5EF4-FFF2-40B4-BE49-F238E27FC236}">
                        <a16:creationId xmlns:a16="http://schemas.microsoft.com/office/drawing/2014/main" id="{4A01C2E1-B552-4925-B733-5304591569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65" y="1093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" name="Oval 108">
                    <a:extLst>
                      <a:ext uri="{FF2B5EF4-FFF2-40B4-BE49-F238E27FC236}">
                        <a16:creationId xmlns:a16="http://schemas.microsoft.com/office/drawing/2014/main" id="{F51615E6-3450-4E37-B4C2-95C0A594D7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05" y="1143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Oval 109">
                    <a:extLst>
                      <a:ext uri="{FF2B5EF4-FFF2-40B4-BE49-F238E27FC236}">
                        <a16:creationId xmlns:a16="http://schemas.microsoft.com/office/drawing/2014/main" id="{96B20F28-92AB-4750-BD34-4524E14039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65" y="11912"/>
                    <a:ext cx="60" cy="6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" name="Text Box 110">
                  <a:extLst>
                    <a:ext uri="{FF2B5EF4-FFF2-40B4-BE49-F238E27FC236}">
                      <a16:creationId xmlns:a16="http://schemas.microsoft.com/office/drawing/2014/main" id="{BBA4F491-EB83-411B-A1C1-4ACBC69017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" y="3264"/>
                  <a:ext cx="240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7" name="Text Box 111">
                  <a:extLst>
                    <a:ext uri="{FF2B5EF4-FFF2-40B4-BE49-F238E27FC236}">
                      <a16:creationId xmlns:a16="http://schemas.microsoft.com/office/drawing/2014/main" id="{335A0B13-36EC-49FA-9384-23A7892332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" y="3600"/>
                  <a:ext cx="240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28" name="Text Box 112">
                  <a:extLst>
                    <a:ext uri="{FF2B5EF4-FFF2-40B4-BE49-F238E27FC236}">
                      <a16:creationId xmlns:a16="http://schemas.microsoft.com/office/drawing/2014/main" id="{259C0A3B-202C-440A-BCB3-8459E80BA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9" y="3936"/>
                  <a:ext cx="240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sp>
            <p:nvSpPr>
              <p:cNvPr id="13" name="Text Box 115">
                <a:extLst>
                  <a:ext uri="{FF2B5EF4-FFF2-40B4-BE49-F238E27FC236}">
                    <a16:creationId xmlns:a16="http://schemas.microsoft.com/office/drawing/2014/main" id="{304086BD-5211-4289-A99B-A0E0EED0A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4" name="Text Box 116">
                <a:extLst>
                  <a:ext uri="{FF2B5EF4-FFF2-40B4-BE49-F238E27FC236}">
                    <a16:creationId xmlns:a16="http://schemas.microsoft.com/office/drawing/2014/main" id="{45A44A74-8EAA-4775-B17B-CBC7434FE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5" name="Text Box 117">
                <a:extLst>
                  <a:ext uri="{FF2B5EF4-FFF2-40B4-BE49-F238E27FC236}">
                    <a16:creationId xmlns:a16="http://schemas.microsoft.com/office/drawing/2014/main" id="{B6BCB346-B885-43CC-A40E-44EE9AF672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6" name="Text Box 118">
                <a:extLst>
                  <a:ext uri="{FF2B5EF4-FFF2-40B4-BE49-F238E27FC236}">
                    <a16:creationId xmlns:a16="http://schemas.microsoft.com/office/drawing/2014/main" id="{13D556E6-C8CB-456F-8634-880D1AE6A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7" name="Text Box 119">
                <a:extLst>
                  <a:ext uri="{FF2B5EF4-FFF2-40B4-BE49-F238E27FC236}">
                    <a16:creationId xmlns:a16="http://schemas.microsoft.com/office/drawing/2014/main" id="{50373E1D-126A-4CF5-99D7-FE1D50085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" name="Text Box 120">
                <a:extLst>
                  <a:ext uri="{FF2B5EF4-FFF2-40B4-BE49-F238E27FC236}">
                    <a16:creationId xmlns:a16="http://schemas.microsoft.com/office/drawing/2014/main" id="{8CE3208E-44E3-4C1F-8524-64EAEDD31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9" name="Text Box 121">
                <a:extLst>
                  <a:ext uri="{FF2B5EF4-FFF2-40B4-BE49-F238E27FC236}">
                    <a16:creationId xmlns:a16="http://schemas.microsoft.com/office/drawing/2014/main" id="{C1035DC4-1404-44DD-9D08-37E09F025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0" name="Text Box 122">
                <a:extLst>
                  <a:ext uri="{FF2B5EF4-FFF2-40B4-BE49-F238E27FC236}">
                    <a16:creationId xmlns:a16="http://schemas.microsoft.com/office/drawing/2014/main" id="{2E14F113-4A15-40CE-B7A2-4F8F5FA6A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1" name="Text Box 123">
                <a:extLst>
                  <a:ext uri="{FF2B5EF4-FFF2-40B4-BE49-F238E27FC236}">
                    <a16:creationId xmlns:a16="http://schemas.microsoft.com/office/drawing/2014/main" id="{F4A264B7-1AEC-432E-B99C-1D716DA2C9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9" y="3000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" name="Text Box 124">
                <a:extLst>
                  <a:ext uri="{FF2B5EF4-FFF2-40B4-BE49-F238E27FC236}">
                    <a16:creationId xmlns:a16="http://schemas.microsoft.com/office/drawing/2014/main" id="{BAABFDB0-5E4F-479E-BD1F-723E6BD764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312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" name="Text Box 125">
                <a:extLst>
                  <a:ext uri="{FF2B5EF4-FFF2-40B4-BE49-F238E27FC236}">
                    <a16:creationId xmlns:a16="http://schemas.microsoft.com/office/drawing/2014/main" id="{0C2F917A-0BEE-4ED2-BA80-D5EE31706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686"/>
                <a:ext cx="2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4" name="Oval 52">
              <a:extLst>
                <a:ext uri="{FF2B5EF4-FFF2-40B4-BE49-F238E27FC236}">
                  <a16:creationId xmlns:a16="http://schemas.microsoft.com/office/drawing/2014/main" id="{79905ABF-8FD1-4771-B734-49822D73E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2240880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52">
              <a:extLst>
                <a:ext uri="{FF2B5EF4-FFF2-40B4-BE49-F238E27FC236}">
                  <a16:creationId xmlns:a16="http://schemas.microsoft.com/office/drawing/2014/main" id="{DAC61577-A880-477D-B7BD-0255580AB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672" y="2240880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2">
              <a:extLst>
                <a:ext uri="{FF2B5EF4-FFF2-40B4-BE49-F238E27FC236}">
                  <a16:creationId xmlns:a16="http://schemas.microsoft.com/office/drawing/2014/main" id="{C52074F4-0D9A-4C4F-8C6C-39B752B65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518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52">
              <a:extLst>
                <a:ext uri="{FF2B5EF4-FFF2-40B4-BE49-F238E27FC236}">
                  <a16:creationId xmlns:a16="http://schemas.microsoft.com/office/drawing/2014/main" id="{9FF6AD91-45B8-4E9B-84AF-C86671B2F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52">
              <a:extLst>
                <a:ext uri="{FF2B5EF4-FFF2-40B4-BE49-F238E27FC236}">
                  <a16:creationId xmlns:a16="http://schemas.microsoft.com/office/drawing/2014/main" id="{1B20FCF2-468D-4719-9C61-8B687A8B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726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52">
              <a:extLst>
                <a:ext uri="{FF2B5EF4-FFF2-40B4-BE49-F238E27FC236}">
                  <a16:creationId xmlns:a16="http://schemas.microsoft.com/office/drawing/2014/main" id="{872A6135-3591-4D89-81CC-CBE62DB84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080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52">
              <a:extLst>
                <a:ext uri="{FF2B5EF4-FFF2-40B4-BE49-F238E27FC236}">
                  <a16:creationId xmlns:a16="http://schemas.microsoft.com/office/drawing/2014/main" id="{003203B4-B8DF-4FB8-B7D4-326397A5E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52">
              <a:extLst>
                <a:ext uri="{FF2B5EF4-FFF2-40B4-BE49-F238E27FC236}">
                  <a16:creationId xmlns:a16="http://schemas.microsoft.com/office/drawing/2014/main" id="{E2A73000-7F9A-483E-BE88-7406B9841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030" y="2204864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69855D8-345B-44AE-805E-2DC0C392F6E4}"/>
              </a:ext>
            </a:extLst>
          </p:cNvPr>
          <p:cNvGrpSpPr/>
          <p:nvPr/>
        </p:nvGrpSpPr>
        <p:grpSpPr>
          <a:xfrm>
            <a:off x="2071427" y="5270645"/>
            <a:ext cx="2826202" cy="1254900"/>
            <a:chOff x="2645522" y="5010856"/>
            <a:chExt cx="2826202" cy="125490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DEDD737-E317-41DC-819E-5BD6E4AC2D5E}"/>
                </a:ext>
              </a:extLst>
            </p:cNvPr>
            <p:cNvSpPr/>
            <p:nvPr/>
          </p:nvSpPr>
          <p:spPr>
            <a:xfrm>
              <a:off x="4328356" y="5373216"/>
              <a:ext cx="504056" cy="8925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F110EC7A-8C35-47C3-8077-34A56F556AA4}"/>
                </a:ext>
              </a:extLst>
            </p:cNvPr>
            <p:cNvGrpSpPr/>
            <p:nvPr/>
          </p:nvGrpSpPr>
          <p:grpSpPr>
            <a:xfrm>
              <a:off x="3263204" y="5050810"/>
              <a:ext cx="551968" cy="576064"/>
              <a:chOff x="3119920" y="5301208"/>
              <a:chExt cx="551968" cy="576064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AABB4E56-10EF-445F-95E5-270BA6674799}"/>
                  </a:ext>
                </a:extLst>
              </p:cNvPr>
              <p:cNvSpPr/>
              <p:nvPr/>
            </p:nvSpPr>
            <p:spPr>
              <a:xfrm>
                <a:off x="3119920" y="5301208"/>
                <a:ext cx="504056" cy="57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Oval 52">
                <a:extLst>
                  <a:ext uri="{FF2B5EF4-FFF2-40B4-BE49-F238E27FC236}">
                    <a16:creationId xmlns:a16="http://schemas.microsoft.com/office/drawing/2014/main" id="{DA78B803-81A7-429E-B468-921CA727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517232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8" name="Oval 52">
              <a:extLst>
                <a:ext uri="{FF2B5EF4-FFF2-40B4-BE49-F238E27FC236}">
                  <a16:creationId xmlns:a16="http://schemas.microsoft.com/office/drawing/2014/main" id="{29C20649-9655-4924-AACC-C2B79AAF7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792" y="5524896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52">
              <a:extLst>
                <a:ext uri="{FF2B5EF4-FFF2-40B4-BE49-F238E27FC236}">
                  <a16:creationId xmlns:a16="http://schemas.microsoft.com/office/drawing/2014/main" id="{C40EB99C-96C1-43E2-95EB-BB40925EF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880" y="5761608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52">
              <a:extLst>
                <a:ext uri="{FF2B5EF4-FFF2-40B4-BE49-F238E27FC236}">
                  <a16:creationId xmlns:a16="http://schemas.microsoft.com/office/drawing/2014/main" id="{B33CF2FE-6D21-4617-9164-2383A3E46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880" y="6000600"/>
              <a:ext cx="108000" cy="108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491F503-CA1B-473D-921E-0DCDA36D1249}"/>
                </a:ext>
              </a:extLst>
            </p:cNvPr>
            <p:cNvCxnSpPr/>
            <p:nvPr/>
          </p:nvCxnSpPr>
          <p:spPr>
            <a:xfrm>
              <a:off x="3660025" y="5819440"/>
              <a:ext cx="6243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7F3F69CA-5FAE-471D-A5D4-28C63384EF37}"/>
                </a:ext>
              </a:extLst>
            </p:cNvPr>
            <p:cNvCxnSpPr>
              <a:stCxn id="125" idx="6"/>
            </p:cNvCxnSpPr>
            <p:nvPr/>
          </p:nvCxnSpPr>
          <p:spPr>
            <a:xfrm>
              <a:off x="3815172" y="5320834"/>
              <a:ext cx="1570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6937831-B419-45B7-AF16-2967E10D0695}"/>
                </a:ext>
              </a:extLst>
            </p:cNvPr>
            <p:cNvCxnSpPr/>
            <p:nvPr/>
          </p:nvCxnSpPr>
          <p:spPr>
            <a:xfrm>
              <a:off x="3972190" y="5320834"/>
              <a:ext cx="0" cy="2580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97C8A2C-5C5B-4A9F-AB2F-E4528F4909AB}"/>
                </a:ext>
              </a:extLst>
            </p:cNvPr>
            <p:cNvCxnSpPr>
              <a:endCxn id="108" idx="2"/>
            </p:cNvCxnSpPr>
            <p:nvPr/>
          </p:nvCxnSpPr>
          <p:spPr>
            <a:xfrm>
              <a:off x="3972190" y="5578896"/>
              <a:ext cx="2976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71AA197-368F-4908-AA9B-0049670B99EA}"/>
                </a:ext>
              </a:extLst>
            </p:cNvPr>
            <p:cNvCxnSpPr/>
            <p:nvPr/>
          </p:nvCxnSpPr>
          <p:spPr>
            <a:xfrm>
              <a:off x="3671336" y="6057856"/>
              <a:ext cx="6243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16">
              <a:extLst>
                <a:ext uri="{FF2B5EF4-FFF2-40B4-BE49-F238E27FC236}">
                  <a16:creationId xmlns:a16="http://schemas.microsoft.com/office/drawing/2014/main" id="{24E99909-2533-4756-9A4A-DB603886D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522" y="5155564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17" name="Text Box 16">
              <a:extLst>
                <a:ext uri="{FF2B5EF4-FFF2-40B4-BE49-F238E27FC236}">
                  <a16:creationId xmlns:a16="http://schemas.microsoft.com/office/drawing/2014/main" id="{6DC45C71-8E2C-4D5E-A841-CB837BACB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635" y="5619345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118" name="Text Box 16">
              <a:extLst>
                <a:ext uri="{FF2B5EF4-FFF2-40B4-BE49-F238E27FC236}">
                  <a16:creationId xmlns:a16="http://schemas.microsoft.com/office/drawing/2014/main" id="{29E7DEAA-58D6-4CF4-85B6-13C7103BB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995" y="5858502"/>
              <a:ext cx="4573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0B3D06B7-5456-4C21-A6C2-F4AED7A616E3}"/>
                </a:ext>
              </a:extLst>
            </p:cNvPr>
            <p:cNvCxnSpPr>
              <a:cxnSpLocks/>
              <a:stCxn id="124" idx="1"/>
            </p:cNvCxnSpPr>
            <p:nvPr/>
          </p:nvCxnSpPr>
          <p:spPr>
            <a:xfrm flipH="1">
              <a:off x="2987824" y="5338842"/>
              <a:ext cx="2753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C9DB24C-C27E-4AB3-8551-75CED826E37B}"/>
                </a:ext>
              </a:extLst>
            </p:cNvPr>
            <p:cNvCxnSpPr/>
            <p:nvPr/>
          </p:nvCxnSpPr>
          <p:spPr>
            <a:xfrm>
              <a:off x="4847393" y="5804011"/>
              <a:ext cx="6243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EEA04088-7236-4A29-A6CA-CB9800648673}"/>
                </a:ext>
              </a:extLst>
            </p:cNvPr>
            <p:cNvSpPr txBox="1"/>
            <p:nvPr/>
          </p:nvSpPr>
          <p:spPr>
            <a:xfrm>
              <a:off x="3296887" y="501085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6DEAD99-B952-44EA-96EF-A3A4BC87CE10}"/>
                </a:ext>
              </a:extLst>
            </p:cNvPr>
            <p:cNvSpPr txBox="1"/>
            <p:nvPr/>
          </p:nvSpPr>
          <p:spPr>
            <a:xfrm>
              <a:off x="4406188" y="534023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845F356F-77B4-4B51-89B8-46DBCF58D7D8}"/>
                </a:ext>
              </a:extLst>
            </p:cNvPr>
            <p:cNvSpPr txBox="1"/>
            <p:nvPr/>
          </p:nvSpPr>
          <p:spPr>
            <a:xfrm>
              <a:off x="4948988" y="585850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4C4DC03-E179-4DB9-B992-04AD13DF39D2}"/>
              </a:ext>
            </a:extLst>
          </p:cNvPr>
          <p:cNvGrpSpPr/>
          <p:nvPr/>
        </p:nvGrpSpPr>
        <p:grpSpPr>
          <a:xfrm>
            <a:off x="539552" y="1973266"/>
            <a:ext cx="7288485" cy="4090534"/>
            <a:chOff x="539552" y="1973266"/>
            <a:chExt cx="7288485" cy="4090534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BFD4368-6A74-4848-98D5-B2B3DEA1F971}"/>
                </a:ext>
              </a:extLst>
            </p:cNvPr>
            <p:cNvCxnSpPr/>
            <p:nvPr/>
          </p:nvCxnSpPr>
          <p:spPr>
            <a:xfrm>
              <a:off x="539552" y="4941168"/>
              <a:ext cx="728848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19A64F2F-D1F8-47AC-B049-7882D9D74646}"/>
                </a:ext>
              </a:extLst>
            </p:cNvPr>
            <p:cNvCxnSpPr/>
            <p:nvPr/>
          </p:nvCxnSpPr>
          <p:spPr>
            <a:xfrm flipH="1" flipV="1">
              <a:off x="4864323" y="4941168"/>
              <a:ext cx="15837" cy="11226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DAA48FC9-54BA-455B-B399-0EDDF2D65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8264" y="1973266"/>
              <a:ext cx="7851" cy="29679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5103D62B-A9FB-4107-9CFA-607A32EA0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317" y="1988840"/>
              <a:ext cx="7851" cy="29679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369AB3BB-59AD-4EC1-84DE-B213BDEF1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072" y="1988840"/>
              <a:ext cx="7851" cy="29679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18414357-97B8-4BC5-9C1A-86C02FA62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1973266"/>
              <a:ext cx="7851" cy="29679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9FD5638D-30F0-4634-B8D0-672DC21C4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037" y="1988840"/>
              <a:ext cx="7851" cy="29679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8F33838-7346-4A3D-B9C0-93CE83C51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9933" y="1988840"/>
              <a:ext cx="7851" cy="29679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FDAF41E-CF48-4329-813B-873ACF4F5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837" y="1988840"/>
              <a:ext cx="7851" cy="29679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DBCF8D5F-5699-4D8A-AE96-4BBE083C7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92" y="1988840"/>
              <a:ext cx="7851" cy="29679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36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827584" y="0"/>
            <a:ext cx="3816424" cy="839639"/>
            <a:chOff x="827584" y="0"/>
            <a:chExt cx="3816424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352415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EC7C5B-94E1-4C6A-8625-A54D94FD839C}"/>
              </a:ext>
            </a:extLst>
          </p:cNvPr>
          <p:cNvGrpSpPr/>
          <p:nvPr/>
        </p:nvGrpSpPr>
        <p:grpSpPr>
          <a:xfrm>
            <a:off x="471994" y="836712"/>
            <a:ext cx="8564502" cy="1303177"/>
            <a:chOff x="471994" y="1136514"/>
            <a:chExt cx="8564502" cy="1303177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74D48334-4CF9-4EB3-A0A8-135DD9607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1136514"/>
              <a:ext cx="8424936" cy="1303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组合逻辑电路是用各种门电路组成的，用于实现某种功能的复杂逻辑电路。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FA7DD59-BE5F-472E-AE25-092737FBEBB4}"/>
                </a:ext>
              </a:extLst>
            </p:cNvPr>
            <p:cNvSpPr/>
            <p:nvPr/>
          </p:nvSpPr>
          <p:spPr>
            <a:xfrm>
              <a:off x="471994" y="129518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19A9C0-D06C-4570-A84B-71EEA18BA46B}"/>
              </a:ext>
            </a:extLst>
          </p:cNvPr>
          <p:cNvGrpSpPr/>
          <p:nvPr/>
        </p:nvGrpSpPr>
        <p:grpSpPr>
          <a:xfrm>
            <a:off x="471994" y="2121086"/>
            <a:ext cx="8519497" cy="1303177"/>
            <a:chOff x="471994" y="2420888"/>
            <a:chExt cx="8519497" cy="1303177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89A3F2C3-F55A-453D-A6E7-2E9CEA0F5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424" y="2420888"/>
              <a:ext cx="8348067" cy="1303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某一时刻的输出状态仅由该时刻电路的输入信号决定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而与该电路在此输入信号之前所具有的状态无关。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D9EB894-B5B7-43ED-A8DD-C056BF545FC3}"/>
                </a:ext>
              </a:extLst>
            </p:cNvPr>
            <p:cNvSpPr/>
            <p:nvPr/>
          </p:nvSpPr>
          <p:spPr>
            <a:xfrm>
              <a:off x="471994" y="2542457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132BC5-6180-41AA-BB5C-F277BD9D2807}"/>
              </a:ext>
            </a:extLst>
          </p:cNvPr>
          <p:cNvGrpSpPr/>
          <p:nvPr/>
        </p:nvGrpSpPr>
        <p:grpSpPr>
          <a:xfrm>
            <a:off x="2411760" y="3658644"/>
            <a:ext cx="4976820" cy="1642564"/>
            <a:chOff x="2101385" y="4257653"/>
            <a:chExt cx="4976820" cy="1642564"/>
          </a:xfrm>
        </p:grpSpPr>
        <p:sp>
          <p:nvSpPr>
            <p:cNvPr id="19" name="Text Box 31">
              <a:extLst>
                <a:ext uri="{FF2B5EF4-FFF2-40B4-BE49-F238E27FC236}">
                  <a16:creationId xmlns:a16="http://schemas.microsoft.com/office/drawing/2014/main" id="{2EF3012A-2EFE-4EDE-8050-24662FAD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385" y="4257653"/>
              <a:ext cx="609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Text Box 32">
              <a:extLst>
                <a:ext uri="{FF2B5EF4-FFF2-40B4-BE49-F238E27FC236}">
                  <a16:creationId xmlns:a16="http://schemas.microsoft.com/office/drawing/2014/main" id="{CE7CE66B-B603-4CCF-BCB0-CB7B9CFBB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385" y="4638653"/>
              <a:ext cx="609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 Box 37">
              <a:extLst>
                <a:ext uri="{FF2B5EF4-FFF2-40B4-BE49-F238E27FC236}">
                  <a16:creationId xmlns:a16="http://schemas.microsoft.com/office/drawing/2014/main" id="{4FE3A144-BBF6-401D-9A75-A60ED81DF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857" y="5400653"/>
              <a:ext cx="609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0DE43912-5BA1-4EB2-B36A-7BA672DDF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4349909"/>
              <a:ext cx="609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35417720-1AD6-44D3-8B09-C69309CAF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4730909"/>
              <a:ext cx="609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Text Box 40">
              <a:extLst>
                <a:ext uri="{FF2B5EF4-FFF2-40B4-BE49-F238E27FC236}">
                  <a16:creationId xmlns:a16="http://schemas.microsoft.com/office/drawing/2014/main" id="{7765359A-891A-4DAC-9110-292042F5F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8605" y="5416709"/>
              <a:ext cx="609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grpSp>
          <p:nvGrpSpPr>
            <p:cNvPr id="26" name="Group 18">
              <a:extLst>
                <a:ext uri="{FF2B5EF4-FFF2-40B4-BE49-F238E27FC236}">
                  <a16:creationId xmlns:a16="http://schemas.microsoft.com/office/drawing/2014/main" id="{3DF516D4-A9D5-4700-9883-6BCB8F504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7450" y="4307954"/>
              <a:ext cx="3968237" cy="1592263"/>
              <a:chOff x="3431" y="3312"/>
              <a:chExt cx="3146" cy="936"/>
            </a:xfrm>
          </p:grpSpPr>
          <p:grpSp>
            <p:nvGrpSpPr>
              <p:cNvPr id="29" name="Group 20">
                <a:extLst>
                  <a:ext uri="{FF2B5EF4-FFF2-40B4-BE49-F238E27FC236}">
                    <a16:creationId xmlns:a16="http://schemas.microsoft.com/office/drawing/2014/main" id="{2CB97C85-1462-424B-B2CC-95E180D60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1" y="3312"/>
                <a:ext cx="3146" cy="936"/>
                <a:chOff x="3431" y="3312"/>
                <a:chExt cx="3146" cy="936"/>
              </a:xfrm>
            </p:grpSpPr>
            <p:sp>
              <p:nvSpPr>
                <p:cNvPr id="31" name="Rectangle 27">
                  <a:extLst>
                    <a:ext uri="{FF2B5EF4-FFF2-40B4-BE49-F238E27FC236}">
                      <a16:creationId xmlns:a16="http://schemas.microsoft.com/office/drawing/2014/main" id="{D649B8C5-3F96-4BE3-AAC3-6F2BE4FA9E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9" y="3312"/>
                  <a:ext cx="2520" cy="9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tIns="154800" bIns="154800"/>
                <a:lstStyle/>
                <a:p>
                  <a:endParaRPr lang="zh-CN" altLang="en-US"/>
                </a:p>
              </p:txBody>
            </p:sp>
            <p:sp>
              <p:nvSpPr>
                <p:cNvPr id="32" name="Line 26">
                  <a:extLst>
                    <a:ext uri="{FF2B5EF4-FFF2-40B4-BE49-F238E27FC236}">
                      <a16:creationId xmlns:a16="http://schemas.microsoft.com/office/drawing/2014/main" id="{97A36105-B9E3-4F9B-BCA7-AF2294ADDF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1" y="3468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154800" bIns="154800"/>
                <a:lstStyle/>
                <a:p>
                  <a:endParaRPr lang="zh-CN" altLang="en-US"/>
                </a:p>
              </p:txBody>
            </p:sp>
            <p:sp>
              <p:nvSpPr>
                <p:cNvPr id="33" name="Line 25">
                  <a:extLst>
                    <a:ext uri="{FF2B5EF4-FFF2-40B4-BE49-F238E27FC236}">
                      <a16:creationId xmlns:a16="http://schemas.microsoft.com/office/drawing/2014/main" id="{23AB1090-7B46-42F4-94AD-0D4EBF57DC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1" y="3624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154800" bIns="154800"/>
                <a:lstStyle/>
                <a:p>
                  <a:endParaRPr lang="zh-CN" altLang="en-US"/>
                </a:p>
              </p:txBody>
            </p:sp>
            <p:sp>
              <p:nvSpPr>
                <p:cNvPr id="34" name="Line 24">
                  <a:extLst>
                    <a:ext uri="{FF2B5EF4-FFF2-40B4-BE49-F238E27FC236}">
                      <a16:creationId xmlns:a16="http://schemas.microsoft.com/office/drawing/2014/main" id="{39E9E8ED-51E1-49C2-B077-602B4A620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1" y="4092"/>
                  <a:ext cx="3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154800" bIns="154800"/>
                <a:lstStyle/>
                <a:p>
                  <a:endParaRPr lang="zh-CN" alt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1B397A9E-5F3C-46C2-8E7A-F11DF47D0F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5" y="3468"/>
                  <a:ext cx="30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154800" bIns="154800"/>
                <a:lstStyle/>
                <a:p>
                  <a:endParaRPr lang="zh-CN" altLang="en-US"/>
                </a:p>
              </p:txBody>
            </p:sp>
            <p:sp>
              <p:nvSpPr>
                <p:cNvPr id="36" name="Line 22">
                  <a:extLst>
                    <a:ext uri="{FF2B5EF4-FFF2-40B4-BE49-F238E27FC236}">
                      <a16:creationId xmlns:a16="http://schemas.microsoft.com/office/drawing/2014/main" id="{F29AE896-6CA5-4550-A592-322077F0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5" y="3624"/>
                  <a:ext cx="30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154800" bIns="154800"/>
                <a:lstStyle/>
                <a:p>
                  <a:endParaRPr lang="zh-CN" altLang="en-US"/>
                </a:p>
              </p:txBody>
            </p:sp>
            <p:sp>
              <p:nvSpPr>
                <p:cNvPr id="37" name="Line 21">
                  <a:extLst>
                    <a:ext uri="{FF2B5EF4-FFF2-40B4-BE49-F238E27FC236}">
                      <a16:creationId xmlns:a16="http://schemas.microsoft.com/office/drawing/2014/main" id="{0D7FCCF2-92B9-4ACE-BDAA-3C2B91CCA3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5" y="4092"/>
                  <a:ext cx="30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154800" bIns="154800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Text Box 19">
                <a:extLst>
                  <a:ext uri="{FF2B5EF4-FFF2-40B4-BE49-F238E27FC236}">
                    <a16:creationId xmlns:a16="http://schemas.microsoft.com/office/drawing/2014/main" id="{32E92470-25CA-43CB-8C36-B4A4A4B17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7" y="3468"/>
                <a:ext cx="189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tIns="154800" bIns="154800"/>
              <a:lstStyle/>
              <a:p>
                <a:pPr algn="ctr"/>
                <a:r>
                  <a:rPr lang="zh-CN" altLang="en-US" sz="2800"/>
                  <a:t>组合</a:t>
                </a:r>
              </a:p>
              <a:p>
                <a:pPr algn="ctr"/>
                <a:r>
                  <a:rPr lang="zh-CN" altLang="en-US" sz="2800"/>
                  <a:t>逻辑电路</a:t>
                </a:r>
                <a:endParaRPr lang="zh-CN" altLang="en-US"/>
              </a:p>
              <a:p>
                <a:pPr eaLnBrk="0" hangingPunct="0"/>
                <a:endParaRPr lang="en-US" altLang="zh-CN" sz="4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57F18B0-26C8-4934-9F59-89F45498A605}"/>
                    </a:ext>
                  </a:extLst>
                </p:cNvPr>
                <p:cNvSpPr txBox="1"/>
                <p:nvPr/>
              </p:nvSpPr>
              <p:spPr>
                <a:xfrm>
                  <a:off x="2473470" y="5011340"/>
                  <a:ext cx="3866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57F18B0-26C8-4934-9F59-89F45498A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470" y="5011340"/>
                  <a:ext cx="38664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B1740E3-F635-4C86-B194-55A3DF84E42A}"/>
                    </a:ext>
                  </a:extLst>
                </p:cNvPr>
                <p:cNvSpPr txBox="1"/>
                <p:nvPr/>
              </p:nvSpPr>
              <p:spPr>
                <a:xfrm>
                  <a:off x="6091076" y="4941168"/>
                  <a:ext cx="3866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B1740E3-F635-4C86-B194-55A3DF84E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076" y="4941168"/>
                  <a:ext cx="38664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 Box 52">
            <a:extLst>
              <a:ext uri="{FF2B5EF4-FFF2-40B4-BE49-F238E27FC236}">
                <a16:creationId xmlns:a16="http://schemas.microsoft.com/office/drawing/2014/main" id="{BAE2483F-A483-4B3A-AD27-07544B20E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513940"/>
            <a:ext cx="691276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）输出、输入之间没有反馈延迟通路。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）电路中不含记忆单元。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818BBD7-36FE-41D1-A6B5-20A44E05A9C1}"/>
              </a:ext>
            </a:extLst>
          </p:cNvPr>
          <p:cNvGrpSpPr/>
          <p:nvPr/>
        </p:nvGrpSpPr>
        <p:grpSpPr>
          <a:xfrm>
            <a:off x="827584" y="44624"/>
            <a:ext cx="5616624" cy="839639"/>
            <a:chOff x="827584" y="0"/>
            <a:chExt cx="5616624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DDF435D1-0806-4C47-8A71-FB02F5562444}"/>
                </a:ext>
              </a:extLst>
            </p:cNvPr>
            <p:cNvSpPr/>
            <p:nvPr/>
          </p:nvSpPr>
          <p:spPr>
            <a:xfrm>
              <a:off x="1119858" y="93956"/>
              <a:ext cx="532435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组合逻辑电路的分析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31C6A53-AD3A-4928-B167-46F9796BF54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894E0E9A-E8B9-4E7A-B643-AA922B7CDE0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3F9A09C-6DA9-438B-8DD9-2C2D68906DBD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419CDD8-5352-46ED-88BF-20E0AE0AD3F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DED89ADF-40DF-40FF-8EB9-C8B5D491D3E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06D2797-F951-4A29-B798-4A1A949877C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Text Box 3">
            <a:extLst>
              <a:ext uri="{FF2B5EF4-FFF2-40B4-BE49-F238E27FC236}">
                <a16:creationId xmlns:a16="http://schemas.microsoft.com/office/drawing/2014/main" id="{FB7E2778-9EE8-478B-9567-A95225CAE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82" y="3861048"/>
            <a:ext cx="8229600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根据给定的逻辑电路图，写出逻辑表达式；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化简逻辑函数表达式；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根据化简以后的逻辑表达式列出真值表；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分析该电路所具有的逻辑功能。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EEC6FF-6F8B-495D-AC0B-DCCF72817006}"/>
              </a:ext>
            </a:extLst>
          </p:cNvPr>
          <p:cNvGrpSpPr/>
          <p:nvPr/>
        </p:nvGrpSpPr>
        <p:grpSpPr>
          <a:xfrm>
            <a:off x="327978" y="1166663"/>
            <a:ext cx="8799854" cy="1949508"/>
            <a:chOff x="327978" y="1166663"/>
            <a:chExt cx="8799854" cy="1949508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CEE70158-EEFF-408D-A2A8-C8A7F94DA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82" y="1166663"/>
              <a:ext cx="8718550" cy="1949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目的：对一个已知的逻辑电路，找出其输出与输入之间的逻辑关系，用逻辑函数描述它的工作，评定它的逻辑功能。 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98FD157-A820-4B09-9324-F7C5FA226CA0}"/>
                </a:ext>
              </a:extLst>
            </p:cNvPr>
            <p:cNvSpPr/>
            <p:nvPr/>
          </p:nvSpPr>
          <p:spPr>
            <a:xfrm>
              <a:off x="327978" y="1278937"/>
              <a:ext cx="499606" cy="504056"/>
            </a:xfrm>
            <a:prstGeom prst="ellipse">
              <a:avLst/>
            </a:prstGeom>
            <a:solidFill>
              <a:srgbClr val="E06B0A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44CB29E-A1D2-49A9-A04F-8E32B561BC5B}"/>
              </a:ext>
            </a:extLst>
          </p:cNvPr>
          <p:cNvGrpSpPr/>
          <p:nvPr/>
        </p:nvGrpSpPr>
        <p:grpSpPr>
          <a:xfrm>
            <a:off x="409282" y="4030514"/>
            <a:ext cx="457340" cy="2333129"/>
            <a:chOff x="409282" y="4030514"/>
            <a:chExt cx="457340" cy="2333129"/>
          </a:xfrm>
        </p:grpSpPr>
        <p:pic>
          <p:nvPicPr>
            <p:cNvPr id="22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0506C8E7-A1F7-4CC9-8EB0-E657F5E6B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82" y="403051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7F778A89-7840-4BB2-AEA8-738A5FA40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82" y="4615983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8C68618A-6AC8-43AE-B8E7-94D7B06F6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82" y="5261143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6425543-7F1C-4451-821D-914B7E4988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82" y="5906303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D25ACE-3C34-406C-AF19-AF1B1135265C}"/>
              </a:ext>
            </a:extLst>
          </p:cNvPr>
          <p:cNvGrpSpPr/>
          <p:nvPr/>
        </p:nvGrpSpPr>
        <p:grpSpPr>
          <a:xfrm>
            <a:off x="327978" y="3327106"/>
            <a:ext cx="1474425" cy="533942"/>
            <a:chOff x="327978" y="3327106"/>
            <a:chExt cx="1474425" cy="5339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7B96E6-31FD-47A1-A4EA-D93664483EAC}"/>
                </a:ext>
              </a:extLst>
            </p:cNvPr>
            <p:cNvSpPr/>
            <p:nvPr/>
          </p:nvSpPr>
          <p:spPr>
            <a:xfrm>
              <a:off x="327978" y="3327106"/>
              <a:ext cx="499606" cy="504056"/>
            </a:xfrm>
            <a:prstGeom prst="ellipse">
              <a:avLst/>
            </a:prstGeom>
            <a:solidFill>
              <a:srgbClr val="E06B0A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48F9CC-B1EF-4900-BE3F-79F8989D0C4E}"/>
                </a:ext>
              </a:extLst>
            </p:cNvPr>
            <p:cNvSpPr txBox="1"/>
            <p:nvPr/>
          </p:nvSpPr>
          <p:spPr>
            <a:xfrm>
              <a:off x="899592" y="333782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步骤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8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860C476C-0649-4218-BE83-DE95C9C75870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1340768"/>
            <a:ext cx="6832601" cy="2435225"/>
            <a:chOff x="598" y="972"/>
            <a:chExt cx="4304" cy="1534"/>
          </a:xfrm>
        </p:grpSpPr>
        <p:sp>
          <p:nvSpPr>
            <p:cNvPr id="3" name="Line 4">
              <a:extLst>
                <a:ext uri="{FF2B5EF4-FFF2-40B4-BE49-F238E27FC236}">
                  <a16:creationId xmlns:a16="http://schemas.microsoft.com/office/drawing/2014/main" id="{4531C889-EF44-494D-B226-3B8F8A03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6" y="1717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7C55EE2-C254-40FE-BA20-81975DFB8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477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C3B09612-9ED6-43AA-B775-C824F225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1573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57A557EC-8712-4452-B640-FFC129D58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1669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FEF884D-6745-4F06-8042-E21089B1C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6" y="221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EE84C05-C180-4624-9D87-5B4B04F5D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1978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C5090D1-FD1E-4ACD-BE79-AD18180B3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2074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1886B640-C6C4-4D6A-8730-F50838C25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170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5B5F6E22-0DB9-4CA5-B824-C65CAC730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121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32441C45-E5E1-4D66-BB94-F0227CCD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972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4F0A366-5A25-4C3A-9E81-5B0D97C39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1068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909A8D67-7CBF-41EF-971D-48E8C291C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164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63C611E9-C0E4-476E-BDB3-3DAB4FD40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1713"/>
              <a:ext cx="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BBAB5B06-8FE5-4AC4-BBDD-A4E7FA3F4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1473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73058B6E-A10C-4A06-AD42-C0A0C5217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" y="1857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869B3B92-0906-4ECF-8B4A-9E39394FA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156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23457F9E-A9EC-48E0-922A-61FE8E702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1569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C70E174D-D746-4222-A627-7E891BDB5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1665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15D9219F-9544-421B-81E4-747CF5622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3" y="1852"/>
              <a:ext cx="5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8004A5E4-4547-480C-8BAE-E011A3F19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" y="1559"/>
              <a:ext cx="564" cy="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0416E125-861A-4D40-9433-A3EB9B937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4" y="1062"/>
              <a:ext cx="0" cy="5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5DF4B22-16C5-4EAC-B20A-655431BA5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3" y="1860"/>
              <a:ext cx="0" cy="5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F5499C7-BFEB-49E4-B34D-CCC061C56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066"/>
              <a:ext cx="14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D8092096-54FD-4AFB-8DCB-A2DDF0B6B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1" y="2355"/>
              <a:ext cx="1473" cy="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7B8C9578-FF5D-4F66-AF3F-73A8568D8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1358"/>
              <a:ext cx="0" cy="7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0BA52E3-C5DD-4D98-9915-59D96471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358"/>
              <a:ext cx="4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4234031B-1BA4-4D5B-99D1-9EC34DCFA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2059"/>
              <a:ext cx="507" cy="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EEC385ED-E2A2-465B-B266-435140B20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196"/>
              <a:ext cx="0" cy="3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4B621497-7AC5-4421-B940-A9E570E1B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9" y="1844"/>
              <a:ext cx="0" cy="3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2851E9D2-C5EB-4EE7-AEF9-01E3B183C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1374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38647F29-0B47-4B4A-9FCD-78211E2F6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" y="1700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E5B3902A-1E98-4422-94EA-3A2BD85BE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" y="1552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6" name="Oval 37">
              <a:extLst>
                <a:ext uri="{FF2B5EF4-FFF2-40B4-BE49-F238E27FC236}">
                  <a16:creationId xmlns:a16="http://schemas.microsoft.com/office/drawing/2014/main" id="{355B11F9-0236-4A31-8793-8B6B9E12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35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8">
              <a:extLst>
                <a:ext uri="{FF2B5EF4-FFF2-40B4-BE49-F238E27FC236}">
                  <a16:creationId xmlns:a16="http://schemas.microsoft.com/office/drawing/2014/main" id="{CF01BDB2-8A4F-43B1-BEFE-9652739E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692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9">
              <a:extLst>
                <a:ext uri="{FF2B5EF4-FFF2-40B4-BE49-F238E27FC236}">
                  <a16:creationId xmlns:a16="http://schemas.microsoft.com/office/drawing/2014/main" id="{54E7FD76-3B5C-489C-8AE2-63C1F6CA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1837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40">
            <a:extLst>
              <a:ext uri="{FF2B5EF4-FFF2-40B4-BE49-F238E27FC236}">
                <a16:creationId xmlns:a16="http://schemas.microsoft.com/office/drawing/2014/main" id="{3F829464-7DFB-4B0D-9714-F7FBEB43983C}"/>
              </a:ext>
            </a:extLst>
          </p:cNvPr>
          <p:cNvGrpSpPr>
            <a:grpSpLocks/>
          </p:cNvGrpSpPr>
          <p:nvPr/>
        </p:nvGrpSpPr>
        <p:grpSpPr bwMode="auto">
          <a:xfrm>
            <a:off x="3888534" y="2261520"/>
            <a:ext cx="682626" cy="523876"/>
            <a:chOff x="2254" y="1552"/>
            <a:chExt cx="430" cy="330"/>
          </a:xfrm>
        </p:grpSpPr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319C6F95-6095-4AB8-8452-10982187B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155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5F2F9443-44EB-4551-8E0E-DBCAD1B12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" y="1602"/>
              <a:ext cx="2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3">
            <a:extLst>
              <a:ext uri="{FF2B5EF4-FFF2-40B4-BE49-F238E27FC236}">
                <a16:creationId xmlns:a16="http://schemas.microsoft.com/office/drawing/2014/main" id="{41F889C3-2992-458D-AD28-D86F8C46C7E8}"/>
              </a:ext>
            </a:extLst>
          </p:cNvPr>
          <p:cNvGrpSpPr>
            <a:grpSpLocks/>
          </p:cNvGrpSpPr>
          <p:nvPr/>
        </p:nvGrpSpPr>
        <p:grpSpPr bwMode="auto">
          <a:xfrm>
            <a:off x="5587160" y="1126455"/>
            <a:ext cx="942976" cy="523874"/>
            <a:chOff x="3324" y="837"/>
            <a:chExt cx="594" cy="330"/>
          </a:xfrm>
        </p:grpSpPr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66E402D4-5CD3-4F11-B482-4772F9386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837"/>
              <a:ext cx="5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</a:t>
              </a: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1814ABE2-4A90-42AD-8551-6C9C612EA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887"/>
              <a:ext cx="2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17C86B4E-660B-478E-B8D9-167CBB18F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7" y="856"/>
              <a:ext cx="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7">
            <a:extLst>
              <a:ext uri="{FF2B5EF4-FFF2-40B4-BE49-F238E27FC236}">
                <a16:creationId xmlns:a16="http://schemas.microsoft.com/office/drawing/2014/main" id="{C263DEC3-4F91-4808-9536-A8D82F062F5D}"/>
              </a:ext>
            </a:extLst>
          </p:cNvPr>
          <p:cNvGrpSpPr>
            <a:grpSpLocks/>
          </p:cNvGrpSpPr>
          <p:nvPr/>
        </p:nvGrpSpPr>
        <p:grpSpPr bwMode="auto">
          <a:xfrm>
            <a:off x="5695110" y="3472784"/>
            <a:ext cx="922338" cy="547688"/>
            <a:chOff x="3392" y="2315"/>
            <a:chExt cx="581" cy="345"/>
          </a:xfrm>
        </p:grpSpPr>
        <p:sp>
          <p:nvSpPr>
            <p:cNvPr id="47" name="Text Box 48">
              <a:extLst>
                <a:ext uri="{FF2B5EF4-FFF2-40B4-BE49-F238E27FC236}">
                  <a16:creationId xmlns:a16="http://schemas.microsoft.com/office/drawing/2014/main" id="{23AB69C3-A4DC-4B3F-B714-67641B152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2330"/>
              <a:ext cx="5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BAB</a:t>
              </a: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95773F6F-40AC-4D89-9625-E97C85955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2380"/>
              <a:ext cx="2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18F5C0BA-3E01-4930-8AD1-AEAC08276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2" y="2315"/>
              <a:ext cx="4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F1CFE5DE-B27C-4572-B09C-98DA572CDC2F}"/>
              </a:ext>
            </a:extLst>
          </p:cNvPr>
          <p:cNvSpPr txBox="1"/>
          <p:nvPr/>
        </p:nvSpPr>
        <p:spPr>
          <a:xfrm>
            <a:off x="1159752" y="654167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30FB74C-A6A9-4CEF-964C-412974A968B0}"/>
                  </a:ext>
                </a:extLst>
              </p:cNvPr>
              <p:cNvSpPr txBox="1"/>
              <p:nvPr/>
            </p:nvSpPr>
            <p:spPr>
              <a:xfrm>
                <a:off x="2231078" y="4280520"/>
                <a:ext cx="4312399" cy="639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8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800" b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AB</m:t>
                                </m:r>
                              </m:e>
                            </m:acc>
                          </m:e>
                        </m:acc>
                      </m:e>
                    </m:acc>
                  </m:oMath>
                </a14:m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30FB74C-A6A9-4CEF-964C-412974A96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78" y="4280520"/>
                <a:ext cx="4312399" cy="639278"/>
              </a:xfrm>
              <a:prstGeom prst="rect">
                <a:avLst/>
              </a:prstGeom>
              <a:blipFill>
                <a:blip r:embed="rId2"/>
                <a:stretch>
                  <a:fillRect l="-2970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1D73C02-6A91-4A12-AD9F-DCEB1FE3F117}"/>
                  </a:ext>
                </a:extLst>
              </p:cNvPr>
              <p:cNvSpPr txBox="1"/>
              <p:nvPr/>
            </p:nvSpPr>
            <p:spPr>
              <a:xfrm>
                <a:off x="2525169" y="5144417"/>
                <a:ext cx="3340979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800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1D73C02-6A91-4A12-AD9F-DCEB1FE3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69" y="5144417"/>
                <a:ext cx="3340979" cy="524631"/>
              </a:xfrm>
              <a:prstGeom prst="rect">
                <a:avLst/>
              </a:prstGeom>
              <a:blipFill>
                <a:blip r:embed="rId3"/>
                <a:stretch>
                  <a:fillRect l="-3650" t="-11628" r="-292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D15352B-EFE1-4FF8-9E19-E4E01252C729}"/>
                  </a:ext>
                </a:extLst>
              </p:cNvPr>
              <p:cNvSpPr txBox="1"/>
              <p:nvPr/>
            </p:nvSpPr>
            <p:spPr>
              <a:xfrm>
                <a:off x="2525169" y="5879391"/>
                <a:ext cx="3384260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2800" b="1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异或门</a:t>
                </a: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D15352B-EFE1-4FF8-9E19-E4E01252C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69" y="5879391"/>
                <a:ext cx="3384260" cy="524631"/>
              </a:xfrm>
              <a:prstGeom prst="rect">
                <a:avLst/>
              </a:prstGeom>
              <a:blipFill>
                <a:blip r:embed="rId4"/>
                <a:stretch>
                  <a:fillRect l="-3604" t="-16092" r="-3063" b="-29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58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410D2DF2-796A-4FFE-9D70-8D213CF49212}"/>
              </a:ext>
            </a:extLst>
          </p:cNvPr>
          <p:cNvGrpSpPr/>
          <p:nvPr/>
        </p:nvGrpSpPr>
        <p:grpSpPr>
          <a:xfrm>
            <a:off x="1835696" y="980728"/>
            <a:ext cx="5161912" cy="2840683"/>
            <a:chOff x="1835696" y="980728"/>
            <a:chExt cx="5161912" cy="2840683"/>
          </a:xfrm>
        </p:grpSpPr>
        <p:sp>
          <p:nvSpPr>
            <p:cNvPr id="3" name="Rectangle 13">
              <a:extLst>
                <a:ext uri="{FF2B5EF4-FFF2-40B4-BE49-F238E27FC236}">
                  <a16:creationId xmlns:a16="http://schemas.microsoft.com/office/drawing/2014/main" id="{E77442D4-63F4-44E4-A634-CD9F3EE26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696" y="3318144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" name="Line 14">
              <a:extLst>
                <a:ext uri="{FF2B5EF4-FFF2-40B4-BE49-F238E27FC236}">
                  <a16:creationId xmlns:a16="http://schemas.microsoft.com/office/drawing/2014/main" id="{6687E00F-40B6-44C6-A998-80221DD7B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4226" y="3351511"/>
              <a:ext cx="444500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FE7A950A-5B7C-40C8-B166-D4CA6A99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226" y="2983211"/>
              <a:ext cx="609600" cy="838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id="{319ED4FB-D214-4C55-B5F1-F085EE3A6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626" y="3135611"/>
              <a:ext cx="609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7185E55A-A6C9-4879-B205-C907D38E4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826" y="3288011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8">
              <a:extLst>
                <a:ext uri="{FF2B5EF4-FFF2-40B4-BE49-F238E27FC236}">
                  <a16:creationId xmlns:a16="http://schemas.microsoft.com/office/drawing/2014/main" id="{722CDF4F-C751-469D-BB48-D1B0392EE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551" y="1513186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C7FEA89D-56F1-485F-924C-8A1E2AA4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151" y="1132186"/>
              <a:ext cx="609600" cy="838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0CF912CB-897F-4253-B2FC-79D4D94B2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551" y="1284586"/>
              <a:ext cx="609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8F1A34B1-2FA7-4B78-A384-4B6C8BFFC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751" y="1436986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2">
              <a:extLst>
                <a:ext uri="{FF2B5EF4-FFF2-40B4-BE49-F238E27FC236}">
                  <a16:creationId xmlns:a16="http://schemas.microsoft.com/office/drawing/2014/main" id="{794D7B00-3987-4F2C-9A98-A69EB5729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7601" y="2308524"/>
              <a:ext cx="622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76AB468B-07AE-4EE3-A15B-D01C92CC4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601" y="1927524"/>
              <a:ext cx="609600" cy="838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24">
              <a:extLst>
                <a:ext uri="{FF2B5EF4-FFF2-40B4-BE49-F238E27FC236}">
                  <a16:creationId xmlns:a16="http://schemas.microsoft.com/office/drawing/2014/main" id="{87DE2A63-FAC5-41A8-A168-2F9EF9A72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601" y="2516804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25">
              <a:extLst>
                <a:ext uri="{FF2B5EF4-FFF2-40B4-BE49-F238E27FC236}">
                  <a16:creationId xmlns:a16="http://schemas.microsoft.com/office/drawing/2014/main" id="{19B5CFD9-4F74-4926-BE74-1903D918B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601" y="2079924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437AE336-5A5B-4339-BDE0-7CE3313D2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001" y="2079924"/>
              <a:ext cx="609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7" name="Oval 27">
              <a:extLst>
                <a:ext uri="{FF2B5EF4-FFF2-40B4-BE49-F238E27FC236}">
                  <a16:creationId xmlns:a16="http://schemas.microsoft.com/office/drawing/2014/main" id="{F0C47FC3-7933-44E9-81B4-EB277629B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201" y="2232324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A2A895EB-366D-478E-BB6A-F5D100C3B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0289" y="3570586"/>
              <a:ext cx="1543050" cy="127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A7342660-A2C4-42F1-9F42-8530067DD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2201" y="1784649"/>
              <a:ext cx="15176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30">
              <a:extLst>
                <a:ext uri="{FF2B5EF4-FFF2-40B4-BE49-F238E27FC236}">
                  <a16:creationId xmlns:a16="http://schemas.microsoft.com/office/drawing/2014/main" id="{BA8F6D06-E4C1-4C1F-9574-0F07DF644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4128" y="2817275"/>
              <a:ext cx="0" cy="3957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1">
              <a:extLst>
                <a:ext uri="{FF2B5EF4-FFF2-40B4-BE49-F238E27FC236}">
                  <a16:creationId xmlns:a16="http://schemas.microsoft.com/office/drawing/2014/main" id="{123DD64C-9ADB-4349-9D3F-D57F2BDD5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251" y="1306811"/>
              <a:ext cx="1487488" cy="127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2">
              <a:extLst>
                <a:ext uri="{FF2B5EF4-FFF2-40B4-BE49-F238E27FC236}">
                  <a16:creationId xmlns:a16="http://schemas.microsoft.com/office/drawing/2014/main" id="{2C46D398-07CE-446F-9F3D-B9B25C1AD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489" y="1770361"/>
              <a:ext cx="0" cy="4079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5F949505-E380-4E57-AF59-A3DECF30B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3729" y="3192656"/>
              <a:ext cx="781642" cy="93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34">
              <a:extLst>
                <a:ext uri="{FF2B5EF4-FFF2-40B4-BE49-F238E27FC236}">
                  <a16:creationId xmlns:a16="http://schemas.microsoft.com/office/drawing/2014/main" id="{E6E4E530-B4DB-4F41-925E-1386B7AAC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5076" y="1487786"/>
              <a:ext cx="0" cy="6175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35">
              <a:extLst>
                <a:ext uri="{FF2B5EF4-FFF2-40B4-BE49-F238E27FC236}">
                  <a16:creationId xmlns:a16="http://schemas.microsoft.com/office/drawing/2014/main" id="{348A502B-ACA4-4AE9-9170-D0A92BBDC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3489" y="2503786"/>
              <a:ext cx="0" cy="8715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296EF9E8-235F-4D42-877B-7ABEB8567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179" y="980728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AF6CA3F2-8833-48CC-8328-5B4AE4F03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648" y="1563986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1B3AE35A-FBA0-4B40-B9D6-A8566340F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6994" y="2108469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9" name="Oval 39">
              <a:extLst>
                <a:ext uri="{FF2B5EF4-FFF2-40B4-BE49-F238E27FC236}">
                  <a16:creationId xmlns:a16="http://schemas.microsoft.com/office/drawing/2014/main" id="{81A4A6DC-0F54-4C7C-8300-64EC1EA4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626" y="1752899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oup 40">
              <a:extLst>
                <a:ext uri="{FF2B5EF4-FFF2-40B4-BE49-F238E27FC236}">
                  <a16:creationId xmlns:a16="http://schemas.microsoft.com/office/drawing/2014/main" id="{359EA2F4-ACBA-44E5-BEF6-2BBC54B95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639" y="2097386"/>
              <a:ext cx="844550" cy="762000"/>
              <a:chOff x="811" y="3060"/>
              <a:chExt cx="532" cy="480"/>
            </a:xfrm>
          </p:grpSpPr>
          <p:sp>
            <p:nvSpPr>
              <p:cNvPr id="53" name="Rectangle 41">
                <a:extLst>
                  <a:ext uri="{FF2B5EF4-FFF2-40B4-BE49-F238E27FC236}">
                    <a16:creationId xmlns:a16="http://schemas.microsoft.com/office/drawing/2014/main" id="{011B4CEF-E8F7-4175-BC54-2DE4360D9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83" y="2988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 Box 42">
                <a:extLst>
                  <a:ext uri="{FF2B5EF4-FFF2-40B4-BE49-F238E27FC236}">
                    <a16:creationId xmlns:a16="http://schemas.microsoft.com/office/drawing/2014/main" id="{E9555E7F-94DA-4140-9A23-C058FCE0C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" y="3103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5" name="Oval 43">
                <a:extLst>
                  <a:ext uri="{FF2B5EF4-FFF2-40B4-BE49-F238E27FC236}">
                    <a16:creationId xmlns:a16="http://schemas.microsoft.com/office/drawing/2014/main" id="{C47E2B6B-6CEB-48FC-A656-5D23DCE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051" y="344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33BD0ACC-296E-4037-AE97-C83EB89399B9}"/>
              </a:ext>
            </a:extLst>
          </p:cNvPr>
          <p:cNvSpPr txBox="1"/>
          <p:nvPr/>
        </p:nvSpPr>
        <p:spPr>
          <a:xfrm>
            <a:off x="1139247" y="18864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AF0668A-7F5E-408F-8AD2-CDA14B600E94}"/>
                  </a:ext>
                </a:extLst>
              </p:cNvPr>
              <p:cNvSpPr txBox="1"/>
              <p:nvPr/>
            </p:nvSpPr>
            <p:spPr>
              <a:xfrm>
                <a:off x="4392951" y="1020924"/>
                <a:ext cx="676788" cy="401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AM</m:t>
                          </m:r>
                        </m:e>
                      </m:acc>
                    </m:oMath>
                  </m:oMathPara>
                </a14:m>
                <a:endPara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AF0668A-7F5E-408F-8AD2-CDA14B60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951" y="1020924"/>
                <a:ext cx="676788" cy="40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7498C6-6A19-4157-AFF6-93C53D99CBC7}"/>
                  </a:ext>
                </a:extLst>
              </p:cNvPr>
              <p:cNvSpPr txBox="1"/>
              <p:nvPr/>
            </p:nvSpPr>
            <p:spPr>
              <a:xfrm>
                <a:off x="4372335" y="3498614"/>
                <a:ext cx="662361" cy="438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7498C6-6A19-4157-AFF6-93C53D99C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35" y="3498614"/>
                <a:ext cx="662361" cy="438646"/>
              </a:xfrm>
              <a:prstGeom prst="rect">
                <a:avLst/>
              </a:prstGeom>
              <a:blipFill>
                <a:blip r:embed="rId3"/>
                <a:stretch>
                  <a:fillRect r="-29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2849746-C46A-4650-922F-1F64D2263D55}"/>
                  </a:ext>
                </a:extLst>
              </p:cNvPr>
              <p:cNvSpPr txBox="1"/>
              <p:nvPr/>
            </p:nvSpPr>
            <p:spPr>
              <a:xfrm>
                <a:off x="801288" y="4378201"/>
                <a:ext cx="3792257" cy="634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800" b="1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AM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sz="2800" b="1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</m:e>
                            </m:acc>
                          </m:e>
                        </m:acc>
                      </m:e>
                    </m:acc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b="1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AM</m:t>
                    </m:r>
                  </m:oMath>
                </a14:m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</m:acc>
                  </m:oMath>
                </a14:m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2849746-C46A-4650-922F-1F64D226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88" y="4378201"/>
                <a:ext cx="3792257" cy="634404"/>
              </a:xfrm>
              <a:prstGeom prst="rect">
                <a:avLst/>
              </a:prstGeom>
              <a:blipFill>
                <a:blip r:embed="rId4"/>
                <a:stretch>
                  <a:fillRect l="-321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4">
            <a:extLst>
              <a:ext uri="{FF2B5EF4-FFF2-40B4-BE49-F238E27FC236}">
                <a16:creationId xmlns:a16="http://schemas.microsoft.com/office/drawing/2014/main" id="{01F38187-C3B9-4231-82AE-B6DBD0D98DD6}"/>
              </a:ext>
            </a:extLst>
          </p:cNvPr>
          <p:cNvGrpSpPr>
            <a:grpSpLocks/>
          </p:cNvGrpSpPr>
          <p:nvPr/>
        </p:nvGrpSpPr>
        <p:grpSpPr bwMode="auto">
          <a:xfrm>
            <a:off x="4644109" y="4156711"/>
            <a:ext cx="3240259" cy="1212849"/>
            <a:chOff x="2533" y="2329"/>
            <a:chExt cx="2899" cy="764"/>
          </a:xfrm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A9119A65-E75C-49E2-944B-E31B7BA6B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329"/>
              <a:ext cx="25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M=1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高电平）：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Y=A</a:t>
              </a:r>
            </a:p>
          </p:txBody>
        </p:sp>
        <p:sp>
          <p:nvSpPr>
            <p:cNvPr id="64" name="Rectangle 6">
              <a:extLst>
                <a:ext uri="{FF2B5EF4-FFF2-40B4-BE49-F238E27FC236}">
                  <a16:creationId xmlns:a16="http://schemas.microsoft.com/office/drawing/2014/main" id="{EBD1D5F4-AB90-4036-9D56-533DF5C1D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841"/>
              <a:ext cx="26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M=0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低电平）：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Y=B</a:t>
              </a:r>
            </a:p>
          </p:txBody>
        </p:sp>
        <p:sp>
          <p:nvSpPr>
            <p:cNvPr id="65" name="AutoShape 7">
              <a:extLst>
                <a:ext uri="{FF2B5EF4-FFF2-40B4-BE49-F238E27FC236}">
                  <a16:creationId xmlns:a16="http://schemas.microsoft.com/office/drawing/2014/main" id="{1AC7025A-EE91-419B-B3B2-C23BF8AA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2415"/>
              <a:ext cx="260" cy="576"/>
            </a:xfrm>
            <a:prstGeom prst="leftBrace">
              <a:avLst>
                <a:gd name="adj1" fmla="val 30539"/>
                <a:gd name="adj2" fmla="val 52222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Rectangle 8">
            <a:extLst>
              <a:ext uri="{FF2B5EF4-FFF2-40B4-BE49-F238E27FC236}">
                <a16:creationId xmlns:a16="http://schemas.microsoft.com/office/drawing/2014/main" id="{415A6C4A-C44E-4E57-ACEE-377860C9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05" y="5877272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二选一电路</a:t>
            </a:r>
          </a:p>
        </p:txBody>
      </p:sp>
      <p:grpSp>
        <p:nvGrpSpPr>
          <p:cNvPr id="67" name="Group 9">
            <a:extLst>
              <a:ext uri="{FF2B5EF4-FFF2-40B4-BE49-F238E27FC236}">
                <a16:creationId xmlns:a16="http://schemas.microsoft.com/office/drawing/2014/main" id="{3BE85584-0AD2-4CF8-B466-F614E7B11D5F}"/>
              </a:ext>
            </a:extLst>
          </p:cNvPr>
          <p:cNvGrpSpPr>
            <a:grpSpLocks/>
          </p:cNvGrpSpPr>
          <p:nvPr/>
        </p:nvGrpSpPr>
        <p:grpSpPr bwMode="auto">
          <a:xfrm>
            <a:off x="3316240" y="5876617"/>
            <a:ext cx="3097213" cy="523875"/>
            <a:chOff x="3048" y="3307"/>
            <a:chExt cx="1951" cy="330"/>
          </a:xfrm>
        </p:grpSpPr>
        <p:sp>
          <p:nvSpPr>
            <p:cNvPr id="68" name="Line 10">
              <a:extLst>
                <a:ext uri="{FF2B5EF4-FFF2-40B4-BE49-F238E27FC236}">
                  <a16:creationId xmlns:a16="http://schemas.microsoft.com/office/drawing/2014/main" id="{108003F7-5D76-4195-A6F4-76D4A01D1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488"/>
              <a:ext cx="5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+mn-ea"/>
              </a:endParaRPr>
            </a:p>
          </p:txBody>
        </p: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4807627A-36BB-4624-ACDF-78730D1AB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3307"/>
              <a:ext cx="12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数据选择器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6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4">
            <a:extLst>
              <a:ext uri="{FF2B5EF4-FFF2-40B4-BE49-F238E27FC236}">
                <a16:creationId xmlns:a16="http://schemas.microsoft.com/office/drawing/2014/main" id="{619F94AF-8A9B-4064-8AF3-45393297F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53395"/>
            <a:ext cx="5967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该电路为一个简单的二进制译码器 </a:t>
            </a:r>
          </a:p>
        </p:txBody>
      </p:sp>
      <p:grpSp>
        <p:nvGrpSpPr>
          <p:cNvPr id="3" name="Group 133">
            <a:extLst>
              <a:ext uri="{FF2B5EF4-FFF2-40B4-BE49-F238E27FC236}">
                <a16:creationId xmlns:a16="http://schemas.microsoft.com/office/drawing/2014/main" id="{AE13F1DB-A08A-4517-BA59-453C4B6CD2B9}"/>
              </a:ext>
            </a:extLst>
          </p:cNvPr>
          <p:cNvGrpSpPr>
            <a:grpSpLocks/>
          </p:cNvGrpSpPr>
          <p:nvPr/>
        </p:nvGrpSpPr>
        <p:grpSpPr bwMode="auto">
          <a:xfrm>
            <a:off x="222249" y="990600"/>
            <a:ext cx="4654551" cy="3194050"/>
            <a:chOff x="-4" y="816"/>
            <a:chExt cx="2932" cy="2012"/>
          </a:xfrm>
        </p:grpSpPr>
        <p:grpSp>
          <p:nvGrpSpPr>
            <p:cNvPr id="4" name="Group 95">
              <a:extLst>
                <a:ext uri="{FF2B5EF4-FFF2-40B4-BE49-F238E27FC236}">
                  <a16:creationId xmlns:a16="http://schemas.microsoft.com/office/drawing/2014/main" id="{1E70C4D2-FA0D-4455-8FC3-B9AEFFAE7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816"/>
              <a:ext cx="2344" cy="2012"/>
              <a:chOff x="2257" y="8792"/>
              <a:chExt cx="2808" cy="3020"/>
            </a:xfrm>
          </p:grpSpPr>
          <p:sp>
            <p:nvSpPr>
              <p:cNvPr id="17" name="Rectangle 96">
                <a:extLst>
                  <a:ext uri="{FF2B5EF4-FFF2-40B4-BE49-F238E27FC236}">
                    <a16:creationId xmlns:a16="http://schemas.microsoft.com/office/drawing/2014/main" id="{428B326A-6211-4477-A460-BE5C5FB87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8792"/>
                <a:ext cx="366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97">
                <a:extLst>
                  <a:ext uri="{FF2B5EF4-FFF2-40B4-BE49-F238E27FC236}">
                    <a16:creationId xmlns:a16="http://schemas.microsoft.com/office/drawing/2014/main" id="{D95D0604-78F4-4E80-9A3E-C0B30F327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9612"/>
                <a:ext cx="366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98">
                <a:extLst>
                  <a:ext uri="{FF2B5EF4-FFF2-40B4-BE49-F238E27FC236}">
                    <a16:creationId xmlns:a16="http://schemas.microsoft.com/office/drawing/2014/main" id="{8CE41FDE-D5B7-440B-BFEB-A0A72BFB5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372"/>
                <a:ext cx="366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99">
                <a:extLst>
                  <a:ext uri="{FF2B5EF4-FFF2-40B4-BE49-F238E27FC236}">
                    <a16:creationId xmlns:a16="http://schemas.microsoft.com/office/drawing/2014/main" id="{2374287B-38A8-4042-B131-CAC8A7646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1172"/>
                <a:ext cx="366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100">
                <a:extLst>
                  <a:ext uri="{FF2B5EF4-FFF2-40B4-BE49-F238E27FC236}">
                    <a16:creationId xmlns:a16="http://schemas.microsoft.com/office/drawing/2014/main" id="{FB6A5766-16BF-4AF0-B2F4-01A6B6FAD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5" y="8912"/>
                <a:ext cx="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01">
                <a:extLst>
                  <a:ext uri="{FF2B5EF4-FFF2-40B4-BE49-F238E27FC236}">
                    <a16:creationId xmlns:a16="http://schemas.microsoft.com/office/drawing/2014/main" id="{EEEB954D-2DBE-4F81-ACFF-2AEE77475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3" y="9170"/>
                <a:ext cx="128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102">
                <a:extLst>
                  <a:ext uri="{FF2B5EF4-FFF2-40B4-BE49-F238E27FC236}">
                    <a16:creationId xmlns:a16="http://schemas.microsoft.com/office/drawing/2014/main" id="{B13FE8C2-4ED1-4231-B3EB-17472CC80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5" y="10532"/>
                <a:ext cx="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103">
                <a:extLst>
                  <a:ext uri="{FF2B5EF4-FFF2-40B4-BE49-F238E27FC236}">
                    <a16:creationId xmlns:a16="http://schemas.microsoft.com/office/drawing/2014/main" id="{62B2D0E9-F35B-4CC2-834D-943EC6B22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9172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104">
                <a:extLst>
                  <a:ext uri="{FF2B5EF4-FFF2-40B4-BE49-F238E27FC236}">
                    <a16:creationId xmlns:a16="http://schemas.microsoft.com/office/drawing/2014/main" id="{9387CC97-16CF-4004-8627-3B18717B7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5" y="9772"/>
                <a:ext cx="17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105">
                <a:extLst>
                  <a:ext uri="{FF2B5EF4-FFF2-40B4-BE49-F238E27FC236}">
                    <a16:creationId xmlns:a16="http://schemas.microsoft.com/office/drawing/2014/main" id="{FC47938E-06D5-4FA3-9551-D8F264A9B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7" y="10652"/>
                <a:ext cx="9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106">
                <a:extLst>
                  <a:ext uri="{FF2B5EF4-FFF2-40B4-BE49-F238E27FC236}">
                    <a16:creationId xmlns:a16="http://schemas.microsoft.com/office/drawing/2014/main" id="{8AFC221D-1CEE-4C10-9655-629DB9562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5" y="9332"/>
                <a:ext cx="0" cy="1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107">
                <a:extLst>
                  <a:ext uri="{FF2B5EF4-FFF2-40B4-BE49-F238E27FC236}">
                    <a16:creationId xmlns:a16="http://schemas.microsoft.com/office/drawing/2014/main" id="{9C9851D2-8E33-4E83-915F-1C33341C7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5" y="9312"/>
                <a:ext cx="9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108">
                <a:extLst>
                  <a:ext uri="{FF2B5EF4-FFF2-40B4-BE49-F238E27FC236}">
                    <a16:creationId xmlns:a16="http://schemas.microsoft.com/office/drawing/2014/main" id="{09DE1AD4-B8CB-4E6A-BDFB-E15F0BE44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9772"/>
                <a:ext cx="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109">
                <a:extLst>
                  <a:ext uri="{FF2B5EF4-FFF2-40B4-BE49-F238E27FC236}">
                    <a16:creationId xmlns:a16="http://schemas.microsoft.com/office/drawing/2014/main" id="{4C2F0E8D-4A73-4FF3-B8B8-3F7E875A7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11392"/>
                <a:ext cx="3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110">
                <a:extLst>
                  <a:ext uri="{FF2B5EF4-FFF2-40B4-BE49-F238E27FC236}">
                    <a16:creationId xmlns:a16="http://schemas.microsoft.com/office/drawing/2014/main" id="{4E8E4E66-2E5E-42A4-B2FA-BD84FFC21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10652"/>
                <a:ext cx="0" cy="10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111">
                <a:extLst>
                  <a:ext uri="{FF2B5EF4-FFF2-40B4-BE49-F238E27FC236}">
                    <a16:creationId xmlns:a16="http://schemas.microsoft.com/office/drawing/2014/main" id="{E7DFE69C-EBF8-40B8-99F6-761729250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5" y="11692"/>
                <a:ext cx="17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112">
                <a:extLst>
                  <a:ext uri="{FF2B5EF4-FFF2-40B4-BE49-F238E27FC236}">
                    <a16:creationId xmlns:a16="http://schemas.microsoft.com/office/drawing/2014/main" id="{47CB0C97-C60B-4B23-A698-56CE85FF0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5" y="11512"/>
                <a:ext cx="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113">
                <a:extLst>
                  <a:ext uri="{FF2B5EF4-FFF2-40B4-BE49-F238E27FC236}">
                    <a16:creationId xmlns:a16="http://schemas.microsoft.com/office/drawing/2014/main" id="{8BE1EEF3-921F-49AF-8A95-5C8ECC87A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5" y="10812"/>
                <a:ext cx="0" cy="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114">
                <a:extLst>
                  <a:ext uri="{FF2B5EF4-FFF2-40B4-BE49-F238E27FC236}">
                    <a16:creationId xmlns:a16="http://schemas.microsoft.com/office/drawing/2014/main" id="{98193611-0050-416A-A137-167EAEFCA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5" y="10812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115">
                <a:extLst>
                  <a:ext uri="{FF2B5EF4-FFF2-40B4-BE49-F238E27FC236}">
                    <a16:creationId xmlns:a16="http://schemas.microsoft.com/office/drawing/2014/main" id="{DC8FC26C-F593-4764-A95A-7389B7E8F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10312"/>
                <a:ext cx="366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116">
                <a:extLst>
                  <a:ext uri="{FF2B5EF4-FFF2-40B4-BE49-F238E27FC236}">
                    <a16:creationId xmlns:a16="http://schemas.microsoft.com/office/drawing/2014/main" id="{14D0F9E7-E13D-4512-BA25-54AB342A6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8872"/>
                <a:ext cx="366" cy="6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117">
                <a:extLst>
                  <a:ext uri="{FF2B5EF4-FFF2-40B4-BE49-F238E27FC236}">
                    <a16:creationId xmlns:a16="http://schemas.microsoft.com/office/drawing/2014/main" id="{35F45B00-2DB0-42EE-A614-ED905D91C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0" y="10621"/>
                <a:ext cx="49" cy="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118">
                <a:extLst>
                  <a:ext uri="{FF2B5EF4-FFF2-40B4-BE49-F238E27FC236}">
                    <a16:creationId xmlns:a16="http://schemas.microsoft.com/office/drawing/2014/main" id="{D79CA19A-192C-42E2-BC22-CDEF34541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0" y="9130"/>
                <a:ext cx="50" cy="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119">
                <a:extLst>
                  <a:ext uri="{FF2B5EF4-FFF2-40B4-BE49-F238E27FC236}">
                    <a16:creationId xmlns:a16="http://schemas.microsoft.com/office/drawing/2014/main" id="{1683C261-9C02-4293-B67E-442C3F841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9712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120">
                <a:extLst>
                  <a:ext uri="{FF2B5EF4-FFF2-40B4-BE49-F238E27FC236}">
                    <a16:creationId xmlns:a16="http://schemas.microsoft.com/office/drawing/2014/main" id="{44AD4C40-4E8E-4CF9-8686-F38C7610C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" y="11632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121">
                <a:extLst>
                  <a:ext uri="{FF2B5EF4-FFF2-40B4-BE49-F238E27FC236}">
                    <a16:creationId xmlns:a16="http://schemas.microsoft.com/office/drawing/2014/main" id="{B4E02C56-2259-4753-B99A-5B108EA7C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" y="10052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122">
                <a:extLst>
                  <a:ext uri="{FF2B5EF4-FFF2-40B4-BE49-F238E27FC236}">
                    <a16:creationId xmlns:a16="http://schemas.microsoft.com/office/drawing/2014/main" id="{C2FA4652-21AF-47A1-A414-4D3D6BBFC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" y="9132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123">
                <a:extLst>
                  <a:ext uri="{FF2B5EF4-FFF2-40B4-BE49-F238E27FC236}">
                    <a16:creationId xmlns:a16="http://schemas.microsoft.com/office/drawing/2014/main" id="{87D7FDCA-5232-495E-91FB-393258FB1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5" y="9072"/>
                <a:ext cx="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124">
                <a:extLst>
                  <a:ext uri="{FF2B5EF4-FFF2-40B4-BE49-F238E27FC236}">
                    <a16:creationId xmlns:a16="http://schemas.microsoft.com/office/drawing/2014/main" id="{E0E154DD-C04D-475A-9C51-933E4407D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5" y="9952"/>
                <a:ext cx="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125">
                <a:extLst>
                  <a:ext uri="{FF2B5EF4-FFF2-40B4-BE49-F238E27FC236}">
                    <a16:creationId xmlns:a16="http://schemas.microsoft.com/office/drawing/2014/main" id="{271F49CB-2F09-45B2-8306-E76131A9A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5" y="10672"/>
                <a:ext cx="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126">
                <a:extLst>
                  <a:ext uri="{FF2B5EF4-FFF2-40B4-BE49-F238E27FC236}">
                    <a16:creationId xmlns:a16="http://schemas.microsoft.com/office/drawing/2014/main" id="{6225096F-2EEE-4214-9306-F5D577C50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5" y="10092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127">
                <a:extLst>
                  <a:ext uri="{FF2B5EF4-FFF2-40B4-BE49-F238E27FC236}">
                    <a16:creationId xmlns:a16="http://schemas.microsoft.com/office/drawing/2014/main" id="{6919B1A8-D749-46F9-A126-12112B2E5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5" y="8932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 Box 80">
              <a:extLst>
                <a:ext uri="{FF2B5EF4-FFF2-40B4-BE49-F238E27FC236}">
                  <a16:creationId xmlns:a16="http://schemas.microsoft.com/office/drawing/2014/main" id="{7745E532-339F-4F22-8AA0-39A1A8240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" name="Text Box 81">
              <a:extLst>
                <a:ext uri="{FF2B5EF4-FFF2-40B4-BE49-F238E27FC236}">
                  <a16:creationId xmlns:a16="http://schemas.microsoft.com/office/drawing/2014/main" id="{F5E89E50-B7FC-43AB-8E8C-53DC9BBD0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44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7" name="Text Box 82">
              <a:extLst>
                <a:ext uri="{FF2B5EF4-FFF2-40B4-BE49-F238E27FC236}">
                  <a16:creationId xmlns:a16="http://schemas.microsoft.com/office/drawing/2014/main" id="{8591B1A9-EC6A-40B6-9335-C612A30F4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" y="930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Text Box 83">
              <a:extLst>
                <a:ext uri="{FF2B5EF4-FFF2-40B4-BE49-F238E27FC236}">
                  <a16:creationId xmlns:a16="http://schemas.microsoft.com/office/drawing/2014/main" id="{41B20762-82D1-4CA3-A96B-B82233218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72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" name="Text Box 84">
              <a:extLst>
                <a:ext uri="{FF2B5EF4-FFF2-40B4-BE49-F238E27FC236}">
                  <a16:creationId xmlns:a16="http://schemas.microsoft.com/office/drawing/2014/main" id="{E333C843-1D03-4D30-957C-1B6E42862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12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0" name="Text Box 85">
              <a:extLst>
                <a:ext uri="{FF2B5EF4-FFF2-40B4-BE49-F238E27FC236}">
                  <a16:creationId xmlns:a16="http://schemas.microsoft.com/office/drawing/2014/main" id="{6B13496C-1706-4E81-917D-4A976C58A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20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1" name="Text Box 86">
              <a:extLst>
                <a:ext uri="{FF2B5EF4-FFF2-40B4-BE49-F238E27FC236}">
                  <a16:creationId xmlns:a16="http://schemas.microsoft.com/office/drawing/2014/main" id="{5215088D-A2A6-402A-B097-72BFC9FCF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864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2" name="Text Box 128">
              <a:extLst>
                <a:ext uri="{FF2B5EF4-FFF2-40B4-BE49-F238E27FC236}">
                  <a16:creationId xmlns:a16="http://schemas.microsoft.com/office/drawing/2014/main" id="{5E6959B0-E349-4B3A-986C-D22157B34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" y="1909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Text Box 129">
              <a:extLst>
                <a:ext uri="{FF2B5EF4-FFF2-40B4-BE49-F238E27FC236}">
                  <a16:creationId xmlns:a16="http://schemas.microsoft.com/office/drawing/2014/main" id="{54AAB8CA-C5E6-4CD0-925F-22D436DB9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392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30">
              <a:extLst>
                <a:ext uri="{FF2B5EF4-FFF2-40B4-BE49-F238E27FC236}">
                  <a16:creationId xmlns:a16="http://schemas.microsoft.com/office/drawing/2014/main" id="{303084C7-1A62-4A93-87F6-2D4B5457B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86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31">
              <a:extLst>
                <a:ext uri="{FF2B5EF4-FFF2-40B4-BE49-F238E27FC236}">
                  <a16:creationId xmlns:a16="http://schemas.microsoft.com/office/drawing/2014/main" id="{DD7ECAD4-9C36-4C7B-8445-4DC322E67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2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32">
              <a:extLst>
                <a:ext uri="{FF2B5EF4-FFF2-40B4-BE49-F238E27FC236}">
                  <a16:creationId xmlns:a16="http://schemas.microsoft.com/office/drawing/2014/main" id="{E0BD67D8-8A8E-4AE7-8F41-2E991BD10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49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Rectangle 139">
            <a:extLst>
              <a:ext uri="{FF2B5EF4-FFF2-40B4-BE49-F238E27FC236}">
                <a16:creationId xmlns:a16="http://schemas.microsoft.com/office/drawing/2014/main" id="{954868EA-5A7B-4546-B985-844836933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436" y="2108567"/>
            <a:ext cx="1382713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1 0 0 0</a:t>
            </a:r>
          </a:p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0 1 0 0</a:t>
            </a:r>
          </a:p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0 0 1 0</a:t>
            </a:r>
          </a:p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0 0 0 1</a:t>
            </a:r>
          </a:p>
        </p:txBody>
      </p:sp>
      <p:grpSp>
        <p:nvGrpSpPr>
          <p:cNvPr id="51" name="Group 179">
            <a:extLst>
              <a:ext uri="{FF2B5EF4-FFF2-40B4-BE49-F238E27FC236}">
                <a16:creationId xmlns:a16="http://schemas.microsoft.com/office/drawing/2014/main" id="{C1680CBF-D0E8-47AC-BAD6-0496BAA2BAFA}"/>
              </a:ext>
            </a:extLst>
          </p:cNvPr>
          <p:cNvGrpSpPr>
            <a:grpSpLocks/>
          </p:cNvGrpSpPr>
          <p:nvPr/>
        </p:nvGrpSpPr>
        <p:grpSpPr bwMode="auto">
          <a:xfrm>
            <a:off x="6132237" y="1283067"/>
            <a:ext cx="2405063" cy="2270125"/>
            <a:chOff x="3696" y="968"/>
            <a:chExt cx="1515" cy="1430"/>
          </a:xfrm>
        </p:grpSpPr>
        <p:sp>
          <p:nvSpPr>
            <p:cNvPr id="52" name="Rectangle 136">
              <a:extLst>
                <a:ext uri="{FF2B5EF4-FFF2-40B4-BE49-F238E27FC236}">
                  <a16:creationId xmlns:a16="http://schemas.microsoft.com/office/drawing/2014/main" id="{10CAB432-AA90-469C-8215-F07B0F32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68"/>
              <a:ext cx="43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B</a:t>
              </a:r>
            </a:p>
          </p:txBody>
        </p:sp>
        <p:sp>
          <p:nvSpPr>
            <p:cNvPr id="53" name="Rectangle 137">
              <a:extLst>
                <a:ext uri="{FF2B5EF4-FFF2-40B4-BE49-F238E27FC236}">
                  <a16:creationId xmlns:a16="http://schemas.microsoft.com/office/drawing/2014/main" id="{DAD2DE5C-7977-48B9-B374-232C8CE37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968"/>
              <a:ext cx="97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" name="Rectangle 138">
              <a:extLst>
                <a:ext uri="{FF2B5EF4-FFF2-40B4-BE49-F238E27FC236}">
                  <a16:creationId xmlns:a16="http://schemas.microsoft.com/office/drawing/2014/main" id="{38DF3C24-2133-4F38-993D-3A998FCF1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88"/>
              <a:ext cx="431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0 0</a:t>
              </a:r>
            </a:p>
            <a:p>
              <a:pPr algn="ctr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0 1</a:t>
              </a:r>
            </a:p>
            <a:p>
              <a:pPr algn="ctr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1 0</a:t>
              </a:r>
            </a:p>
            <a:p>
              <a:pPr algn="ctr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1 1</a:t>
              </a:r>
            </a:p>
          </p:txBody>
        </p:sp>
        <p:sp>
          <p:nvSpPr>
            <p:cNvPr id="55" name="Line 177">
              <a:extLst>
                <a:ext uri="{FF2B5EF4-FFF2-40B4-BE49-F238E27FC236}">
                  <a16:creationId xmlns:a16="http://schemas.microsoft.com/office/drawing/2014/main" id="{BE9D34B6-8343-4440-A9D2-2062238DE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178">
              <a:extLst>
                <a:ext uri="{FF2B5EF4-FFF2-40B4-BE49-F238E27FC236}">
                  <a16:creationId xmlns:a16="http://schemas.microsoft.com/office/drawing/2014/main" id="{63C31AA5-FDEF-4D41-BE0F-6AF14418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189">
            <a:extLst>
              <a:ext uri="{FF2B5EF4-FFF2-40B4-BE49-F238E27FC236}">
                <a16:creationId xmlns:a16="http://schemas.microsoft.com/office/drawing/2014/main" id="{532F1564-243B-43CC-BEEC-85EEBC4D3C2F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295400"/>
            <a:ext cx="152400" cy="457200"/>
            <a:chOff x="2640" y="816"/>
            <a:chExt cx="96" cy="288"/>
          </a:xfrm>
        </p:grpSpPr>
        <p:sp>
          <p:nvSpPr>
            <p:cNvPr id="58" name="WordArt 182">
              <a:extLst>
                <a:ext uri="{FF2B5EF4-FFF2-40B4-BE49-F238E27FC236}">
                  <a16:creationId xmlns:a16="http://schemas.microsoft.com/office/drawing/2014/main" id="{E38C3415-6070-49AE-9255-9E400C76304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40" y="864"/>
              <a:ext cx="96" cy="19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b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186">
              <a:extLst>
                <a:ext uri="{FF2B5EF4-FFF2-40B4-BE49-F238E27FC236}">
                  <a16:creationId xmlns:a16="http://schemas.microsoft.com/office/drawing/2014/main" id="{4891C3DB-563C-4834-9FEC-84A86C5C7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816"/>
              <a:ext cx="1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187">
              <a:extLst>
                <a:ext uri="{FF2B5EF4-FFF2-40B4-BE49-F238E27FC236}">
                  <a16:creationId xmlns:a16="http://schemas.microsoft.com/office/drawing/2014/main" id="{0564304F-D84A-44FD-888F-1B95DCA07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056"/>
              <a:ext cx="1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88">
              <a:extLst>
                <a:ext uri="{FF2B5EF4-FFF2-40B4-BE49-F238E27FC236}">
                  <a16:creationId xmlns:a16="http://schemas.microsoft.com/office/drawing/2014/main" id="{ACA25110-55AB-4769-9479-360BCF3FB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206">
            <a:extLst>
              <a:ext uri="{FF2B5EF4-FFF2-40B4-BE49-F238E27FC236}">
                <a16:creationId xmlns:a16="http://schemas.microsoft.com/office/drawing/2014/main" id="{D3405538-10CF-467D-8D4B-0BA7569B385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09800"/>
            <a:ext cx="152400" cy="457200"/>
            <a:chOff x="2688" y="1392"/>
            <a:chExt cx="96" cy="288"/>
          </a:xfrm>
        </p:grpSpPr>
        <p:sp>
          <p:nvSpPr>
            <p:cNvPr id="63" name="WordArt 184">
              <a:extLst>
                <a:ext uri="{FF2B5EF4-FFF2-40B4-BE49-F238E27FC236}">
                  <a16:creationId xmlns:a16="http://schemas.microsoft.com/office/drawing/2014/main" id="{7934FA3D-3459-4ACD-8DEF-459B9584828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88" y="1440"/>
              <a:ext cx="96" cy="19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b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Group 195">
              <a:extLst>
                <a:ext uri="{FF2B5EF4-FFF2-40B4-BE49-F238E27FC236}">
                  <a16:creationId xmlns:a16="http://schemas.microsoft.com/office/drawing/2014/main" id="{3AE722A2-840C-4C14-A9D6-C02E7244F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392"/>
              <a:ext cx="96" cy="288"/>
              <a:chOff x="2784" y="912"/>
              <a:chExt cx="96" cy="288"/>
            </a:xfrm>
          </p:grpSpPr>
          <p:sp>
            <p:nvSpPr>
              <p:cNvPr id="65" name="Line 192">
                <a:extLst>
                  <a:ext uri="{FF2B5EF4-FFF2-40B4-BE49-F238E27FC236}">
                    <a16:creationId xmlns:a16="http://schemas.microsoft.com/office/drawing/2014/main" id="{14407230-5023-4694-BC6D-7AE2399C1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912"/>
                <a:ext cx="13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193">
                <a:extLst>
                  <a:ext uri="{FF2B5EF4-FFF2-40B4-BE49-F238E27FC236}">
                    <a16:creationId xmlns:a16="http://schemas.microsoft.com/office/drawing/2014/main" id="{E3F6B461-479A-436C-986E-50274DBF0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13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194">
                <a:extLst>
                  <a:ext uri="{FF2B5EF4-FFF2-40B4-BE49-F238E27FC236}">
                    <a16:creationId xmlns:a16="http://schemas.microsoft.com/office/drawing/2014/main" id="{A500C708-3C1A-47B8-932E-3DD3F0D1C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2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Group 205">
            <a:extLst>
              <a:ext uri="{FF2B5EF4-FFF2-40B4-BE49-F238E27FC236}">
                <a16:creationId xmlns:a16="http://schemas.microsoft.com/office/drawing/2014/main" id="{A9CC7B88-B87B-4910-A533-A4C26DF00904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971800"/>
            <a:ext cx="152400" cy="457200"/>
            <a:chOff x="2688" y="1872"/>
            <a:chExt cx="96" cy="288"/>
          </a:xfrm>
        </p:grpSpPr>
        <p:sp>
          <p:nvSpPr>
            <p:cNvPr id="69" name="WordArt 185">
              <a:extLst>
                <a:ext uri="{FF2B5EF4-FFF2-40B4-BE49-F238E27FC236}">
                  <a16:creationId xmlns:a16="http://schemas.microsoft.com/office/drawing/2014/main" id="{C929D3BB-EDB2-41CE-B0C6-37A8E6FE815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88" y="1920"/>
              <a:ext cx="96" cy="19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b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" name="Group 196">
              <a:extLst>
                <a:ext uri="{FF2B5EF4-FFF2-40B4-BE49-F238E27FC236}">
                  <a16:creationId xmlns:a16="http://schemas.microsoft.com/office/drawing/2014/main" id="{AEC20BCD-E92B-4953-ACEE-2643A485A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872"/>
              <a:ext cx="96" cy="288"/>
              <a:chOff x="2784" y="912"/>
              <a:chExt cx="96" cy="288"/>
            </a:xfrm>
          </p:grpSpPr>
          <p:sp>
            <p:nvSpPr>
              <p:cNvPr id="71" name="Line 197">
                <a:extLst>
                  <a:ext uri="{FF2B5EF4-FFF2-40B4-BE49-F238E27FC236}">
                    <a16:creationId xmlns:a16="http://schemas.microsoft.com/office/drawing/2014/main" id="{95EF3243-4109-4E77-B421-7A64D530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912"/>
                <a:ext cx="13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198">
                <a:extLst>
                  <a:ext uri="{FF2B5EF4-FFF2-40B4-BE49-F238E27FC236}">
                    <a16:creationId xmlns:a16="http://schemas.microsoft.com/office/drawing/2014/main" id="{286C0475-8649-4C53-B396-43FFAD071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13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199">
                <a:extLst>
                  <a:ext uri="{FF2B5EF4-FFF2-40B4-BE49-F238E27FC236}">
                    <a16:creationId xmlns:a16="http://schemas.microsoft.com/office/drawing/2014/main" id="{E8CB5174-872D-4636-B6DC-025108B16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2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" name="Group 204">
            <a:extLst>
              <a:ext uri="{FF2B5EF4-FFF2-40B4-BE49-F238E27FC236}">
                <a16:creationId xmlns:a16="http://schemas.microsoft.com/office/drawing/2014/main" id="{C442A500-0C7F-46CB-AFFF-47EE61BF2DC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86200"/>
            <a:ext cx="152400" cy="457200"/>
            <a:chOff x="2688" y="2448"/>
            <a:chExt cx="96" cy="288"/>
          </a:xfrm>
        </p:grpSpPr>
        <p:sp>
          <p:nvSpPr>
            <p:cNvPr id="75" name="WordArt 183">
              <a:extLst>
                <a:ext uri="{FF2B5EF4-FFF2-40B4-BE49-F238E27FC236}">
                  <a16:creationId xmlns:a16="http://schemas.microsoft.com/office/drawing/2014/main" id="{3DE3FF0D-B294-41C0-9504-44D5E586B7C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88" y="2496"/>
              <a:ext cx="96" cy="19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b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" name="Group 200">
              <a:extLst>
                <a:ext uri="{FF2B5EF4-FFF2-40B4-BE49-F238E27FC236}">
                  <a16:creationId xmlns:a16="http://schemas.microsoft.com/office/drawing/2014/main" id="{16CDABF8-F989-49DC-B3DC-E2F7D4C8A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448"/>
              <a:ext cx="96" cy="288"/>
              <a:chOff x="2784" y="912"/>
              <a:chExt cx="96" cy="288"/>
            </a:xfrm>
          </p:grpSpPr>
          <p:sp>
            <p:nvSpPr>
              <p:cNvPr id="77" name="Line 201">
                <a:extLst>
                  <a:ext uri="{FF2B5EF4-FFF2-40B4-BE49-F238E27FC236}">
                    <a16:creationId xmlns:a16="http://schemas.microsoft.com/office/drawing/2014/main" id="{DB5D5983-B1C5-4354-83E1-7681EB4AB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912"/>
                <a:ext cx="13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202">
                <a:extLst>
                  <a:ext uri="{FF2B5EF4-FFF2-40B4-BE49-F238E27FC236}">
                    <a16:creationId xmlns:a16="http://schemas.microsoft.com/office/drawing/2014/main" id="{B4BCA603-43B7-420E-9BE3-C38462F6B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13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203">
                <a:extLst>
                  <a:ext uri="{FF2B5EF4-FFF2-40B4-BE49-F238E27FC236}">
                    <a16:creationId xmlns:a16="http://schemas.microsoft.com/office/drawing/2014/main" id="{E2B06AE8-07C0-4132-88B9-EFFC28151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2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04587B3A-12E3-4CB3-A5B7-783468195892}"/>
              </a:ext>
            </a:extLst>
          </p:cNvPr>
          <p:cNvSpPr txBox="1"/>
          <p:nvPr/>
        </p:nvSpPr>
        <p:spPr>
          <a:xfrm>
            <a:off x="1139247" y="18864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0A29147-4993-4D0B-87D0-5D3C6CC0B5A5}"/>
              </a:ext>
            </a:extLst>
          </p:cNvPr>
          <p:cNvGrpSpPr/>
          <p:nvPr/>
        </p:nvGrpSpPr>
        <p:grpSpPr>
          <a:xfrm>
            <a:off x="767259" y="4715642"/>
            <a:ext cx="7105265" cy="527084"/>
            <a:chOff x="767259" y="4715642"/>
            <a:chExt cx="7105265" cy="527084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E1BAB9F0-E964-4029-947C-97665FEBBEC9}"/>
                </a:ext>
              </a:extLst>
            </p:cNvPr>
            <p:cNvGrpSpPr/>
            <p:nvPr/>
          </p:nvGrpSpPr>
          <p:grpSpPr>
            <a:xfrm>
              <a:off x="767259" y="4719506"/>
              <a:ext cx="1247457" cy="523220"/>
              <a:chOff x="896010" y="4941168"/>
              <a:chExt cx="1247457" cy="523220"/>
            </a:xfrm>
          </p:grpSpPr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AE44054-6B86-4D81-B301-A502C9BB957C}"/>
                  </a:ext>
                </a:extLst>
              </p:cNvPr>
              <p:cNvSpPr txBox="1"/>
              <p:nvPr/>
            </p:nvSpPr>
            <p:spPr>
              <a:xfrm>
                <a:off x="896010" y="4941168"/>
                <a:ext cx="12474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=AB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3F2B707D-78CD-411D-A8C5-BE2A6772D927}"/>
                  </a:ext>
                </a:extLst>
              </p:cNvPr>
              <p:cNvCxnSpPr/>
              <p:nvPr/>
            </p:nvCxnSpPr>
            <p:spPr>
              <a:xfrm>
                <a:off x="1563487" y="5023809"/>
                <a:ext cx="2296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745E196-334F-4E25-B271-7969019D8149}"/>
                  </a:ext>
                </a:extLst>
              </p:cNvPr>
              <p:cNvCxnSpPr/>
              <p:nvPr/>
            </p:nvCxnSpPr>
            <p:spPr>
              <a:xfrm>
                <a:off x="1832676" y="5023809"/>
                <a:ext cx="2296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0F8B99-8830-47CE-B66C-5466B56E7B60}"/>
                </a:ext>
              </a:extLst>
            </p:cNvPr>
            <p:cNvGrpSpPr/>
            <p:nvPr/>
          </p:nvGrpSpPr>
          <p:grpSpPr>
            <a:xfrm>
              <a:off x="2594113" y="4719506"/>
              <a:ext cx="1247457" cy="523220"/>
              <a:chOff x="896010" y="4941168"/>
              <a:chExt cx="1247457" cy="523220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B50A2AE-9F27-4C49-8298-333053BDFCC4}"/>
                  </a:ext>
                </a:extLst>
              </p:cNvPr>
              <p:cNvSpPr txBox="1"/>
              <p:nvPr/>
            </p:nvSpPr>
            <p:spPr>
              <a:xfrm>
                <a:off x="896010" y="4941168"/>
                <a:ext cx="12474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=AB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12DFCE99-7F61-47EA-B095-9BF57EBD484A}"/>
                  </a:ext>
                </a:extLst>
              </p:cNvPr>
              <p:cNvCxnSpPr/>
              <p:nvPr/>
            </p:nvCxnSpPr>
            <p:spPr>
              <a:xfrm>
                <a:off x="1563487" y="5023809"/>
                <a:ext cx="2296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81FD222E-8096-41F4-9CBA-B662A32B3BAA}"/>
                </a:ext>
              </a:extLst>
            </p:cNvPr>
            <p:cNvGrpSpPr/>
            <p:nvPr/>
          </p:nvGrpSpPr>
          <p:grpSpPr>
            <a:xfrm>
              <a:off x="4572000" y="4715642"/>
              <a:ext cx="1247457" cy="523220"/>
              <a:chOff x="896010" y="4941168"/>
              <a:chExt cx="1247457" cy="523220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7DA0B0-E0F2-41CC-97E6-2EBB8F9CE0F3}"/>
                  </a:ext>
                </a:extLst>
              </p:cNvPr>
              <p:cNvSpPr txBox="1"/>
              <p:nvPr/>
            </p:nvSpPr>
            <p:spPr>
              <a:xfrm>
                <a:off x="896010" y="4941168"/>
                <a:ext cx="12474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=AB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CBE26419-D37D-441F-88C9-FA23BF9844C2}"/>
                  </a:ext>
                </a:extLst>
              </p:cNvPr>
              <p:cNvCxnSpPr/>
              <p:nvPr/>
            </p:nvCxnSpPr>
            <p:spPr>
              <a:xfrm>
                <a:off x="1811410" y="5023809"/>
                <a:ext cx="2296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D3FF7106-D17C-429F-A47B-925AAA49D99E}"/>
                </a:ext>
              </a:extLst>
            </p:cNvPr>
            <p:cNvSpPr txBox="1"/>
            <p:nvPr/>
          </p:nvSpPr>
          <p:spPr>
            <a:xfrm>
              <a:off x="6625067" y="4715642"/>
              <a:ext cx="1247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=AB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A53DBD6D-B3C0-4EF3-BDCF-778F7CDCA276}"/>
              </a:ext>
            </a:extLst>
          </p:cNvPr>
          <p:cNvSpPr/>
          <p:nvPr/>
        </p:nvSpPr>
        <p:spPr>
          <a:xfrm>
            <a:off x="809143" y="711860"/>
            <a:ext cx="3060492" cy="3725245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0" grpId="0" build="p" autoUpdateAnimBg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14DD268-60C0-4F27-9F32-7DC299E8305A}"/>
              </a:ext>
            </a:extLst>
          </p:cNvPr>
          <p:cNvGrpSpPr/>
          <p:nvPr/>
        </p:nvGrpSpPr>
        <p:grpSpPr>
          <a:xfrm>
            <a:off x="827584" y="0"/>
            <a:ext cx="3816424" cy="839639"/>
            <a:chOff x="827584" y="0"/>
            <a:chExt cx="3816424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9005779D-87BA-4A0C-91E9-1A8B0C15C1DC}"/>
                </a:ext>
              </a:extLst>
            </p:cNvPr>
            <p:cNvSpPr/>
            <p:nvPr/>
          </p:nvSpPr>
          <p:spPr>
            <a:xfrm>
              <a:off x="1119858" y="93956"/>
              <a:ext cx="352415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4.3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译码器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E362C45-B166-488D-A626-13729D670F0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A87FCFCF-A9A8-44CE-8123-16C00EDC554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F9DC92E-D283-4241-ABF2-1E1CC1FED4B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BED1114-3193-4B8B-A24C-16EDE323378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397E0689-A6FE-47EE-A1C1-1FB4039F95F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661B273-1B34-4DC6-B7BD-62BBE1C5B8C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79028C2-BB5A-4309-B238-7BCA8A398CD4}"/>
              </a:ext>
            </a:extLst>
          </p:cNvPr>
          <p:cNvGrpSpPr/>
          <p:nvPr/>
        </p:nvGrpSpPr>
        <p:grpSpPr>
          <a:xfrm>
            <a:off x="1476210" y="5330401"/>
            <a:ext cx="5702750" cy="1285850"/>
            <a:chOff x="1476210" y="5330401"/>
            <a:chExt cx="5702750" cy="1285850"/>
          </a:xfrm>
        </p:grpSpPr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700D171D-74F2-4268-AC01-67154181C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210" y="5330401"/>
              <a:ext cx="3195638" cy="5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latin typeface="+mn-ea"/>
                </a:rPr>
                <a:t>译码器的输入：</a:t>
              </a:r>
              <a:endParaRPr lang="en-US" altLang="zh-CN" sz="2400" b="1">
                <a:latin typeface="+mn-ea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9D0EBCCF-712F-48F7-964F-594F8322F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510" y="5330401"/>
              <a:ext cx="3600450" cy="5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latin typeface="+mn-ea"/>
                </a:rPr>
                <a:t>一组二进制代码</a:t>
              </a: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EFD92EBE-B3FF-4EBA-9DE1-884A46114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260" y="6054301"/>
              <a:ext cx="3233738" cy="5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latin typeface="+mn-ea"/>
                </a:rPr>
                <a:t>译码器的输出：</a:t>
              </a:r>
              <a:endParaRPr lang="en-US" altLang="zh-CN" sz="2400" b="1">
                <a:latin typeface="+mn-ea"/>
              </a:endParaRP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C205A748-AC68-47E5-8A59-032970E5C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510" y="6054301"/>
              <a:ext cx="3600450" cy="5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latin typeface="+mn-ea"/>
                </a:rPr>
                <a:t>一组高低电平信号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603287B-7995-4037-9F6D-9F909715A7DD}"/>
              </a:ext>
            </a:extLst>
          </p:cNvPr>
          <p:cNvGrpSpPr/>
          <p:nvPr/>
        </p:nvGrpSpPr>
        <p:grpSpPr>
          <a:xfrm>
            <a:off x="79520" y="980728"/>
            <a:ext cx="8378680" cy="1132427"/>
            <a:chOff x="79520" y="980728"/>
            <a:chExt cx="8378680" cy="1132427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0E2F8FF2-4084-498F-A0AC-92103B77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980728"/>
              <a:ext cx="8153400" cy="1132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indent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indent="0">
                <a:lnSpc>
                  <a:spcPct val="150000"/>
                </a:lnSpc>
              </a:pPr>
              <a:r>
                <a:rPr lang="zh-CN" altLang="en-US" b="1"/>
                <a:t>    译码是将某二进制编码翻译成电路的某种状态，把具有译码功能的电路称为译码器。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14FE72F-20B3-4355-9B75-FE1402B5825E}"/>
                </a:ext>
              </a:extLst>
            </p:cNvPr>
            <p:cNvGrpSpPr/>
            <p:nvPr/>
          </p:nvGrpSpPr>
          <p:grpSpPr>
            <a:xfrm>
              <a:off x="79520" y="1138225"/>
              <a:ext cx="571674" cy="464371"/>
              <a:chOff x="79520" y="1138225"/>
              <a:chExt cx="571674" cy="464371"/>
            </a:xfrm>
          </p:grpSpPr>
          <p:pic>
            <p:nvPicPr>
              <p:cNvPr id="20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5221CB4-93A1-43C7-B214-2A252D2D11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20" y="1138225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D329D9B2-FE9A-4AE0-A1D1-CEA4839ECB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854" y="114525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24E4519-E602-4E41-8DE0-0FBC656FFE5D}"/>
              </a:ext>
            </a:extLst>
          </p:cNvPr>
          <p:cNvGrpSpPr/>
          <p:nvPr/>
        </p:nvGrpSpPr>
        <p:grpSpPr>
          <a:xfrm>
            <a:off x="79520" y="2296573"/>
            <a:ext cx="8683480" cy="1132427"/>
            <a:chOff x="79520" y="2296573"/>
            <a:chExt cx="8683480" cy="1132427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5897C37B-8141-4D9C-999C-7B4379570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2296573"/>
              <a:ext cx="8458200" cy="1132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>
                  <a:solidFill>
                    <a:srgbClr val="0000FF"/>
                  </a:solidFill>
                </a:rPr>
                <a:t>    </a:t>
              </a:r>
              <a:r>
                <a:rPr lang="zh-CN" altLang="en-US" b="1" u="sng">
                  <a:solidFill>
                    <a:srgbClr val="0000FF"/>
                  </a:solidFill>
                </a:rPr>
                <a:t>二进制译码器的作用：</a:t>
              </a:r>
              <a:r>
                <a:rPr lang="zh-CN" altLang="en-US" b="1"/>
                <a:t>将</a:t>
              </a:r>
              <a:r>
                <a:rPr lang="en-US" altLang="zh-CN" b="1" i="1"/>
                <a:t>n</a:t>
              </a:r>
              <a:r>
                <a:rPr lang="zh-CN" altLang="en-US" b="1"/>
                <a:t>个输入的不同组合译成</a:t>
              </a:r>
              <a:r>
                <a:rPr lang="en-US" altLang="zh-CN" b="1"/>
                <a:t>2</a:t>
              </a:r>
              <a:r>
                <a:rPr lang="en-US" altLang="zh-CN" b="1" i="1" baseline="50000">
                  <a:ea typeface="楷体_GB2312" pitchFamily="49" charset="-122"/>
                </a:rPr>
                <a:t>n</a:t>
              </a:r>
              <a:r>
                <a:rPr lang="zh-CN" altLang="en-US" b="1"/>
                <a:t>种电路状态。也叫</a:t>
              </a:r>
              <a:r>
                <a:rPr lang="en-US" altLang="zh-CN" b="1" i="1"/>
                <a:t>n</a:t>
              </a:r>
              <a:r>
                <a:rPr lang="en-US" altLang="zh-CN" b="1"/>
                <a:t>---2</a:t>
              </a:r>
              <a:r>
                <a:rPr lang="en-US" altLang="zh-CN" b="1" i="1" baseline="50000">
                  <a:ea typeface="楷体_GB2312" pitchFamily="49" charset="-122"/>
                </a:rPr>
                <a:t>n</a:t>
              </a:r>
              <a:r>
                <a:rPr lang="zh-CN" altLang="zh-CN" b="1"/>
                <a:t>线译码器。</a:t>
              </a:r>
              <a:endParaRPr lang="zh-CN" altLang="en-US" b="1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665ECBC-3E1D-4273-9E93-F952F777CC49}"/>
                </a:ext>
              </a:extLst>
            </p:cNvPr>
            <p:cNvGrpSpPr/>
            <p:nvPr/>
          </p:nvGrpSpPr>
          <p:grpSpPr>
            <a:xfrm>
              <a:off x="79520" y="2413838"/>
              <a:ext cx="571674" cy="464371"/>
              <a:chOff x="79520" y="1138225"/>
              <a:chExt cx="571674" cy="464371"/>
            </a:xfrm>
          </p:grpSpPr>
          <p:pic>
            <p:nvPicPr>
              <p:cNvPr id="2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A910BDC-8EBD-44EA-A704-7BD9452EDA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20" y="1138225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A5D25B25-C31B-422E-BD53-42DEBAFC19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854" y="114525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351BDF0-0CBE-4FBD-B88D-3432A170C8D6}"/>
              </a:ext>
            </a:extLst>
          </p:cNvPr>
          <p:cNvGrpSpPr/>
          <p:nvPr/>
        </p:nvGrpSpPr>
        <p:grpSpPr>
          <a:xfrm>
            <a:off x="73282" y="3436031"/>
            <a:ext cx="8020872" cy="1691104"/>
            <a:chOff x="79520" y="5027692"/>
            <a:chExt cx="8020872" cy="1691104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6FCE5F1A-A187-4868-86C3-D767DEA93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057" y="5497621"/>
              <a:ext cx="1787525" cy="583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u="sng">
                  <a:solidFill>
                    <a:srgbClr val="0000FF"/>
                  </a:solidFill>
                </a:rPr>
                <a:t>常用类型</a:t>
              </a:r>
              <a:r>
                <a:rPr lang="en-US" altLang="zh-CN" sz="2400" b="1" u="sng">
                  <a:solidFill>
                    <a:srgbClr val="0000FF"/>
                  </a:solidFill>
                </a:rPr>
                <a:t>:</a:t>
              </a:r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0D595B95-4B77-4CD7-B76A-9C8C92330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555" y="5027692"/>
              <a:ext cx="5430837" cy="169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/>
                <a:t>2 </a:t>
              </a:r>
              <a:r>
                <a:rPr lang="zh-CN" altLang="en-US" sz="2400" b="1"/>
                <a:t>线</a:t>
              </a:r>
              <a:r>
                <a:rPr lang="en-US" altLang="zh-CN" sz="2400" b="1"/>
                <a:t>— 4</a:t>
              </a:r>
              <a:r>
                <a:rPr lang="zh-CN" altLang="en-US" sz="2400" b="1"/>
                <a:t>线译码器           型号</a:t>
              </a:r>
              <a:r>
                <a:rPr lang="en-US" altLang="zh-CN" sz="2400" b="1"/>
                <a:t>:  74LS139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/>
                <a:t>3 </a:t>
              </a:r>
              <a:r>
                <a:rPr lang="zh-CN" altLang="en-US" sz="2400" b="1"/>
                <a:t>线</a:t>
              </a:r>
              <a:r>
                <a:rPr lang="en-US" altLang="zh-CN" sz="2400" b="1"/>
                <a:t>— 8</a:t>
              </a:r>
              <a:r>
                <a:rPr lang="zh-CN" altLang="en-US" sz="2400" b="1"/>
                <a:t>线译码器          型号</a:t>
              </a:r>
              <a:r>
                <a:rPr lang="en-US" altLang="zh-CN" sz="2400" b="1"/>
                <a:t>:  74LS138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/>
                <a:t>4 </a:t>
              </a:r>
              <a:r>
                <a:rPr lang="zh-CN" altLang="en-US" sz="2400" b="1"/>
                <a:t>线</a:t>
              </a:r>
              <a:r>
                <a:rPr lang="en-US" altLang="zh-CN" sz="2400" b="1"/>
                <a:t>— 16</a:t>
              </a:r>
              <a:r>
                <a:rPr lang="zh-CN" altLang="en-US" sz="2400" b="1"/>
                <a:t>线译码器        型号</a:t>
              </a:r>
              <a:r>
                <a:rPr lang="en-US" altLang="zh-CN" sz="2400" b="1"/>
                <a:t>:  74LS154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1EC340E-B0BC-4494-9EE8-4BC9CD010E41}"/>
                </a:ext>
              </a:extLst>
            </p:cNvPr>
            <p:cNvGrpSpPr/>
            <p:nvPr/>
          </p:nvGrpSpPr>
          <p:grpSpPr>
            <a:xfrm>
              <a:off x="79520" y="5588872"/>
              <a:ext cx="571674" cy="464371"/>
              <a:chOff x="79520" y="1138225"/>
              <a:chExt cx="571674" cy="464371"/>
            </a:xfrm>
          </p:grpSpPr>
          <p:pic>
            <p:nvPicPr>
              <p:cNvPr id="2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876A905-11B4-4A2E-9883-8932CB6D0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20" y="1138225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FF79ABEB-AD16-42C0-8CAB-455AD1F243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854" y="114525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044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91D7E72-6949-4B85-A358-FF57416AB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72" y="139692"/>
            <a:ext cx="3448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线</a:t>
            </a:r>
            <a:r>
              <a:rPr lang="en-US" altLang="zh-CN" sz="2800" b="1"/>
              <a:t>—8</a:t>
            </a:r>
            <a:r>
              <a:rPr lang="zh-CN" altLang="en-US" sz="2800" b="1"/>
              <a:t>线译码器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94270A-1CC6-4880-98F3-819EE42892F3}"/>
              </a:ext>
            </a:extLst>
          </p:cNvPr>
          <p:cNvSpPr txBox="1"/>
          <p:nvPr/>
        </p:nvSpPr>
        <p:spPr>
          <a:xfrm>
            <a:off x="1583303" y="5895468"/>
            <a:ext cx="5351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3-8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译码器共有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个输入，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个输出</a:t>
            </a:r>
          </a:p>
        </p:txBody>
      </p:sp>
      <p:grpSp>
        <p:nvGrpSpPr>
          <p:cNvPr id="26" name="Group 3">
            <a:extLst>
              <a:ext uri="{FF2B5EF4-FFF2-40B4-BE49-F238E27FC236}">
                <a16:creationId xmlns:a16="http://schemas.microsoft.com/office/drawing/2014/main" id="{48164310-BB21-43DB-82DA-38E9CEF4ACAD}"/>
              </a:ext>
            </a:extLst>
          </p:cNvPr>
          <p:cNvGrpSpPr>
            <a:grpSpLocks/>
          </p:cNvGrpSpPr>
          <p:nvPr/>
        </p:nvGrpSpPr>
        <p:grpSpPr bwMode="auto">
          <a:xfrm>
            <a:off x="879401" y="2495971"/>
            <a:ext cx="2836863" cy="2589213"/>
            <a:chOff x="462" y="769"/>
            <a:chExt cx="1787" cy="1631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F09176DE-66C3-4111-BB8B-DB87FC86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816"/>
              <a:ext cx="769" cy="15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5E68833D-80A5-4BBB-9505-D88634C35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133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6">
              <a:extLst>
                <a:ext uri="{FF2B5EF4-FFF2-40B4-BE49-F238E27FC236}">
                  <a16:creationId xmlns:a16="http://schemas.microsoft.com/office/drawing/2014/main" id="{52010170-3A81-4B4A-89C1-A5152B368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619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F13ADFBE-D93C-4505-A365-DD60D34DE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3" y="2041"/>
              <a:ext cx="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7C703F35-BBFF-44C7-9F36-8B0A7C714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922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3D0B30DA-C687-46F1-802A-D5F815CAB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91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99791961-D56C-4B1D-8BF1-A7FD95C33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260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E09FF58A-61DD-49A6-B670-D4353B7E9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449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173DF40-9247-45C5-839B-3FF0E17D3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61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3732F2EC-D450-4171-8E14-EA57D2094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72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E2EE0A62-555B-4279-B966-C7191E905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62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67062EC7-05C4-4574-869C-B3A011396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31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E37FC32D-965D-41CC-B363-A86043FA4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015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2DC84E53-0005-4B72-97FC-A8AE67BE6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469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" name="Text Box 18">
              <a:extLst>
                <a:ext uri="{FF2B5EF4-FFF2-40B4-BE49-F238E27FC236}">
                  <a16:creationId xmlns:a16="http://schemas.microsoft.com/office/drawing/2014/main" id="{2BA5A459-0B2F-4B8D-A021-0AA576C81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898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9310070D-DCB7-4AAB-9AD5-62CC7EAC4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769"/>
              <a:ext cx="288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3" name="Group 20">
            <a:extLst>
              <a:ext uri="{FF2B5EF4-FFF2-40B4-BE49-F238E27FC236}">
                <a16:creationId xmlns:a16="http://schemas.microsoft.com/office/drawing/2014/main" id="{CC3C5D98-4A6D-4C06-9B89-836294212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53853"/>
              </p:ext>
            </p:extLst>
          </p:nvPr>
        </p:nvGraphicFramePr>
        <p:xfrm>
          <a:off x="4716016" y="1556792"/>
          <a:ext cx="4104456" cy="3986784"/>
        </p:xfrm>
        <a:graphic>
          <a:graphicData uri="http://schemas.openxmlformats.org/drawingml/2006/table">
            <a:tbl>
              <a:tblPr/>
              <a:tblGrid>
                <a:gridCol w="1228227">
                  <a:extLst>
                    <a:ext uri="{9D8B030D-6E8A-4147-A177-3AD203B41FA5}">
                      <a16:colId xmlns:a16="http://schemas.microsoft.com/office/drawing/2014/main" val="1025579703"/>
                    </a:ext>
                  </a:extLst>
                </a:gridCol>
                <a:gridCol w="2876229">
                  <a:extLst>
                    <a:ext uri="{9D8B030D-6E8A-4147-A177-3AD203B41FA5}">
                      <a16:colId xmlns:a16="http://schemas.microsoft.com/office/drawing/2014/main" val="190658633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56432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1  0  0  0  0  0  0  0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0  1  0  0  0  0  0  0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0  0  1  0  0  0  0  0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0  0  0  1  0  0  0  0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0  0  0  0  1  0  0  0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0  0  0  0  0  1  0  0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0  0  0  0  0  0  1  0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0  0  0  0  0  0  0  1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596832"/>
                  </a:ext>
                </a:extLst>
              </a:tr>
            </a:tbl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74322A95-2703-469A-BEE9-76140D0CCAEE}"/>
              </a:ext>
            </a:extLst>
          </p:cNvPr>
          <p:cNvGrpSpPr/>
          <p:nvPr/>
        </p:nvGrpSpPr>
        <p:grpSpPr>
          <a:xfrm>
            <a:off x="757773" y="1452647"/>
            <a:ext cx="3070321" cy="467336"/>
            <a:chOff x="757773" y="1452647"/>
            <a:chExt cx="3070321" cy="467336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949AAC2-347E-47BB-91D5-463F43642C70}"/>
                </a:ext>
              </a:extLst>
            </p:cNvPr>
            <p:cNvGrpSpPr/>
            <p:nvPr/>
          </p:nvGrpSpPr>
          <p:grpSpPr>
            <a:xfrm>
              <a:off x="757773" y="1455612"/>
              <a:ext cx="571674" cy="464371"/>
              <a:chOff x="200731" y="3756717"/>
              <a:chExt cx="571674" cy="464371"/>
            </a:xfrm>
          </p:grpSpPr>
          <p:pic>
            <p:nvPicPr>
              <p:cNvPr id="46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AA5C6194-C1C5-4766-9F6A-E34846CA9C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D2696D62-D863-4297-A991-04206C7D99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FD520BB-79B4-4C58-A6D9-2D9CFF842F1B}"/>
                </a:ext>
              </a:extLst>
            </p:cNvPr>
            <p:cNvSpPr txBox="1"/>
            <p:nvPr/>
          </p:nvSpPr>
          <p:spPr>
            <a:xfrm>
              <a:off x="1333500" y="1452647"/>
              <a:ext cx="2494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译出信号为逻辑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3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Object 114">
            <a:extLst>
              <a:ext uri="{FF2B5EF4-FFF2-40B4-BE49-F238E27FC236}">
                <a16:creationId xmlns:a16="http://schemas.microsoft.com/office/drawing/2014/main" id="{80ED900C-1C58-43B0-BDD0-0579AA376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150578"/>
              </p:ext>
            </p:extLst>
          </p:nvPr>
        </p:nvGraphicFramePr>
        <p:xfrm>
          <a:off x="6084168" y="1485900"/>
          <a:ext cx="136366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Equation" r:id="rId3" imgW="685800" imgH="1955520" progId="Equation.3">
                  <p:embed/>
                </p:oleObj>
              </mc:Choice>
              <mc:Fallback>
                <p:oleObj name="Equation" r:id="rId3" imgW="685800" imgH="1955520" progId="Equation.3">
                  <p:embed/>
                  <p:pic>
                    <p:nvPicPr>
                      <p:cNvPr id="22" name="Object 114">
                        <a:extLst>
                          <a:ext uri="{FF2B5EF4-FFF2-40B4-BE49-F238E27FC236}">
                            <a16:creationId xmlns:a16="http://schemas.microsoft.com/office/drawing/2014/main" id="{7679F761-8752-4229-B1BE-D29F81F5B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485900"/>
                        <a:ext cx="136366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Group 20">
            <a:extLst>
              <a:ext uri="{FF2B5EF4-FFF2-40B4-BE49-F238E27FC236}">
                <a16:creationId xmlns:a16="http://schemas.microsoft.com/office/drawing/2014/main" id="{EA6C1D28-C184-4E5B-AD28-DD427EC12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16304"/>
              </p:ext>
            </p:extLst>
          </p:nvPr>
        </p:nvGraphicFramePr>
        <p:xfrm>
          <a:off x="899592" y="1412776"/>
          <a:ext cx="4104456" cy="3986784"/>
        </p:xfrm>
        <a:graphic>
          <a:graphicData uri="http://schemas.openxmlformats.org/drawingml/2006/table">
            <a:tbl>
              <a:tblPr/>
              <a:tblGrid>
                <a:gridCol w="1228227">
                  <a:extLst>
                    <a:ext uri="{9D8B030D-6E8A-4147-A177-3AD203B41FA5}">
                      <a16:colId xmlns:a16="http://schemas.microsoft.com/office/drawing/2014/main" val="1025579703"/>
                    </a:ext>
                  </a:extLst>
                </a:gridCol>
                <a:gridCol w="2876229">
                  <a:extLst>
                    <a:ext uri="{9D8B030D-6E8A-4147-A177-3AD203B41FA5}">
                      <a16:colId xmlns:a16="http://schemas.microsoft.com/office/drawing/2014/main" val="190658633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56432"/>
                  </a:ext>
                </a:extLst>
              </a:tr>
              <a:tr h="2590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1  0  0  0  0  0  0  0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0  1  0  0  0  0  0  0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0  0  1  0  0  0  0  0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0  0  0  1  0  0  0  0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0  0  0  0  1  0  0  0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0  0  0  0  0  1  0  0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0  0  0  0  0  0  1  0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0  0  0  0  0  0  0  1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59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8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1184</Words>
  <Application>Microsoft Office PowerPoint</Application>
  <PresentationFormat>全屏显示(4:3)</PresentationFormat>
  <Paragraphs>315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楷体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418</cp:revision>
  <dcterms:created xsi:type="dcterms:W3CDTF">2017-01-15T07:54:50Z</dcterms:created>
  <dcterms:modified xsi:type="dcterms:W3CDTF">2022-09-05T14:39:22Z</dcterms:modified>
</cp:coreProperties>
</file>