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9" r:id="rId2"/>
  </p:sldMasterIdLst>
  <p:notesMasterIdLst>
    <p:notesMasterId r:id="rId71"/>
  </p:notesMasterIdLst>
  <p:handoutMasterIdLst>
    <p:handoutMasterId r:id="rId72"/>
  </p:handoutMasterIdLst>
  <p:sldIdLst>
    <p:sldId id="271" r:id="rId3"/>
    <p:sldId id="676" r:id="rId4"/>
    <p:sldId id="804" r:id="rId5"/>
    <p:sldId id="805" r:id="rId6"/>
    <p:sldId id="806" r:id="rId7"/>
    <p:sldId id="601" r:id="rId8"/>
    <p:sldId id="365" r:id="rId9"/>
    <p:sldId id="599" r:id="rId10"/>
    <p:sldId id="835" r:id="rId11"/>
    <p:sldId id="338" r:id="rId12"/>
    <p:sldId id="642" r:id="rId13"/>
    <p:sldId id="473" r:id="rId14"/>
    <p:sldId id="472" r:id="rId15"/>
    <p:sldId id="458" r:id="rId16"/>
    <p:sldId id="822" r:id="rId17"/>
    <p:sldId id="459" r:id="rId18"/>
    <p:sldId id="296" r:id="rId19"/>
    <p:sldId id="345" r:id="rId20"/>
    <p:sldId id="344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671" r:id="rId30"/>
    <p:sldId id="838" r:id="rId31"/>
    <p:sldId id="810" r:id="rId32"/>
    <p:sldId id="466" r:id="rId33"/>
    <p:sldId id="467" r:id="rId34"/>
    <p:sldId id="830" r:id="rId35"/>
    <p:sldId id="650" r:id="rId36"/>
    <p:sldId id="812" r:id="rId37"/>
    <p:sldId id="477" r:id="rId38"/>
    <p:sldId id="672" r:id="rId39"/>
    <p:sldId id="832" r:id="rId40"/>
    <p:sldId id="480" r:id="rId41"/>
    <p:sldId id="603" r:id="rId42"/>
    <p:sldId id="836" r:id="rId43"/>
    <p:sldId id="505" r:id="rId44"/>
    <p:sldId id="829" r:id="rId45"/>
    <p:sldId id="839" r:id="rId46"/>
    <p:sldId id="506" r:id="rId47"/>
    <p:sldId id="507" r:id="rId48"/>
    <p:sldId id="508" r:id="rId49"/>
    <p:sldId id="514" r:id="rId50"/>
    <p:sldId id="605" r:id="rId51"/>
    <p:sldId id="606" r:id="rId52"/>
    <p:sldId id="509" r:id="rId53"/>
    <p:sldId id="837" r:id="rId54"/>
    <p:sldId id="840" r:id="rId55"/>
    <p:sldId id="841" r:id="rId56"/>
    <p:sldId id="660" r:id="rId57"/>
    <p:sldId id="318" r:id="rId58"/>
    <p:sldId id="817" r:id="rId59"/>
    <p:sldId id="668" r:id="rId60"/>
    <p:sldId id="833" r:id="rId61"/>
    <p:sldId id="818" r:id="rId62"/>
    <p:sldId id="496" r:id="rId63"/>
    <p:sldId id="487" r:id="rId64"/>
    <p:sldId id="497" r:id="rId65"/>
    <p:sldId id="489" r:id="rId66"/>
    <p:sldId id="490" r:id="rId67"/>
    <p:sldId id="491" r:id="rId68"/>
    <p:sldId id="493" r:id="rId69"/>
    <p:sldId id="291" r:id="rId70"/>
  </p:sldIdLst>
  <p:sldSz cx="9144000" cy="6858000" type="screen4x3"/>
  <p:notesSz cx="6858000" cy="9144000"/>
  <p:custDataLst>
    <p:tags r:id="rId73"/>
  </p:custDataLst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17" userDrawn="1">
          <p15:clr>
            <a:srgbClr val="A4A3A4"/>
          </p15:clr>
        </p15:guide>
        <p15:guide id="2" pos="5443" userDrawn="1">
          <p15:clr>
            <a:srgbClr val="A4A3A4"/>
          </p15:clr>
        </p15:guide>
        <p15:guide id="3" orient="horz" pos="414" userDrawn="1">
          <p15:clr>
            <a:srgbClr val="A4A3A4"/>
          </p15:clr>
        </p15:guide>
        <p15:guide id="6" orient="horz" pos="390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91" autoAdjust="0"/>
    <p:restoredTop sz="82013" autoAdjust="0"/>
  </p:normalViewPr>
  <p:slideViewPr>
    <p:cSldViewPr snapToGrid="0">
      <p:cViewPr varScale="1">
        <p:scale>
          <a:sx n="81" d="100"/>
          <a:sy n="81" d="100"/>
        </p:scale>
        <p:origin x="1315" y="58"/>
      </p:cViewPr>
      <p:guideLst>
        <p:guide pos="317"/>
        <p:guide pos="5443"/>
        <p:guide orient="horz" pos="414"/>
        <p:guide orient="horz" pos="39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ags" Target="tags/tag1.xml"/><Relationship Id="rId78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萧 炫百" userId="380fa28bc53dff1a" providerId="LiveId" clId="{D2D1345C-DD4E-4FE4-BDCA-8EE5E5D3F373}"/>
    <pc:docChg chg="undo custSel addSld delSld modSld sldOrd">
      <pc:chgData name="萧 炫百" userId="380fa28bc53dff1a" providerId="LiveId" clId="{D2D1345C-DD4E-4FE4-BDCA-8EE5E5D3F373}" dt="2020-09-06T11:30:26.336" v="345" actId="207"/>
      <pc:docMkLst>
        <pc:docMk/>
      </pc:docMkLst>
      <pc:sldChg chg="modSp mod">
        <pc:chgData name="萧 炫百" userId="380fa28bc53dff1a" providerId="LiveId" clId="{D2D1345C-DD4E-4FE4-BDCA-8EE5E5D3F373}" dt="2020-09-06T09:51:13.393" v="9" actId="20577"/>
        <pc:sldMkLst>
          <pc:docMk/>
          <pc:sldMk cId="2449189909" sldId="271"/>
        </pc:sldMkLst>
        <pc:spChg chg="mod">
          <ac:chgData name="萧 炫百" userId="380fa28bc53dff1a" providerId="LiveId" clId="{D2D1345C-DD4E-4FE4-BDCA-8EE5E5D3F373}" dt="2020-09-06T09:51:13.393" v="9" actId="20577"/>
          <ac:spMkLst>
            <pc:docMk/>
            <pc:sldMk cId="2449189909" sldId="271"/>
            <ac:spMk id="76802" creationId="{00000000-0000-0000-0000-000000000000}"/>
          </ac:spMkLst>
        </pc:spChg>
      </pc:sldChg>
      <pc:sldChg chg="modSp add del mod modNotesTx">
        <pc:chgData name="萧 炫百" userId="380fa28bc53dff1a" providerId="LiveId" clId="{D2D1345C-DD4E-4FE4-BDCA-8EE5E5D3F373}" dt="2020-09-06T11:27:51.510" v="336" actId="47"/>
        <pc:sldMkLst>
          <pc:docMk/>
          <pc:sldMk cId="0" sldId="317"/>
        </pc:sldMkLst>
        <pc:spChg chg="mod">
          <ac:chgData name="萧 炫百" userId="380fa28bc53dff1a" providerId="LiveId" clId="{D2D1345C-DD4E-4FE4-BDCA-8EE5E5D3F373}" dt="2020-09-06T11:26:32.499" v="309" actId="21"/>
          <ac:spMkLst>
            <pc:docMk/>
            <pc:sldMk cId="0" sldId="317"/>
            <ac:spMk id="109571" creationId="{F484CCDF-E858-4CA4-ADB9-78E6D25397B8}"/>
          </ac:spMkLst>
        </pc:spChg>
      </pc:sldChg>
      <pc:sldChg chg="add">
        <pc:chgData name="萧 炫百" userId="380fa28bc53dff1a" providerId="LiveId" clId="{D2D1345C-DD4E-4FE4-BDCA-8EE5E5D3F373}" dt="2020-09-06T11:27:48.480" v="335"/>
        <pc:sldMkLst>
          <pc:docMk/>
          <pc:sldMk cId="0" sldId="318"/>
        </pc:sldMkLst>
      </pc:sldChg>
      <pc:sldChg chg="add">
        <pc:chgData name="萧 炫百" userId="380fa28bc53dff1a" providerId="LiveId" clId="{D2D1345C-DD4E-4FE4-BDCA-8EE5E5D3F373}" dt="2020-09-06T10:41:32.445" v="160"/>
        <pc:sldMkLst>
          <pc:docMk/>
          <pc:sldMk cId="0" sldId="338"/>
        </pc:sldMkLst>
      </pc:sldChg>
      <pc:sldChg chg="modSp add del mod">
        <pc:chgData name="萧 炫百" userId="380fa28bc53dff1a" providerId="LiveId" clId="{D2D1345C-DD4E-4FE4-BDCA-8EE5E5D3F373}" dt="2020-09-06T10:57:19.512" v="190" actId="47"/>
        <pc:sldMkLst>
          <pc:docMk/>
          <pc:sldMk cId="0" sldId="351"/>
        </pc:sldMkLst>
        <pc:spChg chg="mod">
          <ac:chgData name="萧 炫百" userId="380fa28bc53dff1a" providerId="LiveId" clId="{D2D1345C-DD4E-4FE4-BDCA-8EE5E5D3F373}" dt="2020-09-06T10:39:44.647" v="154" actId="20577"/>
          <ac:spMkLst>
            <pc:docMk/>
            <pc:sldMk cId="0" sldId="351"/>
            <ac:spMk id="72707" creationId="{F768E744-0590-4051-8354-C24CD59DB7C5}"/>
          </ac:spMkLst>
        </pc:spChg>
      </pc:sldChg>
      <pc:sldChg chg="modSp add del mod">
        <pc:chgData name="萧 炫百" userId="380fa28bc53dff1a" providerId="LiveId" clId="{D2D1345C-DD4E-4FE4-BDCA-8EE5E5D3F373}" dt="2020-09-06T10:57:20.067" v="191" actId="47"/>
        <pc:sldMkLst>
          <pc:docMk/>
          <pc:sldMk cId="0" sldId="352"/>
        </pc:sldMkLst>
        <pc:spChg chg="mod">
          <ac:chgData name="萧 炫百" userId="380fa28bc53dff1a" providerId="LiveId" clId="{D2D1345C-DD4E-4FE4-BDCA-8EE5E5D3F373}" dt="2020-09-06T10:39:52.917" v="157" actId="20577"/>
          <ac:spMkLst>
            <pc:docMk/>
            <pc:sldMk cId="0" sldId="352"/>
            <ac:spMk id="73731" creationId="{DFC4D4CF-B2C0-4E4D-9BA8-D82F50D84B5A}"/>
          </ac:spMkLst>
        </pc:spChg>
      </pc:sldChg>
      <pc:sldChg chg="add">
        <pc:chgData name="萧 炫百" userId="380fa28bc53dff1a" providerId="LiveId" clId="{D2D1345C-DD4E-4FE4-BDCA-8EE5E5D3F373}" dt="2020-09-06T10:35:18.554" v="127"/>
        <pc:sldMkLst>
          <pc:docMk/>
          <pc:sldMk cId="0" sldId="365"/>
        </pc:sldMkLst>
      </pc:sldChg>
      <pc:sldChg chg="delSp add del mod">
        <pc:chgData name="萧 炫百" userId="380fa28bc53dff1a" providerId="LiveId" clId="{D2D1345C-DD4E-4FE4-BDCA-8EE5E5D3F373}" dt="2020-09-06T10:57:07.579" v="184" actId="47"/>
        <pc:sldMkLst>
          <pc:docMk/>
          <pc:sldMk cId="0" sldId="426"/>
        </pc:sldMkLst>
        <pc:spChg chg="del">
          <ac:chgData name="萧 炫百" userId="380fa28bc53dff1a" providerId="LiveId" clId="{D2D1345C-DD4E-4FE4-BDCA-8EE5E5D3F373}" dt="2020-09-06T10:38:55.503" v="146" actId="478"/>
          <ac:spMkLst>
            <pc:docMk/>
            <pc:sldMk cId="0" sldId="426"/>
            <ac:spMk id="2" creationId="{B43E34E9-76B7-4326-9ADB-773C3DBF3A14}"/>
          </ac:spMkLst>
        </pc:spChg>
      </pc:sldChg>
      <pc:sldChg chg="addSp delSp modSp add del mod">
        <pc:chgData name="萧 炫百" userId="380fa28bc53dff1a" providerId="LiveId" clId="{D2D1345C-DD4E-4FE4-BDCA-8EE5E5D3F373}" dt="2020-09-06T10:57:23.924" v="192" actId="2696"/>
        <pc:sldMkLst>
          <pc:docMk/>
          <pc:sldMk cId="0" sldId="428"/>
        </pc:sldMkLst>
        <pc:picChg chg="add mod">
          <ac:chgData name="萧 炫百" userId="380fa28bc53dff1a" providerId="LiveId" clId="{D2D1345C-DD4E-4FE4-BDCA-8EE5E5D3F373}" dt="2020-09-06T10:38:50.036" v="145" actId="1076"/>
          <ac:picMkLst>
            <pc:docMk/>
            <pc:sldMk cId="0" sldId="428"/>
            <ac:picMk id="3" creationId="{2D8FC0DD-34BF-4150-B246-B0AFF14BCB99}"/>
          </ac:picMkLst>
        </pc:picChg>
        <pc:picChg chg="del">
          <ac:chgData name="萧 炫百" userId="380fa28bc53dff1a" providerId="LiveId" clId="{D2D1345C-DD4E-4FE4-BDCA-8EE5E5D3F373}" dt="2020-09-06T10:38:21.183" v="134" actId="478"/>
          <ac:picMkLst>
            <pc:docMk/>
            <pc:sldMk cId="0" sldId="428"/>
            <ac:picMk id="22531" creationId="{AD4531C3-AC44-4D6C-8BCD-E4BAC1B21BC8}"/>
          </ac:picMkLst>
        </pc:picChg>
      </pc:sldChg>
      <pc:sldChg chg="add del">
        <pc:chgData name="萧 炫百" userId="380fa28bc53dff1a" providerId="LiveId" clId="{D2D1345C-DD4E-4FE4-BDCA-8EE5E5D3F373}" dt="2020-09-06T10:57:16.743" v="186" actId="47"/>
        <pc:sldMkLst>
          <pc:docMk/>
          <pc:sldMk cId="0" sldId="450"/>
        </pc:sldMkLst>
      </pc:sldChg>
      <pc:sldChg chg="modSp add del mod">
        <pc:chgData name="萧 炫百" userId="380fa28bc53dff1a" providerId="LiveId" clId="{D2D1345C-DD4E-4FE4-BDCA-8EE5E5D3F373}" dt="2020-09-06T11:27:52.374" v="337" actId="47"/>
        <pc:sldMkLst>
          <pc:docMk/>
          <pc:sldMk cId="0" sldId="452"/>
        </pc:sldMkLst>
        <pc:spChg chg="mod">
          <ac:chgData name="萧 炫百" userId="380fa28bc53dff1a" providerId="LiveId" clId="{D2D1345C-DD4E-4FE4-BDCA-8EE5E5D3F373}" dt="2020-09-06T11:26:59.039" v="329" actId="21"/>
          <ac:spMkLst>
            <pc:docMk/>
            <pc:sldMk cId="0" sldId="452"/>
            <ac:spMk id="28674" creationId="{03F69725-4345-445A-9853-487D7D310732}"/>
          </ac:spMkLst>
        </pc:spChg>
      </pc:sldChg>
      <pc:sldChg chg="modSp add mod">
        <pc:chgData name="萧 炫百" userId="380fa28bc53dff1a" providerId="LiveId" clId="{D2D1345C-DD4E-4FE4-BDCA-8EE5E5D3F373}" dt="2020-09-06T10:57:44.646" v="193" actId="14100"/>
        <pc:sldMkLst>
          <pc:docMk/>
          <pc:sldMk cId="0" sldId="458"/>
        </pc:sldMkLst>
        <pc:graphicFrameChg chg="modGraphic">
          <ac:chgData name="萧 炫百" userId="380fa28bc53dff1a" providerId="LiveId" clId="{D2D1345C-DD4E-4FE4-BDCA-8EE5E5D3F373}" dt="2020-09-06T10:57:44.646" v="193" actId="14100"/>
          <ac:graphicFrameMkLst>
            <pc:docMk/>
            <pc:sldMk cId="0" sldId="458"/>
            <ac:graphicFrameMk id="14" creationId="{3180131E-B36A-41F7-8286-5E2BAAD46991}"/>
          </ac:graphicFrameMkLst>
        </pc:graphicFrameChg>
      </pc:sldChg>
      <pc:sldChg chg="addSp delSp modSp add mod modAnim">
        <pc:chgData name="萧 炫百" userId="380fa28bc53dff1a" providerId="LiveId" clId="{D2D1345C-DD4E-4FE4-BDCA-8EE5E5D3F373}" dt="2020-09-06T11:01:49.176" v="221"/>
        <pc:sldMkLst>
          <pc:docMk/>
          <pc:sldMk cId="0" sldId="459"/>
        </pc:sldMkLst>
        <pc:spChg chg="add del">
          <ac:chgData name="萧 炫百" userId="380fa28bc53dff1a" providerId="LiveId" clId="{D2D1345C-DD4E-4FE4-BDCA-8EE5E5D3F373}" dt="2020-09-06T11:01:20.043" v="216" actId="478"/>
          <ac:spMkLst>
            <pc:docMk/>
            <pc:sldMk cId="0" sldId="459"/>
            <ac:spMk id="2" creationId="{A65ECC15-1084-45F6-BB39-952A0FFC5812}"/>
          </ac:spMkLst>
        </pc:spChg>
        <pc:spChg chg="add">
          <ac:chgData name="萧 炫百" userId="380fa28bc53dff1a" providerId="LiveId" clId="{D2D1345C-DD4E-4FE4-BDCA-8EE5E5D3F373}" dt="2020-09-06T10:59:47.124" v="195" actId="22"/>
          <ac:spMkLst>
            <pc:docMk/>
            <pc:sldMk cId="0" sldId="459"/>
            <ac:spMk id="4" creationId="{E3D7A86F-3FBD-4B72-ABBF-B099FF101482}"/>
          </ac:spMkLst>
        </pc:spChg>
        <pc:spChg chg="add del mod">
          <ac:chgData name="萧 炫百" userId="380fa28bc53dff1a" providerId="LiveId" clId="{D2D1345C-DD4E-4FE4-BDCA-8EE5E5D3F373}" dt="2020-09-06T11:00:02.839" v="198" actId="22"/>
          <ac:spMkLst>
            <pc:docMk/>
            <pc:sldMk cId="0" sldId="459"/>
            <ac:spMk id="5" creationId="{8FCCE4CB-ECA5-46E2-95B7-A81ADA10FC06}"/>
          </ac:spMkLst>
        </pc:spChg>
        <pc:spChg chg="add mod">
          <ac:chgData name="萧 炫百" userId="380fa28bc53dff1a" providerId="LiveId" clId="{D2D1345C-DD4E-4FE4-BDCA-8EE5E5D3F373}" dt="2020-09-06T11:00:16.590" v="202" actId="1076"/>
          <ac:spMkLst>
            <pc:docMk/>
            <pc:sldMk cId="0" sldId="459"/>
            <ac:spMk id="6" creationId="{4A95806B-B9B8-4493-973F-607322786054}"/>
          </ac:spMkLst>
        </pc:spChg>
        <pc:spChg chg="add mod">
          <ac:chgData name="萧 炫百" userId="380fa28bc53dff1a" providerId="LiveId" clId="{D2D1345C-DD4E-4FE4-BDCA-8EE5E5D3F373}" dt="2020-09-06T11:00:39.582" v="208" actId="14100"/>
          <ac:spMkLst>
            <pc:docMk/>
            <pc:sldMk cId="0" sldId="459"/>
            <ac:spMk id="7" creationId="{A8C49613-E2B2-493B-AE3C-874CE9518501}"/>
          </ac:spMkLst>
        </pc:spChg>
        <pc:spChg chg="add mod">
          <ac:chgData name="萧 炫百" userId="380fa28bc53dff1a" providerId="LiveId" clId="{D2D1345C-DD4E-4FE4-BDCA-8EE5E5D3F373}" dt="2020-09-06T11:01:05.758" v="215" actId="14100"/>
          <ac:spMkLst>
            <pc:docMk/>
            <pc:sldMk cId="0" sldId="459"/>
            <ac:spMk id="8" creationId="{1FC362E2-BF44-46BC-B780-3142B365A83C}"/>
          </ac:spMkLst>
        </pc:spChg>
      </pc:sldChg>
      <pc:sldChg chg="delSp add del mod">
        <pc:chgData name="萧 炫百" userId="380fa28bc53dff1a" providerId="LiveId" clId="{D2D1345C-DD4E-4FE4-BDCA-8EE5E5D3F373}" dt="2020-09-06T11:02:14.160" v="222" actId="47"/>
        <pc:sldMkLst>
          <pc:docMk/>
          <pc:sldMk cId="0" sldId="460"/>
        </pc:sldMkLst>
        <pc:spChg chg="del">
          <ac:chgData name="萧 炫百" userId="380fa28bc53dff1a" providerId="LiveId" clId="{D2D1345C-DD4E-4FE4-BDCA-8EE5E5D3F373}" dt="2020-09-06T10:59:43.693" v="194" actId="21"/>
          <ac:spMkLst>
            <pc:docMk/>
            <pc:sldMk cId="0" sldId="460"/>
            <ac:spMk id="50189" creationId="{A0E38AB5-E403-48AD-8388-A2DA5A1C9BD9}"/>
          </ac:spMkLst>
        </pc:spChg>
      </pc:sldChg>
      <pc:sldChg chg="addSp delSp add del mod">
        <pc:chgData name="萧 炫百" userId="380fa28bc53dff1a" providerId="LiveId" clId="{D2D1345C-DD4E-4FE4-BDCA-8EE5E5D3F373}" dt="2020-09-06T11:02:16.149" v="223" actId="47"/>
        <pc:sldMkLst>
          <pc:docMk/>
          <pc:sldMk cId="0" sldId="461"/>
        </pc:sldMkLst>
        <pc:spChg chg="add del">
          <ac:chgData name="萧 炫百" userId="380fa28bc53dff1a" providerId="LiveId" clId="{D2D1345C-DD4E-4FE4-BDCA-8EE5E5D3F373}" dt="2020-09-06T11:00:08.857" v="200" actId="21"/>
          <ac:spMkLst>
            <pc:docMk/>
            <pc:sldMk cId="0" sldId="461"/>
            <ac:spMk id="52237" creationId="{00CCAD82-BA1C-44BC-8D99-6FFB8154E836}"/>
          </ac:spMkLst>
        </pc:spChg>
      </pc:sldChg>
      <pc:sldChg chg="delSp add del mod">
        <pc:chgData name="萧 炫百" userId="380fa28bc53dff1a" providerId="LiveId" clId="{D2D1345C-DD4E-4FE4-BDCA-8EE5E5D3F373}" dt="2020-09-06T11:02:18.315" v="224" actId="47"/>
        <pc:sldMkLst>
          <pc:docMk/>
          <pc:sldMk cId="0" sldId="462"/>
        </pc:sldMkLst>
        <pc:spChg chg="del">
          <ac:chgData name="萧 炫百" userId="380fa28bc53dff1a" providerId="LiveId" clId="{D2D1345C-DD4E-4FE4-BDCA-8EE5E5D3F373}" dt="2020-09-06T11:00:23.886" v="203" actId="21"/>
          <ac:spMkLst>
            <pc:docMk/>
            <pc:sldMk cId="0" sldId="462"/>
            <ac:spMk id="54285" creationId="{81A1BBE8-C5C4-40E8-89FC-182067CA18D5}"/>
          </ac:spMkLst>
        </pc:spChg>
      </pc:sldChg>
      <pc:sldChg chg="delSp add del mod">
        <pc:chgData name="萧 炫百" userId="380fa28bc53dff1a" providerId="LiveId" clId="{D2D1345C-DD4E-4FE4-BDCA-8EE5E5D3F373}" dt="2020-09-06T11:02:19.751" v="225" actId="47"/>
        <pc:sldMkLst>
          <pc:docMk/>
          <pc:sldMk cId="0" sldId="463"/>
        </pc:sldMkLst>
        <pc:spChg chg="del">
          <ac:chgData name="萧 炫百" userId="380fa28bc53dff1a" providerId="LiveId" clId="{D2D1345C-DD4E-4FE4-BDCA-8EE5E5D3F373}" dt="2020-09-06T11:00:46.523" v="209" actId="21"/>
          <ac:spMkLst>
            <pc:docMk/>
            <pc:sldMk cId="0" sldId="463"/>
            <ac:spMk id="56333" creationId="{C39598F3-81B9-4363-A168-A208F8C2F7DA}"/>
          </ac:spMkLst>
        </pc:spChg>
      </pc:sldChg>
      <pc:sldChg chg="add del">
        <pc:chgData name="萧 炫百" userId="380fa28bc53dff1a" providerId="LiveId" clId="{D2D1345C-DD4E-4FE4-BDCA-8EE5E5D3F373}" dt="2020-09-06T11:13:39.996" v="244" actId="47"/>
        <pc:sldMkLst>
          <pc:docMk/>
          <pc:sldMk cId="0" sldId="465"/>
        </pc:sldMkLst>
      </pc:sldChg>
      <pc:sldChg chg="add">
        <pc:chgData name="萧 炫百" userId="380fa28bc53dff1a" providerId="LiveId" clId="{D2D1345C-DD4E-4FE4-BDCA-8EE5E5D3F373}" dt="2020-09-06T11:13:01.022" v="242"/>
        <pc:sldMkLst>
          <pc:docMk/>
          <pc:sldMk cId="2581224070" sldId="466"/>
        </pc:sldMkLst>
      </pc:sldChg>
      <pc:sldChg chg="add">
        <pc:chgData name="萧 炫百" userId="380fa28bc53dff1a" providerId="LiveId" clId="{D2D1345C-DD4E-4FE4-BDCA-8EE5E5D3F373}" dt="2020-09-06T11:13:01.022" v="242"/>
        <pc:sldMkLst>
          <pc:docMk/>
          <pc:sldMk cId="512072849" sldId="467"/>
        </pc:sldMkLst>
      </pc:sldChg>
      <pc:sldChg chg="modSp add mod">
        <pc:chgData name="萧 炫百" userId="380fa28bc53dff1a" providerId="LiveId" clId="{D2D1345C-DD4E-4FE4-BDCA-8EE5E5D3F373}" dt="2020-09-06T10:41:32.592" v="161" actId="27636"/>
        <pc:sldMkLst>
          <pc:docMk/>
          <pc:sldMk cId="0" sldId="472"/>
        </pc:sldMkLst>
        <pc:spChg chg="mod">
          <ac:chgData name="萧 炫百" userId="380fa28bc53dff1a" providerId="LiveId" clId="{D2D1345C-DD4E-4FE4-BDCA-8EE5E5D3F373}" dt="2020-09-06T10:41:32.592" v="161" actId="27636"/>
          <ac:spMkLst>
            <pc:docMk/>
            <pc:sldMk cId="0" sldId="472"/>
            <ac:spMk id="541699" creationId="{4B5B91FE-2D84-490D-843B-7D9B8A830522}"/>
          </ac:spMkLst>
        </pc:spChg>
      </pc:sldChg>
      <pc:sldChg chg="add">
        <pc:chgData name="萧 炫百" userId="380fa28bc53dff1a" providerId="LiveId" clId="{D2D1345C-DD4E-4FE4-BDCA-8EE5E5D3F373}" dt="2020-09-06T10:41:32.445" v="160"/>
        <pc:sldMkLst>
          <pc:docMk/>
          <pc:sldMk cId="0" sldId="473"/>
        </pc:sldMkLst>
      </pc:sldChg>
      <pc:sldChg chg="add ord">
        <pc:chgData name="萧 炫百" userId="380fa28bc53dff1a" providerId="LiveId" clId="{D2D1345C-DD4E-4FE4-BDCA-8EE5E5D3F373}" dt="2020-09-06T10:55:38.169" v="170"/>
        <pc:sldMkLst>
          <pc:docMk/>
          <pc:sldMk cId="0" sldId="477"/>
        </pc:sldMkLst>
      </pc:sldChg>
      <pc:sldChg chg="add">
        <pc:chgData name="萧 炫百" userId="380fa28bc53dff1a" providerId="LiveId" clId="{D2D1345C-DD4E-4FE4-BDCA-8EE5E5D3F373}" dt="2020-09-06T10:41:32.445" v="160"/>
        <pc:sldMkLst>
          <pc:docMk/>
          <pc:sldMk cId="0" sldId="480"/>
        </pc:sldMkLst>
      </pc:sldChg>
      <pc:sldChg chg="add">
        <pc:chgData name="萧 炫百" userId="380fa28bc53dff1a" providerId="LiveId" clId="{D2D1345C-DD4E-4FE4-BDCA-8EE5E5D3F373}" dt="2020-09-06T11:28:32.499" v="338"/>
        <pc:sldMkLst>
          <pc:docMk/>
          <pc:sldMk cId="0" sldId="487"/>
        </pc:sldMkLst>
      </pc:sldChg>
      <pc:sldChg chg="add">
        <pc:chgData name="萧 炫百" userId="380fa28bc53dff1a" providerId="LiveId" clId="{D2D1345C-DD4E-4FE4-BDCA-8EE5E5D3F373}" dt="2020-09-06T11:28:32.499" v="338"/>
        <pc:sldMkLst>
          <pc:docMk/>
          <pc:sldMk cId="0" sldId="489"/>
        </pc:sldMkLst>
      </pc:sldChg>
      <pc:sldChg chg="add">
        <pc:chgData name="萧 炫百" userId="380fa28bc53dff1a" providerId="LiveId" clId="{D2D1345C-DD4E-4FE4-BDCA-8EE5E5D3F373}" dt="2020-09-06T11:28:32.499" v="338"/>
        <pc:sldMkLst>
          <pc:docMk/>
          <pc:sldMk cId="0" sldId="490"/>
        </pc:sldMkLst>
      </pc:sldChg>
      <pc:sldChg chg="add">
        <pc:chgData name="萧 炫百" userId="380fa28bc53dff1a" providerId="LiveId" clId="{D2D1345C-DD4E-4FE4-BDCA-8EE5E5D3F373}" dt="2020-09-06T11:28:32.499" v="338"/>
        <pc:sldMkLst>
          <pc:docMk/>
          <pc:sldMk cId="0" sldId="491"/>
        </pc:sldMkLst>
      </pc:sldChg>
      <pc:sldChg chg="add">
        <pc:chgData name="萧 炫百" userId="380fa28bc53dff1a" providerId="LiveId" clId="{D2D1345C-DD4E-4FE4-BDCA-8EE5E5D3F373}" dt="2020-09-06T11:28:32.499" v="338"/>
        <pc:sldMkLst>
          <pc:docMk/>
          <pc:sldMk cId="0" sldId="493"/>
        </pc:sldMkLst>
      </pc:sldChg>
      <pc:sldChg chg="add">
        <pc:chgData name="萧 炫百" userId="380fa28bc53dff1a" providerId="LiveId" clId="{D2D1345C-DD4E-4FE4-BDCA-8EE5E5D3F373}" dt="2020-09-06T11:28:32.499" v="338"/>
        <pc:sldMkLst>
          <pc:docMk/>
          <pc:sldMk cId="0" sldId="496"/>
        </pc:sldMkLst>
      </pc:sldChg>
      <pc:sldChg chg="add">
        <pc:chgData name="萧 炫百" userId="380fa28bc53dff1a" providerId="LiveId" clId="{D2D1345C-DD4E-4FE4-BDCA-8EE5E5D3F373}" dt="2020-09-06T11:28:32.499" v="338"/>
        <pc:sldMkLst>
          <pc:docMk/>
          <pc:sldMk cId="0" sldId="497"/>
        </pc:sldMkLst>
      </pc:sldChg>
      <pc:sldChg chg="add del">
        <pc:chgData name="萧 炫百" userId="380fa28bc53dff1a" providerId="LiveId" clId="{D2D1345C-DD4E-4FE4-BDCA-8EE5E5D3F373}" dt="2020-09-06T11:29:08.350" v="341" actId="47"/>
        <pc:sldMkLst>
          <pc:docMk/>
          <pc:sldMk cId="0" sldId="502"/>
        </pc:sldMkLst>
      </pc:sldChg>
      <pc:sldChg chg="add">
        <pc:chgData name="萧 炫百" userId="380fa28bc53dff1a" providerId="LiveId" clId="{D2D1345C-DD4E-4FE4-BDCA-8EE5E5D3F373}" dt="2020-09-06T11:13:01.022" v="242"/>
        <pc:sldMkLst>
          <pc:docMk/>
          <pc:sldMk cId="0" sldId="505"/>
        </pc:sldMkLst>
      </pc:sldChg>
      <pc:sldChg chg="modSp add mod">
        <pc:chgData name="萧 炫百" userId="380fa28bc53dff1a" providerId="LiveId" clId="{D2D1345C-DD4E-4FE4-BDCA-8EE5E5D3F373}" dt="2020-09-06T11:13:01.164" v="243" actId="27636"/>
        <pc:sldMkLst>
          <pc:docMk/>
          <pc:sldMk cId="0" sldId="506"/>
        </pc:sldMkLst>
        <pc:spChg chg="mod">
          <ac:chgData name="萧 炫百" userId="380fa28bc53dff1a" providerId="LiveId" clId="{D2D1345C-DD4E-4FE4-BDCA-8EE5E5D3F373}" dt="2020-09-06T11:13:01.164" v="243" actId="27636"/>
          <ac:spMkLst>
            <pc:docMk/>
            <pc:sldMk cId="0" sldId="506"/>
            <ac:spMk id="78851" creationId="{7AAFAF54-4FCF-418B-9450-A2DCC910EF42}"/>
          </ac:spMkLst>
        </pc:spChg>
      </pc:sldChg>
      <pc:sldChg chg="add">
        <pc:chgData name="萧 炫百" userId="380fa28bc53dff1a" providerId="LiveId" clId="{D2D1345C-DD4E-4FE4-BDCA-8EE5E5D3F373}" dt="2020-09-06T11:13:01.022" v="242"/>
        <pc:sldMkLst>
          <pc:docMk/>
          <pc:sldMk cId="0" sldId="507"/>
        </pc:sldMkLst>
      </pc:sldChg>
      <pc:sldChg chg="add">
        <pc:chgData name="萧 炫百" userId="380fa28bc53dff1a" providerId="LiveId" clId="{D2D1345C-DD4E-4FE4-BDCA-8EE5E5D3F373}" dt="2020-09-06T11:13:01.022" v="242"/>
        <pc:sldMkLst>
          <pc:docMk/>
          <pc:sldMk cId="0" sldId="508"/>
        </pc:sldMkLst>
      </pc:sldChg>
      <pc:sldChg chg="modSp add mod">
        <pc:chgData name="萧 炫百" userId="380fa28bc53dff1a" providerId="LiveId" clId="{D2D1345C-DD4E-4FE4-BDCA-8EE5E5D3F373}" dt="2020-09-06T11:14:25.038" v="273" actId="1035"/>
        <pc:sldMkLst>
          <pc:docMk/>
          <pc:sldMk cId="0" sldId="509"/>
        </pc:sldMkLst>
        <pc:spChg chg="mod">
          <ac:chgData name="萧 炫百" userId="380fa28bc53dff1a" providerId="LiveId" clId="{D2D1345C-DD4E-4FE4-BDCA-8EE5E5D3F373}" dt="2020-09-06T11:14:25.038" v="273" actId="1035"/>
          <ac:spMkLst>
            <pc:docMk/>
            <pc:sldMk cId="0" sldId="509"/>
            <ac:spMk id="105474" creationId="{7BC74A21-F8A5-41AB-AAEC-15D69B2DA6B3}"/>
          </ac:spMkLst>
        </pc:spChg>
      </pc:sldChg>
      <pc:sldChg chg="add del">
        <pc:chgData name="萧 炫百" userId="380fa28bc53dff1a" providerId="LiveId" clId="{D2D1345C-DD4E-4FE4-BDCA-8EE5E5D3F373}" dt="2020-09-06T11:14:06.644" v="247" actId="47"/>
        <pc:sldMkLst>
          <pc:docMk/>
          <pc:sldMk cId="0" sldId="513"/>
        </pc:sldMkLst>
      </pc:sldChg>
      <pc:sldChg chg="add">
        <pc:chgData name="萧 炫百" userId="380fa28bc53dff1a" providerId="LiveId" clId="{D2D1345C-DD4E-4FE4-BDCA-8EE5E5D3F373}" dt="2020-09-06T11:13:01.022" v="242"/>
        <pc:sldMkLst>
          <pc:docMk/>
          <pc:sldMk cId="0" sldId="514"/>
        </pc:sldMkLst>
      </pc:sldChg>
      <pc:sldChg chg="del">
        <pc:chgData name="萧 炫百" userId="380fa28bc53dff1a" providerId="LiveId" clId="{D2D1345C-DD4E-4FE4-BDCA-8EE5E5D3F373}" dt="2020-09-06T10:04:56.555" v="84" actId="47"/>
        <pc:sldMkLst>
          <pc:docMk/>
          <pc:sldMk cId="0" sldId="536"/>
        </pc:sldMkLst>
      </pc:sldChg>
      <pc:sldChg chg="del">
        <pc:chgData name="萧 炫百" userId="380fa28bc53dff1a" providerId="LiveId" clId="{D2D1345C-DD4E-4FE4-BDCA-8EE5E5D3F373}" dt="2020-09-06T10:40:11.574" v="158" actId="47"/>
        <pc:sldMkLst>
          <pc:docMk/>
          <pc:sldMk cId="0" sldId="537"/>
        </pc:sldMkLst>
      </pc:sldChg>
      <pc:sldChg chg="add del">
        <pc:chgData name="萧 炫百" userId="380fa28bc53dff1a" providerId="LiveId" clId="{D2D1345C-DD4E-4FE4-BDCA-8EE5E5D3F373}" dt="2020-09-06T10:56:59.024" v="183" actId="47"/>
        <pc:sldMkLst>
          <pc:docMk/>
          <pc:sldMk cId="0" sldId="598"/>
        </pc:sldMkLst>
      </pc:sldChg>
      <pc:sldChg chg="add">
        <pc:chgData name="萧 炫百" userId="380fa28bc53dff1a" providerId="LiveId" clId="{D2D1345C-DD4E-4FE4-BDCA-8EE5E5D3F373}" dt="2020-09-06T10:35:18.554" v="127"/>
        <pc:sldMkLst>
          <pc:docMk/>
          <pc:sldMk cId="0" sldId="599"/>
        </pc:sldMkLst>
      </pc:sldChg>
      <pc:sldChg chg="delSp add mod">
        <pc:chgData name="萧 炫百" userId="380fa28bc53dff1a" providerId="LiveId" clId="{D2D1345C-DD4E-4FE4-BDCA-8EE5E5D3F373}" dt="2020-09-06T10:37:49.277" v="133" actId="478"/>
        <pc:sldMkLst>
          <pc:docMk/>
          <pc:sldMk cId="0" sldId="601"/>
        </pc:sldMkLst>
        <pc:spChg chg="del">
          <ac:chgData name="萧 炫百" userId="380fa28bc53dff1a" providerId="LiveId" clId="{D2D1345C-DD4E-4FE4-BDCA-8EE5E5D3F373}" dt="2020-09-06T10:37:49.277" v="133" actId="478"/>
          <ac:spMkLst>
            <pc:docMk/>
            <pc:sldMk cId="0" sldId="601"/>
            <ac:spMk id="2" creationId="{58FD54A2-51EA-4E71-ABB6-D47D2AFD4311}"/>
          </ac:spMkLst>
        </pc:spChg>
      </pc:sldChg>
      <pc:sldChg chg="add">
        <pc:chgData name="萧 炫百" userId="380fa28bc53dff1a" providerId="LiveId" clId="{D2D1345C-DD4E-4FE4-BDCA-8EE5E5D3F373}" dt="2020-09-06T10:41:32.445" v="160"/>
        <pc:sldMkLst>
          <pc:docMk/>
          <pc:sldMk cId="0" sldId="603"/>
        </pc:sldMkLst>
      </pc:sldChg>
      <pc:sldChg chg="modSp add del mod">
        <pc:chgData name="萧 炫百" userId="380fa28bc53dff1a" providerId="LiveId" clId="{D2D1345C-DD4E-4FE4-BDCA-8EE5E5D3F373}" dt="2020-09-06T11:29:41.641" v="343" actId="47"/>
        <pc:sldMkLst>
          <pc:docMk/>
          <pc:sldMk cId="0" sldId="604"/>
        </pc:sldMkLst>
        <pc:spChg chg="mod">
          <ac:chgData name="萧 炫百" userId="380fa28bc53dff1a" providerId="LiveId" clId="{D2D1345C-DD4E-4FE4-BDCA-8EE5E5D3F373}" dt="2020-09-06T11:28:32.661" v="339" actId="27636"/>
          <ac:spMkLst>
            <pc:docMk/>
            <pc:sldMk cId="0" sldId="604"/>
            <ac:spMk id="68611" creationId="{93ED12E0-57B3-4F18-AA3B-C4D7B6EF33E3}"/>
          </ac:spMkLst>
        </pc:spChg>
      </pc:sldChg>
      <pc:sldChg chg="add">
        <pc:chgData name="萧 炫百" userId="380fa28bc53dff1a" providerId="LiveId" clId="{D2D1345C-DD4E-4FE4-BDCA-8EE5E5D3F373}" dt="2020-09-06T11:13:01.022" v="242"/>
        <pc:sldMkLst>
          <pc:docMk/>
          <pc:sldMk cId="0" sldId="605"/>
        </pc:sldMkLst>
      </pc:sldChg>
      <pc:sldChg chg="add">
        <pc:chgData name="萧 炫百" userId="380fa28bc53dff1a" providerId="LiveId" clId="{D2D1345C-DD4E-4FE4-BDCA-8EE5E5D3F373}" dt="2020-09-06T11:13:01.022" v="242"/>
        <pc:sldMkLst>
          <pc:docMk/>
          <pc:sldMk cId="0" sldId="606"/>
        </pc:sldMkLst>
      </pc:sldChg>
      <pc:sldChg chg="add">
        <pc:chgData name="萧 炫百" userId="380fa28bc53dff1a" providerId="LiveId" clId="{D2D1345C-DD4E-4FE4-BDCA-8EE5E5D3F373}" dt="2020-09-06T10:41:32.445" v="160"/>
        <pc:sldMkLst>
          <pc:docMk/>
          <pc:sldMk cId="0" sldId="642"/>
        </pc:sldMkLst>
      </pc:sldChg>
      <pc:sldChg chg="modSp add">
        <pc:chgData name="萧 炫百" userId="380fa28bc53dff1a" providerId="LiveId" clId="{D2D1345C-DD4E-4FE4-BDCA-8EE5E5D3F373}" dt="2020-09-06T10:41:32.445" v="160"/>
        <pc:sldMkLst>
          <pc:docMk/>
          <pc:sldMk cId="0" sldId="650"/>
        </pc:sldMkLst>
        <pc:spChg chg="mod">
          <ac:chgData name="萧 炫百" userId="380fa28bc53dff1a" providerId="LiveId" clId="{D2D1345C-DD4E-4FE4-BDCA-8EE5E5D3F373}" dt="2020-09-06T10:41:32.445" v="160"/>
          <ac:spMkLst>
            <pc:docMk/>
            <pc:sldMk cId="0" sldId="650"/>
            <ac:spMk id="64514" creationId="{47D7AEAD-A2B6-4605-9E2B-333442348E46}"/>
          </ac:spMkLst>
        </pc:spChg>
      </pc:sldChg>
      <pc:sldChg chg="modSp add del">
        <pc:chgData name="萧 炫百" userId="380fa28bc53dff1a" providerId="LiveId" clId="{D2D1345C-DD4E-4FE4-BDCA-8EE5E5D3F373}" dt="2020-09-06T10:57:16.004" v="185" actId="47"/>
        <pc:sldMkLst>
          <pc:docMk/>
          <pc:sldMk cId="0" sldId="655"/>
        </pc:sldMkLst>
        <pc:spChg chg="mod">
          <ac:chgData name="萧 炫百" userId="380fa28bc53dff1a" providerId="LiveId" clId="{D2D1345C-DD4E-4FE4-BDCA-8EE5E5D3F373}" dt="2020-09-06T10:35:18.554" v="127"/>
          <ac:spMkLst>
            <pc:docMk/>
            <pc:sldMk cId="0" sldId="655"/>
            <ac:spMk id="23554" creationId="{2205C207-A2E6-4957-A656-93A01B719556}"/>
          </ac:spMkLst>
        </pc:spChg>
      </pc:sldChg>
      <pc:sldChg chg="add del">
        <pc:chgData name="萧 炫百" userId="380fa28bc53dff1a" providerId="LiveId" clId="{D2D1345C-DD4E-4FE4-BDCA-8EE5E5D3F373}" dt="2020-09-06T10:57:17.290" v="187" actId="47"/>
        <pc:sldMkLst>
          <pc:docMk/>
          <pc:sldMk cId="0" sldId="657"/>
        </pc:sldMkLst>
      </pc:sldChg>
      <pc:sldChg chg="add del">
        <pc:chgData name="萧 炫百" userId="380fa28bc53dff1a" providerId="LiveId" clId="{D2D1345C-DD4E-4FE4-BDCA-8EE5E5D3F373}" dt="2020-09-06T10:57:17.869" v="188" actId="47"/>
        <pc:sldMkLst>
          <pc:docMk/>
          <pc:sldMk cId="0" sldId="658"/>
        </pc:sldMkLst>
      </pc:sldChg>
      <pc:sldChg chg="modSp add mod ord modNotesTx">
        <pc:chgData name="萧 炫百" userId="380fa28bc53dff1a" providerId="LiveId" clId="{D2D1345C-DD4E-4FE4-BDCA-8EE5E5D3F373}" dt="2020-09-06T11:27:19.498" v="334"/>
        <pc:sldMkLst>
          <pc:docMk/>
          <pc:sldMk cId="0" sldId="660"/>
        </pc:sldMkLst>
        <pc:spChg chg="mod">
          <ac:chgData name="萧 炫百" userId="380fa28bc53dff1a" providerId="LiveId" clId="{D2D1345C-DD4E-4FE4-BDCA-8EE5E5D3F373}" dt="2020-09-06T11:26:18.193" v="308" actId="6549"/>
          <ac:spMkLst>
            <pc:docMk/>
            <pc:sldMk cId="0" sldId="660"/>
            <ac:spMk id="463874" creationId="{355FD46A-04FF-4549-BC06-8CA1A0CA39AB}"/>
          </ac:spMkLst>
        </pc:spChg>
      </pc:sldChg>
      <pc:sldChg chg="add">
        <pc:chgData name="萧 炫百" userId="380fa28bc53dff1a" providerId="LiveId" clId="{D2D1345C-DD4E-4FE4-BDCA-8EE5E5D3F373}" dt="2020-09-06T11:28:32.499" v="338"/>
        <pc:sldMkLst>
          <pc:docMk/>
          <pc:sldMk cId="0" sldId="668"/>
        </pc:sldMkLst>
      </pc:sldChg>
      <pc:sldChg chg="add del">
        <pc:chgData name="萧 炫百" userId="380fa28bc53dff1a" providerId="LiveId" clId="{D2D1345C-DD4E-4FE4-BDCA-8EE5E5D3F373}" dt="2020-09-06T11:29:26.298" v="342" actId="47"/>
        <pc:sldMkLst>
          <pc:docMk/>
          <pc:sldMk cId="0" sldId="669"/>
        </pc:sldMkLst>
      </pc:sldChg>
      <pc:sldChg chg="add del">
        <pc:chgData name="萧 炫百" userId="380fa28bc53dff1a" providerId="LiveId" clId="{D2D1345C-DD4E-4FE4-BDCA-8EE5E5D3F373}" dt="2020-09-06T11:29:01.267" v="340" actId="47"/>
        <pc:sldMkLst>
          <pc:docMk/>
          <pc:sldMk cId="0" sldId="670"/>
        </pc:sldMkLst>
      </pc:sldChg>
      <pc:sldChg chg="add">
        <pc:chgData name="萧 炫百" userId="380fa28bc53dff1a" providerId="LiveId" clId="{D2D1345C-DD4E-4FE4-BDCA-8EE5E5D3F373}" dt="2020-09-06T10:41:32.445" v="160"/>
        <pc:sldMkLst>
          <pc:docMk/>
          <pc:sldMk cId="0" sldId="671"/>
        </pc:sldMkLst>
      </pc:sldChg>
      <pc:sldChg chg="delSp modSp add mod">
        <pc:chgData name="萧 炫百" userId="380fa28bc53dff1a" providerId="LiveId" clId="{D2D1345C-DD4E-4FE4-BDCA-8EE5E5D3F373}" dt="2020-09-06T11:02:59.743" v="228"/>
        <pc:sldMkLst>
          <pc:docMk/>
          <pc:sldMk cId="0" sldId="672"/>
        </pc:sldMkLst>
        <pc:spChg chg="mod">
          <ac:chgData name="萧 炫百" userId="380fa28bc53dff1a" providerId="LiveId" clId="{D2D1345C-DD4E-4FE4-BDCA-8EE5E5D3F373}" dt="2020-09-06T11:02:59.743" v="228"/>
          <ac:spMkLst>
            <pc:docMk/>
            <pc:sldMk cId="0" sldId="672"/>
            <ac:spMk id="2" creationId="{C44E99C5-1027-4F2A-8BBD-C92690815869}"/>
          </ac:spMkLst>
        </pc:spChg>
        <pc:spChg chg="del mod">
          <ac:chgData name="萧 炫百" userId="380fa28bc53dff1a" providerId="LiveId" clId="{D2D1345C-DD4E-4FE4-BDCA-8EE5E5D3F373}" dt="2020-09-06T11:02:56.664" v="227" actId="478"/>
          <ac:spMkLst>
            <pc:docMk/>
            <pc:sldMk cId="0" sldId="672"/>
            <ac:spMk id="65" creationId="{78B3FB57-F48D-4290-957B-9C62BB636E4D}"/>
          </ac:spMkLst>
        </pc:spChg>
      </pc:sldChg>
      <pc:sldChg chg="modSp add mod">
        <pc:chgData name="萧 炫百" userId="380fa28bc53dff1a" providerId="LiveId" clId="{D2D1345C-DD4E-4FE4-BDCA-8EE5E5D3F373}" dt="2020-09-06T11:11:04.340" v="233"/>
        <pc:sldMkLst>
          <pc:docMk/>
          <pc:sldMk cId="0" sldId="676"/>
        </pc:sldMkLst>
        <pc:spChg chg="mod">
          <ac:chgData name="萧 炫百" userId="380fa28bc53dff1a" providerId="LiveId" clId="{D2D1345C-DD4E-4FE4-BDCA-8EE5E5D3F373}" dt="2020-09-06T10:02:39.518" v="29"/>
          <ac:spMkLst>
            <pc:docMk/>
            <pc:sldMk cId="0" sldId="676"/>
            <ac:spMk id="5122" creationId="{EE35C942-B0DC-4A13-BDB9-8BE464DB6E82}"/>
          </ac:spMkLst>
        </pc:spChg>
        <pc:spChg chg="mod">
          <ac:chgData name="萧 炫百" userId="380fa28bc53dff1a" providerId="LiveId" clId="{D2D1345C-DD4E-4FE4-BDCA-8EE5E5D3F373}" dt="2020-09-06T11:11:04.340" v="233"/>
          <ac:spMkLst>
            <pc:docMk/>
            <pc:sldMk cId="0" sldId="676"/>
            <ac:spMk id="5123" creationId="{14C72446-37EF-4708-A952-DA6B9F8B3087}"/>
          </ac:spMkLst>
        </pc:spChg>
      </pc:sldChg>
      <pc:sldChg chg="del">
        <pc:chgData name="萧 炫百" userId="380fa28bc53dff1a" providerId="LiveId" clId="{D2D1345C-DD4E-4FE4-BDCA-8EE5E5D3F373}" dt="2020-09-06T10:40:11.574" v="158" actId="47"/>
        <pc:sldMkLst>
          <pc:docMk/>
          <pc:sldMk cId="2836799752" sldId="682"/>
        </pc:sldMkLst>
      </pc:sldChg>
      <pc:sldChg chg="del">
        <pc:chgData name="萧 炫百" userId="380fa28bc53dff1a" providerId="LiveId" clId="{D2D1345C-DD4E-4FE4-BDCA-8EE5E5D3F373}" dt="2020-09-06T10:40:11.574" v="158" actId="47"/>
        <pc:sldMkLst>
          <pc:docMk/>
          <pc:sldMk cId="1633428179" sldId="683"/>
        </pc:sldMkLst>
      </pc:sldChg>
      <pc:sldChg chg="add">
        <pc:chgData name="萧 炫百" userId="380fa28bc53dff1a" providerId="LiveId" clId="{D2D1345C-DD4E-4FE4-BDCA-8EE5E5D3F373}" dt="2020-09-06T10:35:18.554" v="127"/>
        <pc:sldMkLst>
          <pc:docMk/>
          <pc:sldMk cId="0" sldId="804"/>
        </pc:sldMkLst>
      </pc:sldChg>
      <pc:sldChg chg="add">
        <pc:chgData name="萧 炫百" userId="380fa28bc53dff1a" providerId="LiveId" clId="{D2D1345C-DD4E-4FE4-BDCA-8EE5E5D3F373}" dt="2020-09-06T10:35:18.554" v="127"/>
        <pc:sldMkLst>
          <pc:docMk/>
          <pc:sldMk cId="0" sldId="805"/>
        </pc:sldMkLst>
      </pc:sldChg>
      <pc:sldChg chg="add">
        <pc:chgData name="萧 炫百" userId="380fa28bc53dff1a" providerId="LiveId" clId="{D2D1345C-DD4E-4FE4-BDCA-8EE5E5D3F373}" dt="2020-09-06T10:35:18.554" v="127"/>
        <pc:sldMkLst>
          <pc:docMk/>
          <pc:sldMk cId="0" sldId="806"/>
        </pc:sldMkLst>
      </pc:sldChg>
      <pc:sldChg chg="add del">
        <pc:chgData name="萧 炫百" userId="380fa28bc53dff1a" providerId="LiveId" clId="{D2D1345C-DD4E-4FE4-BDCA-8EE5E5D3F373}" dt="2020-09-06T10:57:18.469" v="189" actId="47"/>
        <pc:sldMkLst>
          <pc:docMk/>
          <pc:sldMk cId="0" sldId="807"/>
        </pc:sldMkLst>
      </pc:sldChg>
      <pc:sldChg chg="add del">
        <pc:chgData name="萧 炫百" userId="380fa28bc53dff1a" providerId="LiveId" clId="{D2D1345C-DD4E-4FE4-BDCA-8EE5E5D3F373}" dt="2020-09-06T11:03:29.261" v="230" actId="47"/>
        <pc:sldMkLst>
          <pc:docMk/>
          <pc:sldMk cId="207188100" sldId="808"/>
        </pc:sldMkLst>
      </pc:sldChg>
      <pc:sldChg chg="add">
        <pc:chgData name="萧 炫百" userId="380fa28bc53dff1a" providerId="LiveId" clId="{D2D1345C-DD4E-4FE4-BDCA-8EE5E5D3F373}" dt="2020-09-06T10:41:32.445" v="160"/>
        <pc:sldMkLst>
          <pc:docMk/>
          <pc:sldMk cId="0" sldId="810"/>
        </pc:sldMkLst>
      </pc:sldChg>
      <pc:sldChg chg="modSp add mod">
        <pc:chgData name="萧 炫百" userId="380fa28bc53dff1a" providerId="LiveId" clId="{D2D1345C-DD4E-4FE4-BDCA-8EE5E5D3F373}" dt="2020-09-06T10:55:16.555" v="168" actId="2711"/>
        <pc:sldMkLst>
          <pc:docMk/>
          <pc:sldMk cId="0" sldId="812"/>
        </pc:sldMkLst>
        <pc:spChg chg="mod">
          <ac:chgData name="萧 炫百" userId="380fa28bc53dff1a" providerId="LiveId" clId="{D2D1345C-DD4E-4FE4-BDCA-8EE5E5D3F373}" dt="2020-09-06T10:55:10.187" v="167" actId="2711"/>
          <ac:spMkLst>
            <pc:docMk/>
            <pc:sldMk cId="0" sldId="812"/>
            <ac:spMk id="37891" creationId="{DAFE97DB-F313-4105-A21D-A583B8A11052}"/>
          </ac:spMkLst>
        </pc:spChg>
        <pc:spChg chg="mod">
          <ac:chgData name="萧 炫百" userId="380fa28bc53dff1a" providerId="LiveId" clId="{D2D1345C-DD4E-4FE4-BDCA-8EE5E5D3F373}" dt="2020-09-06T10:55:16.555" v="168" actId="2711"/>
          <ac:spMkLst>
            <pc:docMk/>
            <pc:sldMk cId="0" sldId="812"/>
            <ac:spMk id="37892" creationId="{7D84D7FF-8739-4B84-8673-8EC8445D067E}"/>
          </ac:spMkLst>
        </pc:spChg>
      </pc:sldChg>
      <pc:sldChg chg="add">
        <pc:chgData name="萧 炫百" userId="380fa28bc53dff1a" providerId="LiveId" clId="{D2D1345C-DD4E-4FE4-BDCA-8EE5E5D3F373}" dt="2020-09-06T11:28:32.499" v="338"/>
        <pc:sldMkLst>
          <pc:docMk/>
          <pc:sldMk cId="0" sldId="817"/>
        </pc:sldMkLst>
      </pc:sldChg>
      <pc:sldChg chg="add">
        <pc:chgData name="萧 炫百" userId="380fa28bc53dff1a" providerId="LiveId" clId="{D2D1345C-DD4E-4FE4-BDCA-8EE5E5D3F373}" dt="2020-09-06T11:28:32.499" v="338"/>
        <pc:sldMkLst>
          <pc:docMk/>
          <pc:sldMk cId="0" sldId="818"/>
        </pc:sldMkLst>
      </pc:sldChg>
      <pc:sldChg chg="add">
        <pc:chgData name="萧 炫百" userId="380fa28bc53dff1a" providerId="LiveId" clId="{D2D1345C-DD4E-4FE4-BDCA-8EE5E5D3F373}" dt="2020-09-06T10:41:32.445" v="160"/>
        <pc:sldMkLst>
          <pc:docMk/>
          <pc:sldMk cId="0" sldId="822"/>
        </pc:sldMkLst>
      </pc:sldChg>
      <pc:sldChg chg="add">
        <pc:chgData name="萧 炫百" userId="380fa28bc53dff1a" providerId="LiveId" clId="{D2D1345C-DD4E-4FE4-BDCA-8EE5E5D3F373}" dt="2020-09-06T11:13:01.022" v="242"/>
        <pc:sldMkLst>
          <pc:docMk/>
          <pc:sldMk cId="0" sldId="829"/>
        </pc:sldMkLst>
      </pc:sldChg>
      <pc:sldChg chg="add">
        <pc:chgData name="萧 炫百" userId="380fa28bc53dff1a" providerId="LiveId" clId="{D2D1345C-DD4E-4FE4-BDCA-8EE5E5D3F373}" dt="2020-09-06T10:41:32.445" v="160"/>
        <pc:sldMkLst>
          <pc:docMk/>
          <pc:sldMk cId="0" sldId="830"/>
        </pc:sldMkLst>
      </pc:sldChg>
      <pc:sldChg chg="add">
        <pc:chgData name="萧 炫百" userId="380fa28bc53dff1a" providerId="LiveId" clId="{D2D1345C-DD4E-4FE4-BDCA-8EE5E5D3F373}" dt="2020-09-06T10:41:32.445" v="160"/>
        <pc:sldMkLst>
          <pc:docMk/>
          <pc:sldMk cId="0" sldId="832"/>
        </pc:sldMkLst>
      </pc:sldChg>
      <pc:sldChg chg="add">
        <pc:chgData name="萧 炫百" userId="380fa28bc53dff1a" providerId="LiveId" clId="{D2D1345C-DD4E-4FE4-BDCA-8EE5E5D3F373}" dt="2020-09-06T11:28:32.499" v="338"/>
        <pc:sldMkLst>
          <pc:docMk/>
          <pc:sldMk cId="0" sldId="833"/>
        </pc:sldMkLst>
      </pc:sldChg>
      <pc:sldChg chg="add del">
        <pc:chgData name="萧 炫百" userId="380fa28bc53dff1a" providerId="LiveId" clId="{D2D1345C-DD4E-4FE4-BDCA-8EE5E5D3F373}" dt="2020-09-06T11:11:15.610" v="235" actId="47"/>
        <pc:sldMkLst>
          <pc:docMk/>
          <pc:sldMk cId="248818197" sldId="833"/>
        </pc:sldMkLst>
      </pc:sldChg>
      <pc:sldChg chg="add del">
        <pc:chgData name="萧 炫百" userId="380fa28bc53dff1a" providerId="LiveId" clId="{D2D1345C-DD4E-4FE4-BDCA-8EE5E5D3F373}" dt="2020-09-06T11:13:46.431" v="245" actId="47"/>
        <pc:sldMkLst>
          <pc:docMk/>
          <pc:sldMk cId="0" sldId="834"/>
        </pc:sldMkLst>
      </pc:sldChg>
      <pc:sldChg chg="add del">
        <pc:chgData name="萧 炫百" userId="380fa28bc53dff1a" providerId="LiveId" clId="{D2D1345C-DD4E-4FE4-BDCA-8EE5E5D3F373}" dt="2020-09-06T11:11:36.266" v="239" actId="47"/>
        <pc:sldMkLst>
          <pc:docMk/>
          <pc:sldMk cId="391590801" sldId="834"/>
        </pc:sldMkLst>
      </pc:sldChg>
      <pc:sldChg chg="modSp add mod">
        <pc:chgData name="萧 炫百" userId="380fa28bc53dff1a" providerId="LiveId" clId="{D2D1345C-DD4E-4FE4-BDCA-8EE5E5D3F373}" dt="2020-09-06T11:11:25.247" v="237" actId="207"/>
        <pc:sldMkLst>
          <pc:docMk/>
          <pc:sldMk cId="3643590322" sldId="835"/>
        </pc:sldMkLst>
        <pc:spChg chg="mod">
          <ac:chgData name="萧 炫百" userId="380fa28bc53dff1a" providerId="LiveId" clId="{D2D1345C-DD4E-4FE4-BDCA-8EE5E5D3F373}" dt="2020-09-06T11:11:25.247" v="237" actId="207"/>
          <ac:spMkLst>
            <pc:docMk/>
            <pc:sldMk cId="3643590322" sldId="835"/>
            <ac:spMk id="5123" creationId="{14C72446-37EF-4708-A952-DA6B9F8B3087}"/>
          </ac:spMkLst>
        </pc:spChg>
      </pc:sldChg>
      <pc:sldChg chg="modSp add mod">
        <pc:chgData name="萧 炫百" userId="380fa28bc53dff1a" providerId="LiveId" clId="{D2D1345C-DD4E-4FE4-BDCA-8EE5E5D3F373}" dt="2020-09-06T11:11:45.823" v="241" actId="207"/>
        <pc:sldMkLst>
          <pc:docMk/>
          <pc:sldMk cId="342330996" sldId="836"/>
        </pc:sldMkLst>
        <pc:spChg chg="mod">
          <ac:chgData name="萧 炫百" userId="380fa28bc53dff1a" providerId="LiveId" clId="{D2D1345C-DD4E-4FE4-BDCA-8EE5E5D3F373}" dt="2020-09-06T11:11:45.823" v="241" actId="207"/>
          <ac:spMkLst>
            <pc:docMk/>
            <pc:sldMk cId="342330996" sldId="836"/>
            <ac:spMk id="5123" creationId="{14C72446-37EF-4708-A952-DA6B9F8B3087}"/>
          </ac:spMkLst>
        </pc:spChg>
      </pc:sldChg>
      <pc:sldChg chg="modSp add mod">
        <pc:chgData name="萧 炫百" userId="380fa28bc53dff1a" providerId="LiveId" clId="{D2D1345C-DD4E-4FE4-BDCA-8EE5E5D3F373}" dt="2020-09-06T11:30:26.336" v="345" actId="207"/>
        <pc:sldMkLst>
          <pc:docMk/>
          <pc:sldMk cId="2987752023" sldId="837"/>
        </pc:sldMkLst>
        <pc:spChg chg="mod">
          <ac:chgData name="萧 炫百" userId="380fa28bc53dff1a" providerId="LiveId" clId="{D2D1345C-DD4E-4FE4-BDCA-8EE5E5D3F373}" dt="2020-09-06T11:30:26.336" v="345" actId="207"/>
          <ac:spMkLst>
            <pc:docMk/>
            <pc:sldMk cId="2987752023" sldId="837"/>
            <ac:spMk id="5123" creationId="{14C72446-37EF-4708-A952-DA6B9F8B3087}"/>
          </ac:spMkLst>
        </pc:spChg>
      </pc:sldChg>
    </pc:docChg>
  </pc:docChgLst>
  <pc:docChgLst>
    <pc:chgData name="萧 炫百" userId="380fa28bc53dff1a" providerId="LiveId" clId="{3C7668D7-A5C4-40F2-9E07-5165D4933F5D}"/>
    <pc:docChg chg="undo custSel addSld delSld modSld delMainMaster">
      <pc:chgData name="萧 炫百" userId="380fa28bc53dff1a" providerId="LiveId" clId="{3C7668D7-A5C4-40F2-9E07-5165D4933F5D}" dt="2020-09-05T14:57:50.610" v="118" actId="207"/>
      <pc:docMkLst>
        <pc:docMk/>
      </pc:docMkLst>
      <pc:sldChg chg="modSp mod">
        <pc:chgData name="萧 炫百" userId="380fa28bc53dff1a" providerId="LiveId" clId="{3C7668D7-A5C4-40F2-9E07-5165D4933F5D}" dt="2020-09-05T14:28:54.038" v="8"/>
        <pc:sldMkLst>
          <pc:docMk/>
          <pc:sldMk cId="2449189909" sldId="271"/>
        </pc:sldMkLst>
        <pc:spChg chg="mod">
          <ac:chgData name="萧 炫百" userId="380fa28bc53dff1a" providerId="LiveId" clId="{3C7668D7-A5C4-40F2-9E07-5165D4933F5D}" dt="2020-09-05T14:28:54.038" v="8"/>
          <ac:spMkLst>
            <pc:docMk/>
            <pc:sldMk cId="2449189909" sldId="271"/>
            <ac:spMk id="76802" creationId="{00000000-0000-0000-0000-000000000000}"/>
          </ac:spMkLst>
        </pc:spChg>
      </pc:sldChg>
      <pc:sldChg chg="modSp mod">
        <pc:chgData name="萧 炫百" userId="380fa28bc53dff1a" providerId="LiveId" clId="{3C7668D7-A5C4-40F2-9E07-5165D4933F5D}" dt="2020-09-05T14:38:00.002" v="79" actId="20577"/>
        <pc:sldMkLst>
          <pc:docMk/>
          <pc:sldMk cId="2032586458" sldId="291"/>
        </pc:sldMkLst>
        <pc:spChg chg="mod">
          <ac:chgData name="萧 炫百" userId="380fa28bc53dff1a" providerId="LiveId" clId="{3C7668D7-A5C4-40F2-9E07-5165D4933F5D}" dt="2020-09-05T14:38:00.002" v="79" actId="20577"/>
          <ac:spMkLst>
            <pc:docMk/>
            <pc:sldMk cId="2032586458" sldId="291"/>
            <ac:spMk id="10" creationId="{00000000-0000-0000-0000-000000000000}"/>
          </ac:spMkLst>
        </pc:spChg>
      </pc:sldChg>
      <pc:sldChg chg="modSp add del modTransition">
        <pc:chgData name="萧 炫百" userId="380fa28bc53dff1a" providerId="LiveId" clId="{3C7668D7-A5C4-40F2-9E07-5165D4933F5D}" dt="2020-09-05T14:33:51.472" v="22"/>
        <pc:sldMkLst>
          <pc:docMk/>
          <pc:sldMk cId="0" sldId="317"/>
        </pc:sldMkLst>
        <pc:spChg chg="mod">
          <ac:chgData name="萧 炫百" userId="380fa28bc53dff1a" providerId="LiveId" clId="{3C7668D7-A5C4-40F2-9E07-5165D4933F5D}" dt="2020-09-05T14:33:46.172" v="16"/>
          <ac:spMkLst>
            <pc:docMk/>
            <pc:sldMk cId="0" sldId="317"/>
            <ac:spMk id="7171" creationId="{7C5B61BC-8B55-4495-84F8-46BA8934E014}"/>
          </ac:spMkLst>
        </pc:spChg>
        <pc:spChg chg="mod">
          <ac:chgData name="萧 炫百" userId="380fa28bc53dff1a" providerId="LiveId" clId="{3C7668D7-A5C4-40F2-9E07-5165D4933F5D}" dt="2020-09-05T14:33:46.172" v="16"/>
          <ac:spMkLst>
            <pc:docMk/>
            <pc:sldMk cId="0" sldId="317"/>
            <ac:spMk id="30724" creationId="{8F44A3CE-E48A-4183-9CB9-A2DD4CED4101}"/>
          </ac:spMkLst>
        </pc:spChg>
      </pc:sldChg>
      <pc:sldChg chg="modSp add del modTransition">
        <pc:chgData name="萧 炫百" userId="380fa28bc53dff1a" providerId="LiveId" clId="{3C7668D7-A5C4-40F2-9E07-5165D4933F5D}" dt="2020-09-05T14:33:51.472" v="22"/>
        <pc:sldMkLst>
          <pc:docMk/>
          <pc:sldMk cId="0" sldId="318"/>
        </pc:sldMkLst>
        <pc:spChg chg="mod">
          <ac:chgData name="萧 炫百" userId="380fa28bc53dff1a" providerId="LiveId" clId="{3C7668D7-A5C4-40F2-9E07-5165D4933F5D}" dt="2020-09-05T14:33:46.172" v="16"/>
          <ac:spMkLst>
            <pc:docMk/>
            <pc:sldMk cId="0" sldId="318"/>
            <ac:spMk id="8195" creationId="{9A4C2FCC-78D1-4EEC-8E05-B1FBEE7FB929}"/>
          </ac:spMkLst>
        </pc:spChg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342"/>
        </pc:sldMkLst>
      </pc:sldChg>
      <pc:sldChg chg="modSp add del mod modTransition">
        <pc:chgData name="萧 炫百" userId="380fa28bc53dff1a" providerId="LiveId" clId="{3C7668D7-A5C4-40F2-9E07-5165D4933F5D}" dt="2020-09-05T14:33:51.472" v="22"/>
        <pc:sldMkLst>
          <pc:docMk/>
          <pc:sldMk cId="0" sldId="439"/>
        </pc:sldMkLst>
        <pc:spChg chg="mod">
          <ac:chgData name="萧 炫百" userId="380fa28bc53dff1a" providerId="LiveId" clId="{3C7668D7-A5C4-40F2-9E07-5165D4933F5D}" dt="2020-09-05T14:33:46.172" v="16"/>
          <ac:spMkLst>
            <pc:docMk/>
            <pc:sldMk cId="0" sldId="439"/>
            <ac:spMk id="22531" creationId="{A91DF7F5-6C84-4AE4-A64B-8011B929AF78}"/>
          </ac:spMkLst>
        </pc:spChg>
        <pc:spChg chg="mod">
          <ac:chgData name="萧 炫百" userId="380fa28bc53dff1a" providerId="LiveId" clId="{3C7668D7-A5C4-40F2-9E07-5165D4933F5D}" dt="2020-09-05T14:33:51.472" v="22"/>
          <ac:spMkLst>
            <pc:docMk/>
            <pc:sldMk cId="0" sldId="439"/>
            <ac:spMk id="22532" creationId="{1119DDA1-9B54-45B7-B556-B4CBCD1A1F73}"/>
          </ac:spMkLst>
        </pc:spChg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505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516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517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518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534"/>
        </pc:sldMkLst>
      </pc:sldChg>
      <pc:sldChg chg="addSp delSp modSp mod">
        <pc:chgData name="萧 炫百" userId="380fa28bc53dff1a" providerId="LiveId" clId="{3C7668D7-A5C4-40F2-9E07-5165D4933F5D}" dt="2020-09-05T14:43:56.090" v="112" actId="6549"/>
        <pc:sldMkLst>
          <pc:docMk/>
          <pc:sldMk cId="0" sldId="536"/>
        </pc:sldMkLst>
        <pc:spChg chg="mod">
          <ac:chgData name="萧 炫百" userId="380fa28bc53dff1a" providerId="LiveId" clId="{3C7668D7-A5C4-40F2-9E07-5165D4933F5D}" dt="2020-09-05T14:36:18.645" v="62" actId="6549"/>
          <ac:spMkLst>
            <pc:docMk/>
            <pc:sldMk cId="0" sldId="536"/>
            <ac:spMk id="2" creationId="{968AE20D-C92D-460E-B393-668EF96EA62D}"/>
          </ac:spMkLst>
        </pc:spChg>
        <pc:spChg chg="del">
          <ac:chgData name="萧 炫百" userId="380fa28bc53dff1a" providerId="LiveId" clId="{3C7668D7-A5C4-40F2-9E07-5165D4933F5D}" dt="2020-09-05T14:35:00.533" v="27" actId="478"/>
          <ac:spMkLst>
            <pc:docMk/>
            <pc:sldMk cId="0" sldId="536"/>
            <ac:spMk id="3" creationId="{8CC9A0E1-FF3B-4EFA-A218-F541463C72AB}"/>
          </ac:spMkLst>
        </pc:spChg>
        <pc:spChg chg="add del mod">
          <ac:chgData name="萧 炫百" userId="380fa28bc53dff1a" providerId="LiveId" clId="{3C7668D7-A5C4-40F2-9E07-5165D4933F5D}" dt="2020-09-05T14:35:02.641" v="28" actId="478"/>
          <ac:spMkLst>
            <pc:docMk/>
            <pc:sldMk cId="0" sldId="536"/>
            <ac:spMk id="5" creationId="{DE025CC9-27D6-4E3C-95F3-19E46E6019E7}"/>
          </ac:spMkLst>
        </pc:spChg>
        <pc:spChg chg="add del mod">
          <ac:chgData name="萧 炫百" userId="380fa28bc53dff1a" providerId="LiveId" clId="{3C7668D7-A5C4-40F2-9E07-5165D4933F5D}" dt="2020-09-05T14:35:06.702" v="30"/>
          <ac:spMkLst>
            <pc:docMk/>
            <pc:sldMk cId="0" sldId="536"/>
            <ac:spMk id="6" creationId="{CE2FE0F7-242D-41B1-9884-F54DD2B797DF}"/>
          </ac:spMkLst>
        </pc:spChg>
        <pc:spChg chg="add del mod">
          <ac:chgData name="萧 炫百" userId="380fa28bc53dff1a" providerId="LiveId" clId="{3C7668D7-A5C4-40F2-9E07-5165D4933F5D}" dt="2020-09-05T14:36:23.907" v="63" actId="478"/>
          <ac:spMkLst>
            <pc:docMk/>
            <pc:sldMk cId="0" sldId="536"/>
            <ac:spMk id="8" creationId="{61DA21F7-D5FD-4015-9CCE-595A997C35FB}"/>
          </ac:spMkLst>
        </pc:spChg>
        <pc:spChg chg="add mod">
          <ac:chgData name="萧 炫百" userId="380fa28bc53dff1a" providerId="LiveId" clId="{3C7668D7-A5C4-40F2-9E07-5165D4933F5D}" dt="2020-09-05T14:43:56.090" v="112" actId="6549"/>
          <ac:spMkLst>
            <pc:docMk/>
            <pc:sldMk cId="0" sldId="536"/>
            <ac:spMk id="10" creationId="{58A2333B-3935-4D1F-ACF3-877BC40A0E06}"/>
          </ac:spMkLst>
        </pc:spChg>
        <pc:picChg chg="add del mod">
          <ac:chgData name="萧 炫百" userId="380fa28bc53dff1a" providerId="LiveId" clId="{3C7668D7-A5C4-40F2-9E07-5165D4933F5D}" dt="2020-09-05T14:35:06.702" v="30"/>
          <ac:picMkLst>
            <pc:docMk/>
            <pc:sldMk cId="0" sldId="536"/>
            <ac:picMk id="7" creationId="{7A829647-C462-4044-943B-7D96A9758CF5}"/>
          </ac:picMkLst>
        </pc:picChg>
        <pc:picChg chg="add del mod">
          <ac:chgData name="萧 炫百" userId="380fa28bc53dff1a" providerId="LiveId" clId="{3C7668D7-A5C4-40F2-9E07-5165D4933F5D}" dt="2020-09-05T14:36:25.616" v="64" actId="478"/>
          <ac:picMkLst>
            <pc:docMk/>
            <pc:sldMk cId="0" sldId="536"/>
            <ac:picMk id="9" creationId="{935CAF67-0B46-4250-A232-8D873B447920}"/>
          </ac:picMkLst>
        </pc:picChg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538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539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540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541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542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543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544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545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546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547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548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549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550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551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552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553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554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555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556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557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558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559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560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561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562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563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564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565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566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567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568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569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570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571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572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573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574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575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576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577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579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580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581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582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583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584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585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586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587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588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589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590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591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592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593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594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595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596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597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599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600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601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602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603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604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605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606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607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608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609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610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611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612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613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614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615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616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617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618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619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620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621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622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623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624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625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626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627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628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629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630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631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632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633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634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635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636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637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638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639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640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642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643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644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645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646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647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648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649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650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651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652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653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658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659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660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661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662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4016772476" sldId="663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443822301" sldId="664"/>
        </pc:sldMkLst>
      </pc:sldChg>
      <pc:sldChg chg="modSp add del modTransition">
        <pc:chgData name="萧 炫百" userId="380fa28bc53dff1a" providerId="LiveId" clId="{3C7668D7-A5C4-40F2-9E07-5165D4933F5D}" dt="2020-09-05T14:33:51.472" v="22"/>
        <pc:sldMkLst>
          <pc:docMk/>
          <pc:sldMk cId="0" sldId="669"/>
        </pc:sldMkLst>
        <pc:spChg chg="mod">
          <ac:chgData name="萧 炫百" userId="380fa28bc53dff1a" providerId="LiveId" clId="{3C7668D7-A5C4-40F2-9E07-5165D4933F5D}" dt="2020-09-05T14:33:46.172" v="16"/>
          <ac:spMkLst>
            <pc:docMk/>
            <pc:sldMk cId="0" sldId="669"/>
            <ac:spMk id="5123" creationId="{916EEE86-BFAE-45C1-BC7B-6AF6A515FF62}"/>
          </ac:spMkLst>
        </pc:spChg>
        <pc:spChg chg="mod">
          <ac:chgData name="萧 炫百" userId="380fa28bc53dff1a" providerId="LiveId" clId="{3C7668D7-A5C4-40F2-9E07-5165D4933F5D}" dt="2020-09-05T14:33:46.172" v="16"/>
          <ac:spMkLst>
            <pc:docMk/>
            <pc:sldMk cId="0" sldId="669"/>
            <ac:spMk id="9220" creationId="{455EAC4F-E916-4013-91D1-47BBA1975561}"/>
          </ac:spMkLst>
        </pc:spChg>
      </pc:sldChg>
      <pc:sldChg chg="delSp modSp add del modTransition">
        <pc:chgData name="萧 炫百" userId="380fa28bc53dff1a" providerId="LiveId" clId="{3C7668D7-A5C4-40F2-9E07-5165D4933F5D}" dt="2020-09-05T14:51:21.865" v="117" actId="47"/>
        <pc:sldMkLst>
          <pc:docMk/>
          <pc:sldMk cId="0" sldId="670"/>
        </pc:sldMkLst>
        <pc:spChg chg="mod">
          <ac:chgData name="萧 炫百" userId="380fa28bc53dff1a" providerId="LiveId" clId="{3C7668D7-A5C4-40F2-9E07-5165D4933F5D}" dt="2020-09-05T14:51:16.408" v="116"/>
          <ac:spMkLst>
            <pc:docMk/>
            <pc:sldMk cId="0" sldId="670"/>
            <ac:spMk id="5123" creationId="{3AF4FBA8-3CB2-40D7-BE49-D0DFD0764987}"/>
          </ac:spMkLst>
        </pc:spChg>
        <pc:spChg chg="mod">
          <ac:chgData name="萧 炫百" userId="380fa28bc53dff1a" providerId="LiveId" clId="{3C7668D7-A5C4-40F2-9E07-5165D4933F5D}" dt="2020-09-05T14:34:36.987" v="25" actId="207"/>
          <ac:spMkLst>
            <pc:docMk/>
            <pc:sldMk cId="0" sldId="670"/>
            <ac:spMk id="5123" creationId="{B6C7062F-6062-431B-8887-7F2627D5E50A}"/>
          </ac:spMkLst>
        </pc:spChg>
        <pc:spChg chg="mod">
          <ac:chgData name="萧 炫百" userId="380fa28bc53dff1a" providerId="LiveId" clId="{3C7668D7-A5C4-40F2-9E07-5165D4933F5D}" dt="2020-09-05T14:34:36.987" v="25" actId="207"/>
          <ac:spMkLst>
            <pc:docMk/>
            <pc:sldMk cId="0" sldId="670"/>
            <ac:spMk id="8194" creationId="{9039224E-EBBC-417A-BCA9-D97D41548D4D}"/>
          </ac:spMkLst>
        </pc:spChg>
        <pc:spChg chg="del mod">
          <ac:chgData name="萧 炫百" userId="380fa28bc53dff1a" providerId="LiveId" clId="{3C7668D7-A5C4-40F2-9E07-5165D4933F5D}" dt="2020-09-05T14:34:24.716" v="24" actId="478"/>
          <ac:spMkLst>
            <pc:docMk/>
            <pc:sldMk cId="0" sldId="670"/>
            <ac:spMk id="8196" creationId="{82509EFE-C14C-4FEB-8805-2D96FF2D756B}"/>
          </ac:spMkLst>
        </pc:spChg>
        <pc:spChg chg="mod">
          <ac:chgData name="萧 炫百" userId="380fa28bc53dff1a" providerId="LiveId" clId="{3C7668D7-A5C4-40F2-9E07-5165D4933F5D}" dt="2020-09-05T14:51:16.408" v="116"/>
          <ac:spMkLst>
            <pc:docMk/>
            <pc:sldMk cId="0" sldId="670"/>
            <ac:spMk id="8196" creationId="{F94BAFD7-92C9-4BF3-A836-43551A0126D7}"/>
          </ac:spMkLst>
        </pc:spChg>
        <pc:picChg chg="mod">
          <ac:chgData name="萧 炫百" userId="380fa28bc53dff1a" providerId="LiveId" clId="{3C7668D7-A5C4-40F2-9E07-5165D4933F5D}" dt="2020-09-05T14:34:36.987" v="25" actId="207"/>
          <ac:picMkLst>
            <pc:docMk/>
            <pc:sldMk cId="0" sldId="670"/>
            <ac:picMk id="8197" creationId="{3A74BCA2-7BB2-4FDE-9AA2-1E0CC111A62D}"/>
          </ac:picMkLst>
        </pc:picChg>
      </pc:sldChg>
      <pc:sldChg chg="modSp add del modTransition">
        <pc:chgData name="萧 炫百" userId="380fa28bc53dff1a" providerId="LiveId" clId="{3C7668D7-A5C4-40F2-9E07-5165D4933F5D}" dt="2020-09-05T14:33:51.472" v="22"/>
        <pc:sldMkLst>
          <pc:docMk/>
          <pc:sldMk cId="0" sldId="671"/>
        </pc:sldMkLst>
        <pc:spChg chg="mod">
          <ac:chgData name="萧 炫百" userId="380fa28bc53dff1a" providerId="LiveId" clId="{3C7668D7-A5C4-40F2-9E07-5165D4933F5D}" dt="2020-09-05T14:33:46.172" v="16"/>
          <ac:spMkLst>
            <pc:docMk/>
            <pc:sldMk cId="0" sldId="671"/>
            <ac:spMk id="5123" creationId="{BFB8FFCA-A63E-4495-98B9-54E35BA7957B}"/>
          </ac:spMkLst>
        </pc:spChg>
        <pc:spChg chg="mod">
          <ac:chgData name="萧 炫百" userId="380fa28bc53dff1a" providerId="LiveId" clId="{3C7668D7-A5C4-40F2-9E07-5165D4933F5D}" dt="2020-09-05T14:33:46.172" v="16"/>
          <ac:spMkLst>
            <pc:docMk/>
            <pc:sldMk cId="0" sldId="671"/>
            <ac:spMk id="12292" creationId="{1B71755D-22D5-422B-B535-54BCB188E956}"/>
          </ac:spMkLst>
        </pc:spChg>
      </pc:sldChg>
      <pc:sldChg chg="modSp add del modTransition">
        <pc:chgData name="萧 炫百" userId="380fa28bc53dff1a" providerId="LiveId" clId="{3C7668D7-A5C4-40F2-9E07-5165D4933F5D}" dt="2020-09-05T14:33:51.472" v="22"/>
        <pc:sldMkLst>
          <pc:docMk/>
          <pc:sldMk cId="0" sldId="674"/>
        </pc:sldMkLst>
        <pc:spChg chg="mod">
          <ac:chgData name="萧 炫百" userId="380fa28bc53dff1a" providerId="LiveId" clId="{3C7668D7-A5C4-40F2-9E07-5165D4933F5D}" dt="2020-09-05T14:33:46.172" v="16"/>
          <ac:spMkLst>
            <pc:docMk/>
            <pc:sldMk cId="0" sldId="674"/>
            <ac:spMk id="26626" creationId="{04F054ED-FA1E-43FC-9C72-113CAFA7BA13}"/>
          </ac:spMkLst>
        </pc:spChg>
      </pc:sldChg>
      <pc:sldChg chg="modSp add del modTransition">
        <pc:chgData name="萧 炫百" userId="380fa28bc53dff1a" providerId="LiveId" clId="{3C7668D7-A5C4-40F2-9E07-5165D4933F5D}" dt="2020-09-05T14:33:51.472" v="22"/>
        <pc:sldMkLst>
          <pc:docMk/>
          <pc:sldMk cId="0" sldId="675"/>
        </pc:sldMkLst>
        <pc:spChg chg="mod">
          <ac:chgData name="萧 炫百" userId="380fa28bc53dff1a" providerId="LiveId" clId="{3C7668D7-A5C4-40F2-9E07-5165D4933F5D}" dt="2020-09-05T14:33:46.172" v="16"/>
          <ac:spMkLst>
            <pc:docMk/>
            <pc:sldMk cId="0" sldId="675"/>
            <ac:spMk id="28674" creationId="{D29FC25E-A3AE-43C7-BDFE-6270471944FA}"/>
          </ac:spMkLst>
        </pc:spChg>
      </pc:sldChg>
      <pc:sldChg chg="modSp add del modTransition">
        <pc:chgData name="萧 炫百" userId="380fa28bc53dff1a" providerId="LiveId" clId="{3C7668D7-A5C4-40F2-9E07-5165D4933F5D}" dt="2020-09-05T14:33:51.472" v="22"/>
        <pc:sldMkLst>
          <pc:docMk/>
          <pc:sldMk cId="0" sldId="676"/>
        </pc:sldMkLst>
        <pc:spChg chg="mod">
          <ac:chgData name="萧 炫百" userId="380fa28bc53dff1a" providerId="LiveId" clId="{3C7668D7-A5C4-40F2-9E07-5165D4933F5D}" dt="2020-09-05T14:33:46.172" v="16"/>
          <ac:spMkLst>
            <pc:docMk/>
            <pc:sldMk cId="0" sldId="676"/>
            <ac:spMk id="31746" creationId="{9C4BE957-48B6-48F3-AEAC-1EAEDA0D2F79}"/>
          </ac:spMkLst>
        </pc:spChg>
      </pc:sldChg>
      <pc:sldChg chg="add del modTransition">
        <pc:chgData name="萧 炫百" userId="380fa28bc53dff1a" providerId="LiveId" clId="{3C7668D7-A5C4-40F2-9E07-5165D4933F5D}" dt="2020-09-05T14:33:51.472" v="22"/>
        <pc:sldMkLst>
          <pc:docMk/>
          <pc:sldMk cId="0" sldId="677"/>
        </pc:sldMkLst>
      </pc:sldChg>
      <pc:sldChg chg="modSp add del mod modTransition">
        <pc:chgData name="萧 炫百" userId="380fa28bc53dff1a" providerId="LiveId" clId="{3C7668D7-A5C4-40F2-9E07-5165D4933F5D}" dt="2020-09-05T14:33:51.472" v="22"/>
        <pc:sldMkLst>
          <pc:docMk/>
          <pc:sldMk cId="0" sldId="679"/>
        </pc:sldMkLst>
        <pc:spChg chg="mod">
          <ac:chgData name="萧 炫百" userId="380fa28bc53dff1a" providerId="LiveId" clId="{3C7668D7-A5C4-40F2-9E07-5165D4933F5D}" dt="2020-09-05T14:33:51.472" v="22"/>
          <ac:spMkLst>
            <pc:docMk/>
            <pc:sldMk cId="0" sldId="679"/>
            <ac:spMk id="14339" creationId="{258BFF9A-9C3B-4A04-B2A5-AE9FA5185694}"/>
          </ac:spMkLst>
        </pc:spChg>
        <pc:spChg chg="mod">
          <ac:chgData name="萧 炫百" userId="380fa28bc53dff1a" providerId="LiveId" clId="{3C7668D7-A5C4-40F2-9E07-5165D4933F5D}" dt="2020-09-05T14:33:46.172" v="16"/>
          <ac:spMkLst>
            <pc:docMk/>
            <pc:sldMk cId="0" sldId="679"/>
            <ac:spMk id="32770" creationId="{31E8CF3F-1295-4CF1-BAE3-D1D5EF4FE9C8}"/>
          </ac:spMkLst>
        </pc:spChg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2677166331" sldId="681"/>
        </pc:sldMkLst>
      </pc:sldChg>
      <pc:sldChg chg="add">
        <pc:chgData name="萧 炫百" userId="380fa28bc53dff1a" providerId="LiveId" clId="{3C7668D7-A5C4-40F2-9E07-5165D4933F5D}" dt="2020-09-05T14:36:08.625" v="32"/>
        <pc:sldMkLst>
          <pc:docMk/>
          <pc:sldMk cId="2836799752" sldId="682"/>
        </pc:sldMkLst>
      </pc:sldChg>
      <pc:sldChg chg="add del">
        <pc:chgData name="萧 炫百" userId="380fa28bc53dff1a" providerId="LiveId" clId="{3C7668D7-A5C4-40F2-9E07-5165D4933F5D}" dt="2020-09-05T14:36:31.026" v="66"/>
        <pc:sldMkLst>
          <pc:docMk/>
          <pc:sldMk cId="953755711" sldId="683"/>
        </pc:sldMkLst>
      </pc:sldChg>
      <pc:sldChg chg="modSp add">
        <pc:chgData name="萧 炫百" userId="380fa28bc53dff1a" providerId="LiveId" clId="{3C7668D7-A5C4-40F2-9E07-5165D4933F5D}" dt="2020-09-05T14:57:50.610" v="118" actId="207"/>
        <pc:sldMkLst>
          <pc:docMk/>
          <pc:sldMk cId="1633428179" sldId="683"/>
        </pc:sldMkLst>
        <pc:spChg chg="mod">
          <ac:chgData name="萧 炫百" userId="380fa28bc53dff1a" providerId="LiveId" clId="{3C7668D7-A5C4-40F2-9E07-5165D4933F5D}" dt="2020-09-05T14:57:50.610" v="118" actId="207"/>
          <ac:spMkLst>
            <pc:docMk/>
            <pc:sldMk cId="1633428179" sldId="683"/>
            <ac:spMk id="2" creationId="{968AE20D-C92D-460E-B393-668EF96EA62D}"/>
          </ac:spMkLst>
        </pc:spChg>
      </pc:sldChg>
      <pc:sldChg chg="modSp add del modTransition">
        <pc:chgData name="萧 炫百" userId="380fa28bc53dff1a" providerId="LiveId" clId="{3C7668D7-A5C4-40F2-9E07-5165D4933F5D}" dt="2020-09-05T14:33:51.472" v="22"/>
        <pc:sldMkLst>
          <pc:docMk/>
          <pc:sldMk cId="0" sldId="764"/>
        </pc:sldMkLst>
        <pc:spChg chg="mod">
          <ac:chgData name="萧 炫百" userId="380fa28bc53dff1a" providerId="LiveId" clId="{3C7668D7-A5C4-40F2-9E07-5165D4933F5D}" dt="2020-09-05T14:33:46.172" v="16"/>
          <ac:spMkLst>
            <pc:docMk/>
            <pc:sldMk cId="0" sldId="764"/>
            <ac:spMk id="5123" creationId="{3A0A67C1-4DCB-41B1-83DF-7103352B18CF}"/>
          </ac:spMkLst>
        </pc:spChg>
        <pc:spChg chg="mod">
          <ac:chgData name="萧 炫百" userId="380fa28bc53dff1a" providerId="LiveId" clId="{3C7668D7-A5C4-40F2-9E07-5165D4933F5D}" dt="2020-09-05T14:33:46.172" v="16"/>
          <ac:spMkLst>
            <pc:docMk/>
            <pc:sldMk cId="0" sldId="764"/>
            <ac:spMk id="20484" creationId="{E14BBCF7-4BBE-42F5-AB1E-18477BD77D82}"/>
          </ac:spMkLst>
        </pc:spChg>
      </pc:sldChg>
      <pc:sldChg chg="modSp add del modTransition">
        <pc:chgData name="萧 炫百" userId="380fa28bc53dff1a" providerId="LiveId" clId="{3C7668D7-A5C4-40F2-9E07-5165D4933F5D}" dt="2020-09-05T14:33:51.472" v="22"/>
        <pc:sldMkLst>
          <pc:docMk/>
          <pc:sldMk cId="0" sldId="769"/>
        </pc:sldMkLst>
        <pc:spChg chg="mod">
          <ac:chgData name="萧 炫百" userId="380fa28bc53dff1a" providerId="LiveId" clId="{3C7668D7-A5C4-40F2-9E07-5165D4933F5D}" dt="2020-09-05T14:33:46.172" v="16"/>
          <ac:spMkLst>
            <pc:docMk/>
            <pc:sldMk cId="0" sldId="769"/>
            <ac:spMk id="5123" creationId="{CA125613-AF43-41FD-91F0-222342CBC2C2}"/>
          </ac:spMkLst>
        </pc:spChg>
        <pc:spChg chg="mod">
          <ac:chgData name="萧 炫百" userId="380fa28bc53dff1a" providerId="LiveId" clId="{3C7668D7-A5C4-40F2-9E07-5165D4933F5D}" dt="2020-09-05T14:33:46.172" v="16"/>
          <ac:spMkLst>
            <pc:docMk/>
            <pc:sldMk cId="0" sldId="769"/>
            <ac:spMk id="19460" creationId="{C86DFB42-EC60-4689-86B0-4C8AA4D1C44B}"/>
          </ac:spMkLst>
        </pc:spChg>
      </pc:sldChg>
      <pc:sldChg chg="modSp add del mod modTransition">
        <pc:chgData name="萧 炫百" userId="380fa28bc53dff1a" providerId="LiveId" clId="{3C7668D7-A5C4-40F2-9E07-5165D4933F5D}" dt="2020-09-05T14:33:51.472" v="22"/>
        <pc:sldMkLst>
          <pc:docMk/>
          <pc:sldMk cId="0" sldId="800"/>
        </pc:sldMkLst>
        <pc:spChg chg="mod">
          <ac:chgData name="萧 炫百" userId="380fa28bc53dff1a" providerId="LiveId" clId="{3C7668D7-A5C4-40F2-9E07-5165D4933F5D}" dt="2020-09-05T14:33:46.172" v="16"/>
          <ac:spMkLst>
            <pc:docMk/>
            <pc:sldMk cId="0" sldId="800"/>
            <ac:spMk id="5123" creationId="{F20EF42A-EBED-4AFE-80F5-77B3FDB71E14}"/>
          </ac:spMkLst>
        </pc:spChg>
        <pc:spChg chg="mod">
          <ac:chgData name="萧 炫百" userId="380fa28bc53dff1a" providerId="LiveId" clId="{3C7668D7-A5C4-40F2-9E07-5165D4933F5D}" dt="2020-09-05T14:33:51.472" v="22"/>
          <ac:spMkLst>
            <pc:docMk/>
            <pc:sldMk cId="0" sldId="800"/>
            <ac:spMk id="9220" creationId="{BB66F3DE-3B32-4DB7-A024-5E8E5836BCAC}"/>
          </ac:spMkLst>
        </pc:spChg>
      </pc:sldChg>
      <pc:sldChg chg="add del modTransition">
        <pc:chgData name="萧 炫百" userId="380fa28bc53dff1a" providerId="LiveId" clId="{3C7668D7-A5C4-40F2-9E07-5165D4933F5D}" dt="2020-09-05T14:33:51.472" v="22"/>
        <pc:sldMkLst>
          <pc:docMk/>
          <pc:sldMk cId="0" sldId="801"/>
        </pc:sldMkLst>
      </pc:sldChg>
      <pc:sldChg chg="add del">
        <pc:chgData name="萧 炫百" userId="380fa28bc53dff1a" providerId="LiveId" clId="{3C7668D7-A5C4-40F2-9E07-5165D4933F5D}" dt="2020-09-05T14:33:51.472" v="22"/>
        <pc:sldMkLst>
          <pc:docMk/>
          <pc:sldMk cId="0" sldId="806"/>
        </pc:sldMkLst>
      </pc:sldChg>
      <pc:sldChg chg="add del">
        <pc:chgData name="萧 炫百" userId="380fa28bc53dff1a" providerId="LiveId" clId="{3C7668D7-A5C4-40F2-9E07-5165D4933F5D}" dt="2020-09-05T14:33:51.472" v="22"/>
        <pc:sldMkLst>
          <pc:docMk/>
          <pc:sldMk cId="0" sldId="807"/>
        </pc:sldMkLst>
      </pc:sldChg>
      <pc:sldChg chg="modSp add del modTransition">
        <pc:chgData name="萧 炫百" userId="380fa28bc53dff1a" providerId="LiveId" clId="{3C7668D7-A5C4-40F2-9E07-5165D4933F5D}" dt="2020-09-05T14:33:51.472" v="22"/>
        <pc:sldMkLst>
          <pc:docMk/>
          <pc:sldMk cId="0" sldId="808"/>
        </pc:sldMkLst>
        <pc:spChg chg="mod">
          <ac:chgData name="萧 炫百" userId="380fa28bc53dff1a" providerId="LiveId" clId="{3C7668D7-A5C4-40F2-9E07-5165D4933F5D}" dt="2020-09-05T14:33:46.172" v="16"/>
          <ac:spMkLst>
            <pc:docMk/>
            <pc:sldMk cId="0" sldId="808"/>
            <ac:spMk id="5123" creationId="{A8A7AD02-9B30-44AE-BF12-9BFE9B55C1AE}"/>
          </ac:spMkLst>
        </pc:spChg>
        <pc:spChg chg="mod">
          <ac:chgData name="萧 炫百" userId="380fa28bc53dff1a" providerId="LiveId" clId="{3C7668D7-A5C4-40F2-9E07-5165D4933F5D}" dt="2020-09-05T14:33:46.172" v="16"/>
          <ac:spMkLst>
            <pc:docMk/>
            <pc:sldMk cId="0" sldId="808"/>
            <ac:spMk id="18436" creationId="{166F270B-C36E-4BF2-9CA4-A7F1837227F7}"/>
          </ac:spMkLst>
        </pc:spChg>
      </pc:sldChg>
      <pc:sldChg chg="modSp add del modTransition">
        <pc:chgData name="萧 炫百" userId="380fa28bc53dff1a" providerId="LiveId" clId="{3C7668D7-A5C4-40F2-9E07-5165D4933F5D}" dt="2020-09-05T14:33:51.472" v="22"/>
        <pc:sldMkLst>
          <pc:docMk/>
          <pc:sldMk cId="0" sldId="810"/>
        </pc:sldMkLst>
        <pc:spChg chg="mod">
          <ac:chgData name="萧 炫百" userId="380fa28bc53dff1a" providerId="LiveId" clId="{3C7668D7-A5C4-40F2-9E07-5165D4933F5D}" dt="2020-09-05T14:33:46.172" v="16"/>
          <ac:spMkLst>
            <pc:docMk/>
            <pc:sldMk cId="0" sldId="810"/>
            <ac:spMk id="21508" creationId="{E421EE6E-8C1B-4F47-9F5C-660251FD555F}"/>
          </ac:spMkLst>
        </pc:spChg>
        <pc:spChg chg="mod">
          <ac:chgData name="萧 炫百" userId="380fa28bc53dff1a" providerId="LiveId" clId="{3C7668D7-A5C4-40F2-9E07-5165D4933F5D}" dt="2020-09-05T14:33:46.172" v="16"/>
          <ac:spMkLst>
            <pc:docMk/>
            <pc:sldMk cId="0" sldId="810"/>
            <ac:spMk id="29699" creationId="{EBD84A68-A70E-44E8-84CD-1321C5B8AD02}"/>
          </ac:spMkLst>
        </pc:spChg>
      </pc:sldChg>
      <pc:sldChg chg="add del modTransition">
        <pc:chgData name="萧 炫百" userId="380fa28bc53dff1a" providerId="LiveId" clId="{3C7668D7-A5C4-40F2-9E07-5165D4933F5D}" dt="2020-09-05T14:33:51.472" v="22"/>
        <pc:sldMkLst>
          <pc:docMk/>
          <pc:sldMk cId="0" sldId="811"/>
        </pc:sldMkLst>
      </pc:sldChg>
      <pc:sldChg chg="modSp add del modTransition">
        <pc:chgData name="萧 炫百" userId="380fa28bc53dff1a" providerId="LiveId" clId="{3C7668D7-A5C4-40F2-9E07-5165D4933F5D}" dt="2020-09-05T14:33:51.472" v="22"/>
        <pc:sldMkLst>
          <pc:docMk/>
          <pc:sldMk cId="0" sldId="812"/>
        </pc:sldMkLst>
        <pc:spChg chg="mod">
          <ac:chgData name="萧 炫百" userId="380fa28bc53dff1a" providerId="LiveId" clId="{3C7668D7-A5C4-40F2-9E07-5165D4933F5D}" dt="2020-09-05T14:33:46.172" v="16"/>
          <ac:spMkLst>
            <pc:docMk/>
            <pc:sldMk cId="0" sldId="812"/>
            <ac:spMk id="33794" creationId="{716561FF-D3BC-4FBE-86C1-96F710C0FCCD}"/>
          </ac:spMkLst>
        </pc:spChg>
      </pc:sldChg>
      <pc:sldChg chg="modSp add del modTransition">
        <pc:chgData name="萧 炫百" userId="380fa28bc53dff1a" providerId="LiveId" clId="{3C7668D7-A5C4-40F2-9E07-5165D4933F5D}" dt="2020-09-05T14:33:51.472" v="22"/>
        <pc:sldMkLst>
          <pc:docMk/>
          <pc:sldMk cId="0" sldId="813"/>
        </pc:sldMkLst>
        <pc:spChg chg="mod">
          <ac:chgData name="萧 炫百" userId="380fa28bc53dff1a" providerId="LiveId" clId="{3C7668D7-A5C4-40F2-9E07-5165D4933F5D}" dt="2020-09-05T14:33:46.172" v="16"/>
          <ac:spMkLst>
            <pc:docMk/>
            <pc:sldMk cId="0" sldId="813"/>
            <ac:spMk id="34818" creationId="{5AD4FBCB-B43E-43BA-9790-12D41F862151}"/>
          </ac:spMkLst>
        </pc:spChg>
      </pc:sldChg>
      <pc:sldChg chg="modSp add del mod modTransition">
        <pc:chgData name="萧 炫百" userId="380fa28bc53dff1a" providerId="LiveId" clId="{3C7668D7-A5C4-40F2-9E07-5165D4933F5D}" dt="2020-09-05T14:33:51.472" v="22"/>
        <pc:sldMkLst>
          <pc:docMk/>
          <pc:sldMk cId="0" sldId="814"/>
        </pc:sldMkLst>
        <pc:spChg chg="mod">
          <ac:chgData name="萧 炫百" userId="380fa28bc53dff1a" providerId="LiveId" clId="{3C7668D7-A5C4-40F2-9E07-5165D4933F5D}" dt="2020-09-05T14:33:51.472" v="22"/>
          <ac:spMkLst>
            <pc:docMk/>
            <pc:sldMk cId="0" sldId="814"/>
            <ac:spMk id="5" creationId="{101A7038-C074-4D34-8B1F-BEA701E58D92}"/>
          </ac:spMkLst>
        </pc:spChg>
        <pc:spChg chg="mod">
          <ac:chgData name="萧 炫百" userId="380fa28bc53dff1a" providerId="LiveId" clId="{3C7668D7-A5C4-40F2-9E07-5165D4933F5D}" dt="2020-09-05T14:33:46.172" v="16"/>
          <ac:spMkLst>
            <pc:docMk/>
            <pc:sldMk cId="0" sldId="814"/>
            <ac:spMk id="35842" creationId="{A34C08BF-1521-4B7E-ABED-6CA6869D500A}"/>
          </ac:spMkLst>
        </pc:spChg>
      </pc:sldChg>
      <pc:sldChg chg="modSp add del modTransition">
        <pc:chgData name="萧 炫百" userId="380fa28bc53dff1a" providerId="LiveId" clId="{3C7668D7-A5C4-40F2-9E07-5165D4933F5D}" dt="2020-09-05T14:33:51.472" v="22"/>
        <pc:sldMkLst>
          <pc:docMk/>
          <pc:sldMk cId="0" sldId="815"/>
        </pc:sldMkLst>
        <pc:spChg chg="mod">
          <ac:chgData name="萧 炫百" userId="380fa28bc53dff1a" providerId="LiveId" clId="{3C7668D7-A5C4-40F2-9E07-5165D4933F5D}" dt="2020-09-05T14:33:46.172" v="16"/>
          <ac:spMkLst>
            <pc:docMk/>
            <pc:sldMk cId="0" sldId="815"/>
            <ac:spMk id="36866" creationId="{B1B9D18D-5AA2-4786-88A7-76B8883B6558}"/>
          </ac:spMkLst>
        </pc:spChg>
      </pc:sldChg>
      <pc:sldMasterChg chg="delSldLayout">
        <pc:chgData name="萧 炫百" userId="380fa28bc53dff1a" providerId="LiveId" clId="{3C7668D7-A5C4-40F2-9E07-5165D4933F5D}" dt="2020-09-05T14:51:21.865" v="117" actId="47"/>
        <pc:sldMasterMkLst>
          <pc:docMk/>
          <pc:sldMasterMk cId="1943259863" sldId="2147483648"/>
        </pc:sldMasterMkLst>
        <pc:sldLayoutChg chg="del">
          <pc:chgData name="萧 炫百" userId="380fa28bc53dff1a" providerId="LiveId" clId="{3C7668D7-A5C4-40F2-9E07-5165D4933F5D}" dt="2020-09-05T14:37:44.147" v="77" actId="47"/>
          <pc:sldLayoutMkLst>
            <pc:docMk/>
            <pc:sldMasterMk cId="1943259863" sldId="2147483648"/>
            <pc:sldLayoutMk cId="1345663316" sldId="2147483667"/>
          </pc:sldLayoutMkLst>
        </pc:sldLayoutChg>
        <pc:sldLayoutChg chg="del">
          <pc:chgData name="萧 炫百" userId="380fa28bc53dff1a" providerId="LiveId" clId="{3C7668D7-A5C4-40F2-9E07-5165D4933F5D}" dt="2020-09-05T14:51:21.865" v="117" actId="47"/>
          <pc:sldLayoutMkLst>
            <pc:docMk/>
            <pc:sldMasterMk cId="1943259863" sldId="2147483648"/>
            <pc:sldLayoutMk cId="1959049295" sldId="2147483669"/>
          </pc:sldLayoutMkLst>
        </pc:sldLayoutChg>
      </pc:sldMasterChg>
      <pc:sldMasterChg chg="del delSldLayout">
        <pc:chgData name="萧 炫百" userId="380fa28bc53dff1a" providerId="LiveId" clId="{3C7668D7-A5C4-40F2-9E07-5165D4933F5D}" dt="2020-09-05T14:51:13.719" v="115" actId="47"/>
        <pc:sldMasterMkLst>
          <pc:docMk/>
          <pc:sldMasterMk cId="1844872602" sldId="2147483669"/>
        </pc:sldMasterMkLst>
        <pc:sldLayoutChg chg="del">
          <pc:chgData name="萧 炫百" userId="380fa28bc53dff1a" providerId="LiveId" clId="{3C7668D7-A5C4-40F2-9E07-5165D4933F5D}" dt="2020-09-05T14:51:13.719" v="115" actId="47"/>
          <pc:sldLayoutMkLst>
            <pc:docMk/>
            <pc:sldMasterMk cId="1844872602" sldId="2147483669"/>
            <pc:sldLayoutMk cId="1120888846" sldId="2147483670"/>
          </pc:sldLayoutMkLst>
        </pc:sldLayoutChg>
        <pc:sldLayoutChg chg="del">
          <pc:chgData name="萧 炫百" userId="380fa28bc53dff1a" providerId="LiveId" clId="{3C7668D7-A5C4-40F2-9E07-5165D4933F5D}" dt="2020-09-05T14:51:13.719" v="115" actId="47"/>
          <pc:sldLayoutMkLst>
            <pc:docMk/>
            <pc:sldMasterMk cId="1844872602" sldId="2147483669"/>
            <pc:sldLayoutMk cId="2281615118" sldId="2147483671"/>
          </pc:sldLayoutMkLst>
        </pc:sldLayoutChg>
        <pc:sldLayoutChg chg="del">
          <pc:chgData name="萧 炫百" userId="380fa28bc53dff1a" providerId="LiveId" clId="{3C7668D7-A5C4-40F2-9E07-5165D4933F5D}" dt="2020-09-05T14:51:13.719" v="115" actId="47"/>
          <pc:sldLayoutMkLst>
            <pc:docMk/>
            <pc:sldMasterMk cId="1844872602" sldId="2147483669"/>
            <pc:sldLayoutMk cId="3094847175" sldId="2147483672"/>
          </pc:sldLayoutMkLst>
        </pc:sldLayoutChg>
        <pc:sldLayoutChg chg="del">
          <pc:chgData name="萧 炫百" userId="380fa28bc53dff1a" providerId="LiveId" clId="{3C7668D7-A5C4-40F2-9E07-5165D4933F5D}" dt="2020-09-05T14:51:13.719" v="115" actId="47"/>
          <pc:sldLayoutMkLst>
            <pc:docMk/>
            <pc:sldMasterMk cId="1844872602" sldId="2147483669"/>
            <pc:sldLayoutMk cId="2633169322" sldId="2147483673"/>
          </pc:sldLayoutMkLst>
        </pc:sldLayoutChg>
        <pc:sldLayoutChg chg="del">
          <pc:chgData name="萧 炫百" userId="380fa28bc53dff1a" providerId="LiveId" clId="{3C7668D7-A5C4-40F2-9E07-5165D4933F5D}" dt="2020-09-05T14:51:13.719" v="115" actId="47"/>
          <pc:sldLayoutMkLst>
            <pc:docMk/>
            <pc:sldMasterMk cId="1844872602" sldId="2147483669"/>
            <pc:sldLayoutMk cId="4289436225" sldId="2147483674"/>
          </pc:sldLayoutMkLst>
        </pc:sldLayoutChg>
        <pc:sldLayoutChg chg="del">
          <pc:chgData name="萧 炫百" userId="380fa28bc53dff1a" providerId="LiveId" clId="{3C7668D7-A5C4-40F2-9E07-5165D4933F5D}" dt="2020-09-05T14:51:13.719" v="115" actId="47"/>
          <pc:sldLayoutMkLst>
            <pc:docMk/>
            <pc:sldMasterMk cId="1844872602" sldId="2147483669"/>
            <pc:sldLayoutMk cId="3191622829" sldId="2147483675"/>
          </pc:sldLayoutMkLst>
        </pc:sldLayoutChg>
        <pc:sldLayoutChg chg="del">
          <pc:chgData name="萧 炫百" userId="380fa28bc53dff1a" providerId="LiveId" clId="{3C7668D7-A5C4-40F2-9E07-5165D4933F5D}" dt="2020-09-05T14:51:13.719" v="115" actId="47"/>
          <pc:sldLayoutMkLst>
            <pc:docMk/>
            <pc:sldMasterMk cId="1844872602" sldId="2147483669"/>
            <pc:sldLayoutMk cId="274682556" sldId="2147483676"/>
          </pc:sldLayoutMkLst>
        </pc:sldLayoutChg>
        <pc:sldLayoutChg chg="del">
          <pc:chgData name="萧 炫百" userId="380fa28bc53dff1a" providerId="LiveId" clId="{3C7668D7-A5C4-40F2-9E07-5165D4933F5D}" dt="2020-09-05T14:51:13.719" v="115" actId="47"/>
          <pc:sldLayoutMkLst>
            <pc:docMk/>
            <pc:sldMasterMk cId="1844872602" sldId="2147483669"/>
            <pc:sldLayoutMk cId="4150940374" sldId="2147483677"/>
          </pc:sldLayoutMkLst>
        </pc:sldLayoutChg>
        <pc:sldLayoutChg chg="del">
          <pc:chgData name="萧 炫百" userId="380fa28bc53dff1a" providerId="LiveId" clId="{3C7668D7-A5C4-40F2-9E07-5165D4933F5D}" dt="2020-09-05T14:51:13.719" v="115" actId="47"/>
          <pc:sldLayoutMkLst>
            <pc:docMk/>
            <pc:sldMasterMk cId="1844872602" sldId="2147483669"/>
            <pc:sldLayoutMk cId="3366475534" sldId="2147483678"/>
          </pc:sldLayoutMkLst>
        </pc:sldLayoutChg>
        <pc:sldLayoutChg chg="del">
          <pc:chgData name="萧 炫百" userId="380fa28bc53dff1a" providerId="LiveId" clId="{3C7668D7-A5C4-40F2-9E07-5165D4933F5D}" dt="2020-09-05T14:51:13.719" v="115" actId="47"/>
          <pc:sldLayoutMkLst>
            <pc:docMk/>
            <pc:sldMasterMk cId="1844872602" sldId="2147483669"/>
            <pc:sldLayoutMk cId="2580056752" sldId="2147483679"/>
          </pc:sldLayoutMkLst>
        </pc:sldLayoutChg>
        <pc:sldLayoutChg chg="del">
          <pc:chgData name="萧 炫百" userId="380fa28bc53dff1a" providerId="LiveId" clId="{3C7668D7-A5C4-40F2-9E07-5165D4933F5D}" dt="2020-09-05T14:51:13.719" v="115" actId="47"/>
          <pc:sldLayoutMkLst>
            <pc:docMk/>
            <pc:sldMasterMk cId="1844872602" sldId="2147483669"/>
            <pc:sldLayoutMk cId="521112179" sldId="2147483680"/>
          </pc:sldLayoutMkLst>
        </pc:sldLayoutChg>
        <pc:sldLayoutChg chg="del">
          <pc:chgData name="萧 炫百" userId="380fa28bc53dff1a" providerId="LiveId" clId="{3C7668D7-A5C4-40F2-9E07-5165D4933F5D}" dt="2020-09-05T14:51:13.719" v="115" actId="47"/>
          <pc:sldLayoutMkLst>
            <pc:docMk/>
            <pc:sldMasterMk cId="1844872602" sldId="2147483669"/>
            <pc:sldLayoutMk cId="1627158536" sldId="2147483681"/>
          </pc:sldLayoutMkLst>
        </pc:sldLayoutChg>
        <pc:sldLayoutChg chg="del">
          <pc:chgData name="萧 炫百" userId="380fa28bc53dff1a" providerId="LiveId" clId="{3C7668D7-A5C4-40F2-9E07-5165D4933F5D}" dt="2020-09-05T14:51:13.719" v="115" actId="47"/>
          <pc:sldLayoutMkLst>
            <pc:docMk/>
            <pc:sldMasterMk cId="1844872602" sldId="2147483669"/>
            <pc:sldLayoutMk cId="3898340126" sldId="2147483682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0176C01-2996-41EA-87C6-D94E8BA12DB2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2023年6月13日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A50F75F-AD11-4973-BAED-59A0098129E9}" type="datetime2">
              <a:rPr lang="zh-CN" altLang="en-US" smtClean="0"/>
              <a:pPr/>
              <a:t>2023年6月13日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869989-EB00-4EE7-BCB5-25BDC5BB29F8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xr.free-electrons.com/source/include/linux/sched.h?V=4.5#L1492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lxr.free-electrons.com/source/include/linux/sched.h?v=4.5#L1390" TargetMode="Externa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fld id="{49CD1C7F-0836-45EF-B0D5-C8289C26A76C}" type="slidenum">
              <a:rPr kumimoji="0" lang="zh-CN" altLang="en-US" sz="1200" b="0" smtClean="0">
                <a:latin typeface="Arial" charset="0"/>
                <a:ea typeface="宋体" pitchFamily="2" charset="-122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t>1</a:t>
            </a:fld>
            <a:endParaRPr kumimoji="0" lang="en-US" altLang="zh-CN" sz="1200" b="0" dirty="0">
              <a:latin typeface="Arial" charset="0"/>
              <a:ea typeface="宋体" pitchFamily="2" charset="-122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6277613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FA6C1417-A1DA-44E4-8346-7CDDEE37A0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A40164A-9B8F-46C1-BB16-1DD9366E71C0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D33C7C45-C6FE-43A8-AFA1-DA1101A23E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3275" y="539750"/>
            <a:ext cx="3546475" cy="2660650"/>
          </a:xfrm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D44FD366-74F4-4556-8518-BD2FA284CA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23938" y="3371850"/>
            <a:ext cx="8186737" cy="31353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B805F3AC-786D-4252-B94B-1B271B8168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33D8ABD-8FDD-4C8F-AD08-6F6B078A7807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B2E4CF66-DDEE-4051-89B6-DAF926E0F4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3275" y="539750"/>
            <a:ext cx="3546475" cy="2660650"/>
          </a:xfrm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DFA6E177-4EA6-4B55-843F-0AE36D90A0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23938" y="3371850"/>
            <a:ext cx="8186737" cy="31353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幻灯片图像占位符 1">
            <a:extLst>
              <a:ext uri="{FF2B5EF4-FFF2-40B4-BE49-F238E27FC236}">
                <a16:creationId xmlns:a16="http://schemas.microsoft.com/office/drawing/2014/main" id="{68B3F17E-5E4C-4784-AE2B-42AA43A6265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备注占位符 2">
            <a:extLst>
              <a:ext uri="{FF2B5EF4-FFF2-40B4-BE49-F238E27FC236}">
                <a16:creationId xmlns:a16="http://schemas.microsoft.com/office/drawing/2014/main" id="{1FF6EC1D-A2B2-465B-B132-E86AE4A787E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堆栈指针寄存器（</a:t>
            </a:r>
            <a:r>
              <a:rPr lang="en-US" altLang="zh-CN" dirty="0"/>
              <a:t>ESP</a:t>
            </a:r>
            <a:r>
              <a:rPr lang="zh-CN" altLang="en-US" dirty="0"/>
              <a:t>）、基地址寄存器（</a:t>
            </a:r>
            <a:r>
              <a:rPr lang="en-US" altLang="zh-CN" dirty="0"/>
              <a:t>EBP</a:t>
            </a:r>
            <a:r>
              <a:rPr lang="zh-CN" altLang="en-US" dirty="0"/>
              <a:t>）和指令指针（</a:t>
            </a:r>
            <a:r>
              <a:rPr lang="en-US" altLang="zh-CN" dirty="0"/>
              <a:t>EIP</a:t>
            </a:r>
            <a:r>
              <a:rPr lang="zh-CN" altLang="en-US" dirty="0"/>
              <a:t>）。</a:t>
            </a:r>
            <a:r>
              <a:rPr lang="en-US" altLang="zh-CN" dirty="0"/>
              <a:t>EIP</a:t>
            </a:r>
            <a:r>
              <a:rPr lang="zh-CN" altLang="en-US" dirty="0"/>
              <a:t>（</a:t>
            </a:r>
            <a:r>
              <a:rPr lang="en-US" altLang="zh-CN" dirty="0"/>
              <a:t>32</a:t>
            </a:r>
            <a:r>
              <a:rPr lang="zh-CN" altLang="en-US" dirty="0"/>
              <a:t>位指令指针）是下一条指令在代码段（</a:t>
            </a:r>
            <a:r>
              <a:rPr lang="en-US" altLang="zh-CN" dirty="0"/>
              <a:t>CS:</a:t>
            </a:r>
            <a:r>
              <a:rPr lang="zh-CN" altLang="en-US" dirty="0"/>
              <a:t>指令或代码存放的位置）里的偏移，一般代码是不能直接访问</a:t>
            </a:r>
            <a:r>
              <a:rPr lang="en-US" altLang="zh-CN" dirty="0"/>
              <a:t>EIP</a:t>
            </a:r>
            <a:r>
              <a:rPr lang="zh-CN" altLang="en-US" dirty="0"/>
              <a:t>值的。在每条指令被执行之后</a:t>
            </a:r>
            <a:r>
              <a:rPr lang="en-US" altLang="zh-CN" dirty="0"/>
              <a:t>EIP</a:t>
            </a:r>
            <a:r>
              <a:rPr lang="zh-CN" altLang="en-US" dirty="0"/>
              <a:t>值会自动增加一个值以指向下一条要执行指令的地址。当要调用子程序时，系统就需要知道下一条指令的地址以及如何返回原始调用地址。调用指令通常规定了要往</a:t>
            </a:r>
            <a:r>
              <a:rPr lang="en-US" altLang="zh-CN" dirty="0"/>
              <a:t>EIP</a:t>
            </a:r>
            <a:r>
              <a:rPr lang="zh-CN" altLang="en-US" dirty="0"/>
              <a:t>所加的值，并把它压入堆栈。而调用函数中的返回指令会把堆栈值弹出给</a:t>
            </a:r>
            <a:r>
              <a:rPr lang="en-US" altLang="zh-CN" dirty="0"/>
              <a:t>EIP</a:t>
            </a:r>
            <a:r>
              <a:rPr lang="zh-CN" altLang="en-US" dirty="0"/>
              <a:t>以恢复调用后下一条指令的执行。同样堆栈指针</a:t>
            </a:r>
            <a:r>
              <a:rPr lang="en-US" altLang="zh-CN" dirty="0"/>
              <a:t>ESP</a:t>
            </a:r>
            <a:r>
              <a:rPr lang="zh-CN" altLang="en-US" dirty="0"/>
              <a:t>指向堆栈的最高端，</a:t>
            </a:r>
            <a:r>
              <a:rPr lang="en-US" altLang="zh-CN" dirty="0"/>
              <a:t>EBP</a:t>
            </a:r>
            <a:r>
              <a:rPr lang="zh-CN" altLang="en-US" dirty="0"/>
              <a:t>可指向堆栈的任意位置。</a:t>
            </a:r>
          </a:p>
          <a:p>
            <a:r>
              <a:rPr lang="zh-CN" altLang="en-US" dirty="0"/>
              <a:t>换句话说，</a:t>
            </a:r>
            <a:r>
              <a:rPr lang="en-US" altLang="zh-CN" dirty="0"/>
              <a:t>EBP</a:t>
            </a:r>
            <a:r>
              <a:rPr lang="zh-CN" altLang="en-US" dirty="0"/>
              <a:t>是具有固定偏移的局部变量和参数堆栈信息的偏移参考寄存器；</a:t>
            </a:r>
            <a:r>
              <a:rPr lang="en-US" altLang="zh-CN" dirty="0"/>
              <a:t>ESP</a:t>
            </a:r>
            <a:r>
              <a:rPr lang="zh-CN" altLang="en-US" dirty="0"/>
              <a:t>地址经常发生变化，因为它一直指向堆栈的顶端。任何压栈和出栈操作均会影响</a:t>
            </a:r>
            <a:r>
              <a:rPr lang="en-US" altLang="zh-CN" dirty="0"/>
              <a:t>ESP</a:t>
            </a:r>
            <a:r>
              <a:rPr lang="zh-CN" altLang="en-US" dirty="0"/>
              <a:t>的值。</a:t>
            </a:r>
          </a:p>
        </p:txBody>
      </p:sp>
      <p:sp>
        <p:nvSpPr>
          <p:cNvPr id="113668" name="灯片编号占位符 3">
            <a:extLst>
              <a:ext uri="{FF2B5EF4-FFF2-40B4-BE49-F238E27FC236}">
                <a16:creationId xmlns:a16="http://schemas.microsoft.com/office/drawing/2014/main" id="{1575F50D-8B13-41E1-BD60-2F70949FE3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B2B29E1-55F5-43D4-99E0-AF8CC3F9AD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幻灯片图像占位符 1">
            <a:extLst>
              <a:ext uri="{FF2B5EF4-FFF2-40B4-BE49-F238E27FC236}">
                <a16:creationId xmlns:a16="http://schemas.microsoft.com/office/drawing/2014/main" id="{DD04B6D7-D7EF-4D94-907D-2D414F97A6A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备注占位符 2">
            <a:extLst>
              <a:ext uri="{FF2B5EF4-FFF2-40B4-BE49-F238E27FC236}">
                <a16:creationId xmlns:a16="http://schemas.microsoft.com/office/drawing/2014/main" id="{FDC958BC-5B16-4BC8-824C-02170227BD2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692" name="灯片编号占位符 3">
            <a:extLst>
              <a:ext uri="{FF2B5EF4-FFF2-40B4-BE49-F238E27FC236}">
                <a16:creationId xmlns:a16="http://schemas.microsoft.com/office/drawing/2014/main" id="{7E25E315-313D-4842-B83A-F23732A7A8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AFD34D3-4386-42DA-B477-31C010777DF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3417ADBE-7C6B-4FE1-8281-16D5552B08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FF5A3C4-44D3-4680-AC0A-D5AF0695AB56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8562DA30-6796-4EFE-A76D-7B380880DD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3275" y="539750"/>
            <a:ext cx="3546475" cy="2660650"/>
          </a:xfrm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516B58AA-F65A-450D-8F0D-25148A796D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23938" y="3371850"/>
            <a:ext cx="8186737" cy="31353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Linux</a:t>
            </a:r>
            <a:r>
              <a:rPr lang="zh-CN" altLang="en-US" dirty="0"/>
              <a:t>中的变量，可以分为环境变量和本地变量：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）环境变量：相当于全局变量，存在于所有的</a:t>
            </a:r>
            <a:r>
              <a:rPr lang="en-US" altLang="zh-CN" dirty="0"/>
              <a:t>Shell</a:t>
            </a:r>
            <a:r>
              <a:rPr lang="zh-CN" altLang="en-US" dirty="0"/>
              <a:t>中，具有继承性；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）本地变量：相当于局部变量只存在当前</a:t>
            </a:r>
            <a:r>
              <a:rPr lang="en-US" altLang="zh-CN" dirty="0"/>
              <a:t>Shell</a:t>
            </a:r>
            <a:r>
              <a:rPr lang="zh-CN" altLang="en-US" dirty="0"/>
              <a:t>中，本地变量包含环境变量，非环境变量不具有继承性。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env1.c :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通过代码获取环境变量。命令行第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3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个参数是环境表地址，是一个字符型数组指针。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en-US" altLang="zh-CN" dirty="0"/>
              <a:t>int main(int </a:t>
            </a:r>
            <a:r>
              <a:rPr lang="en-US" altLang="zh-CN" dirty="0" err="1"/>
              <a:t>argc</a:t>
            </a:r>
            <a:r>
              <a:rPr lang="en-US" altLang="zh-CN" dirty="0"/>
              <a:t>, char *</a:t>
            </a:r>
            <a:r>
              <a:rPr lang="en-US" altLang="zh-CN" dirty="0" err="1"/>
              <a:t>argv</a:t>
            </a:r>
            <a:r>
              <a:rPr lang="en-US" altLang="zh-CN" dirty="0"/>
              <a:t>[], char *env[])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pPr/>
              <a:t>29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56469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D9747D4B-F7AD-47B1-AC83-6786A06DD9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8CB12AB-4879-4550-BBDE-DF7780B402B1}" type="slidenum">
              <a:rPr lang="en-US" altLang="zh-CN">
                <a:solidFill>
                  <a:srgbClr val="000000"/>
                </a:solidFill>
              </a:rPr>
              <a:pPr/>
              <a:t>30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67EB9F65-50D7-4730-8D0F-1D1FD1A5EF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3275" y="539750"/>
            <a:ext cx="3546475" cy="2660650"/>
          </a:xfrm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D72F0773-F7EC-4597-AFE0-193275BCD6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23938" y="3371850"/>
            <a:ext cx="8186737" cy="31353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r>
              <a:rPr lang="en-US" altLang="zh-CN" dirty="0"/>
              <a:t># env  //</a:t>
            </a:r>
            <a:r>
              <a:rPr lang="zh-CN" altLang="en-US" dirty="0"/>
              <a:t>查看所有环境变量的值</a:t>
            </a:r>
            <a:endParaRPr lang="en-US" altLang="zh-CN" dirty="0"/>
          </a:p>
          <a:p>
            <a:r>
              <a:rPr lang="en-US" altLang="zh-CN" dirty="0"/>
              <a:t>#echo $PATH     //</a:t>
            </a:r>
            <a:r>
              <a:rPr lang="zh-CN" altLang="en-US" dirty="0"/>
              <a:t>查看环境变量</a:t>
            </a:r>
            <a:r>
              <a:rPr lang="en-US" altLang="zh-CN" dirty="0"/>
              <a:t>PATH</a:t>
            </a:r>
            <a:r>
              <a:rPr lang="zh-CN" altLang="en-US" dirty="0"/>
              <a:t>的值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注意：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libc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中定义的全局变量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environ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指向环境变量表，因为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environ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没有包含在任何头文件中，所以在使用时要用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extern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声明。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env2.c :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通过第三方变量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environ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获取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7DE17B5B-F331-43FA-8EDF-A47450E2B4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A11A18F-AF39-4C75-AD1F-8063A9758B70}" type="slidenum">
              <a:rPr lang="en-US" altLang="zh-CN">
                <a:solidFill>
                  <a:srgbClr val="000000"/>
                </a:solidFill>
              </a:rPr>
              <a:pPr/>
              <a:t>31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75907E6B-D3D0-42B3-AAF2-7503C412FC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3275" y="539750"/>
            <a:ext cx="3546475" cy="2660650"/>
          </a:xfrm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FE86910D-674D-42BE-84F3-38478B5BAB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23938" y="3371850"/>
            <a:ext cx="8186737" cy="31353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r>
              <a:rPr lang="en-US" altLang="zh-CN" dirty="0"/>
              <a:t>env3.c</a:t>
            </a:r>
            <a:r>
              <a:rPr lang="zh-CN" altLang="en-US" dirty="0"/>
              <a:t>：通过系统调用获取或设置环境变量</a:t>
            </a:r>
          </a:p>
          <a:p>
            <a:r>
              <a:rPr lang="zh-CN" altLang="en-US" dirty="0"/>
              <a:t>通常用</a:t>
            </a:r>
            <a:r>
              <a:rPr lang="en-US" altLang="zh-CN" dirty="0" err="1"/>
              <a:t>getenv</a:t>
            </a:r>
            <a:r>
              <a:rPr lang="zh-CN" altLang="en-US" dirty="0"/>
              <a:t>和</a:t>
            </a:r>
            <a:r>
              <a:rPr lang="en-US" altLang="zh-CN" dirty="0" err="1"/>
              <a:t>putenv</a:t>
            </a:r>
            <a:r>
              <a:rPr lang="zh-CN" altLang="en-US" dirty="0"/>
              <a:t>函数来访问特定的环境变量，而不是用</a:t>
            </a:r>
            <a:r>
              <a:rPr lang="en-US" altLang="zh-CN" dirty="0"/>
              <a:t>environ</a:t>
            </a:r>
            <a:r>
              <a:rPr lang="zh-CN" altLang="en-US" dirty="0"/>
              <a:t>变量。但是，如果要查看整个环境，则必须使用</a:t>
            </a:r>
            <a:r>
              <a:rPr lang="en-US" altLang="zh-CN" dirty="0"/>
              <a:t>environ</a:t>
            </a:r>
            <a:r>
              <a:rPr lang="zh-CN" altLang="en-US" dirty="0"/>
              <a:t>指针。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5398724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524E6069-C0AD-407B-8DC3-72E8600502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B6C832B-C39F-472A-AF73-BF6C659F1C0A}" type="slidenum">
              <a:rPr lang="en-US" altLang="zh-CN">
                <a:solidFill>
                  <a:srgbClr val="000000"/>
                </a:solidFill>
              </a:rPr>
              <a:pPr/>
              <a:t>32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DD7C35B9-9B34-454E-AD81-AF86A88EE1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3275" y="539750"/>
            <a:ext cx="3546475" cy="2660650"/>
          </a:xfrm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FF7A1906-6B76-42EF-8135-069586DD7A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23938" y="3371850"/>
            <a:ext cx="8186737" cy="31353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879775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8C08F8A1-7838-43D1-8CB7-B3F512A670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53BB64E-1831-4532-B09B-639C9DF5521C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3233642F-32E3-4666-BD48-77F08E694C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3275" y="539750"/>
            <a:ext cx="3546475" cy="2660650"/>
          </a:xfrm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0850B9EB-E3B0-4937-9080-E3118B31DF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23938" y="3371850"/>
            <a:ext cx="8186737" cy="31353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>
            <a:extLst>
              <a:ext uri="{FF2B5EF4-FFF2-40B4-BE49-F238E27FC236}">
                <a16:creationId xmlns:a16="http://schemas.microsoft.com/office/drawing/2014/main" id="{208145A4-EDA3-4E6C-A481-091153207E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43" name="备注占位符 2">
            <a:extLst>
              <a:ext uri="{FF2B5EF4-FFF2-40B4-BE49-F238E27FC236}">
                <a16:creationId xmlns:a16="http://schemas.microsoft.com/office/drawing/2014/main" id="{4B68D0AC-B68D-48B9-BB8E-9FA4F65E65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b="1">
                <a:hlinkClick r:id="rId3"/>
              </a:rPr>
              <a:t>进程标识符（</a:t>
            </a:r>
            <a:r>
              <a:rPr lang="en-US" altLang="zh-CN" b="1">
                <a:hlinkClick r:id="rId3"/>
              </a:rPr>
              <a:t>PID</a:t>
            </a:r>
            <a:r>
              <a:rPr lang="zh-CN" altLang="en-US" b="1">
                <a:hlinkClick r:id="rId3"/>
              </a:rPr>
              <a:t>）</a:t>
            </a:r>
            <a:endParaRPr lang="en-US" altLang="zh-CN" b="1"/>
          </a:p>
          <a:p>
            <a:r>
              <a:rPr lang="zh-CN" altLang="en-US" b="1">
                <a:hlinkClick r:id="rId4"/>
              </a:rPr>
              <a:t>进程状态</a:t>
            </a:r>
            <a:endParaRPr lang="en-US" altLang="zh-CN" b="1"/>
          </a:p>
          <a:p>
            <a:r>
              <a:rPr lang="en-US" altLang="zh-CN" b="1"/>
              <a:t>2</a:t>
            </a:r>
            <a:r>
              <a:rPr lang="zh-CN" altLang="en-US" b="1"/>
              <a:t>个终止状态</a:t>
            </a:r>
          </a:p>
          <a:p>
            <a:r>
              <a:rPr lang="zh-CN" altLang="en-US" b="1"/>
              <a:t>优先级、调度策略相关字段</a:t>
            </a:r>
            <a:endParaRPr lang="en-US" altLang="zh-CN" b="1">
              <a:hlinkClick r:id="rId4"/>
            </a:endParaRPr>
          </a:p>
          <a:p>
            <a:endParaRPr lang="zh-CN" altLang="en-US" b="1"/>
          </a:p>
          <a:p>
            <a:endParaRPr lang="zh-CN" altLang="en-US"/>
          </a:p>
        </p:txBody>
      </p:sp>
      <p:sp>
        <p:nvSpPr>
          <p:cNvPr id="10244" name="灯片编号占位符 3">
            <a:extLst>
              <a:ext uri="{FF2B5EF4-FFF2-40B4-BE49-F238E27FC236}">
                <a16:creationId xmlns:a16="http://schemas.microsoft.com/office/drawing/2014/main" id="{B4F7CA91-F095-49A3-9116-4EB296AAF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A37D3FD-C953-4EE3-8DBB-A3C88C49F0F0}" type="slidenum">
              <a:rPr lang="zh-CN" altLang="en-US"/>
              <a:pPr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D99DC714-E4FE-4ABF-BFDE-8D3CAA12A4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047B540-B066-448D-B4CF-A81A5B869319}" type="slidenum">
              <a:rPr lang="ko-KR" altLang="en-US"/>
              <a:pPr/>
              <a:t>34</a:t>
            </a:fld>
            <a:endParaRPr lang="en-US" altLang="ko-KR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E94CE98D-A292-4E05-B8E7-78F5655121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D42E3AA0-5447-45A4-9111-660E20F274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3E03E6C1-7FD9-4759-B650-1ABA6078F7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433DC5A-E26F-43D8-AC9E-899ACA4B15A3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1EE3C73C-E51B-4CEB-A4E8-47C9DD9541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3275" y="539750"/>
            <a:ext cx="3546475" cy="2660650"/>
          </a:xfrm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36B00AB7-005D-4003-9179-BFDFABEF8B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23938" y="3371850"/>
            <a:ext cx="8186737" cy="31353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1EE267E3-7B34-4EA6-8569-098AB86927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2E524D4-9364-4A72-8446-F03CC589C1A4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02B6B6D1-2819-4872-BE36-1901343A87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3275" y="539750"/>
            <a:ext cx="3546475" cy="2660650"/>
          </a:xfrm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B13853E4-6EFE-409A-A368-CE352E0DD0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23938" y="3371850"/>
            <a:ext cx="8186737" cy="31353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6628" rIns="0" bIns="0"/>
          <a:lstStyle/>
          <a:p>
            <a:pPr marL="0" marR="0" lvl="1" indent="0" algn="l" defTabSz="449263" rtl="0" eaLnBrk="1" fontAlgn="auto" latinLnBrk="0" hangingPunct="1">
              <a:lnSpc>
                <a:spcPct val="98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/>
            </a:pPr>
            <a:r>
              <a:rPr lang="zh-CN" altLang="en-US" sz="2800" b="0" kern="1200" dirty="0">
                <a:solidFill>
                  <a:srgbClr val="000000"/>
                </a:solidFill>
                <a:latin typeface="+mj-ea"/>
                <a:ea typeface="微软雅黑" panose="020B0503020204020204" pitchFamily="34" charset="-122"/>
                <a:cs typeface="+mn-cs"/>
              </a:rPr>
              <a:t>父进程的文件描述符表被子进程复制，父子进程的同一文件描述符指向同一个文件表</a:t>
            </a:r>
          </a:p>
          <a:p>
            <a:pPr defTabSz="449263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7DAE9C60-22E7-4D97-ACC0-B3FB2EA8EB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DF34A18-0BAF-4048-A31A-49FAB6752C12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D237E2E9-2710-42F6-91D9-481AEAF54B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3275" y="539750"/>
            <a:ext cx="3546475" cy="2660650"/>
          </a:xfrm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433B0AD9-EEBD-4A57-804D-766C4BA5BD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23938" y="3371850"/>
            <a:ext cx="8186737" cy="31353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4CD441DA-D939-43B8-8DB2-508B810323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F9370FB-59A9-47D2-885E-5618AFE1B562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1A65C652-F68C-430C-88FC-C8B4B0D17F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3275" y="539750"/>
            <a:ext cx="3546475" cy="2660650"/>
          </a:xfrm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B0E379DB-6878-4D44-91C0-2213EF7B60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23938" y="3371850"/>
            <a:ext cx="8186737" cy="31353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862AA1E6-8DE1-4BD8-92DC-DE992C4AEA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2C18D13-93A7-477A-A8A4-2644019B1C7A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A680EFA1-6249-49B9-9187-2848CA306D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3275" y="539750"/>
            <a:ext cx="3546475" cy="2660650"/>
          </a:xfrm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5BF9F81A-FBDE-4B94-8093-EF50C0D220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23938" y="3371850"/>
            <a:ext cx="8186737" cy="31353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r>
              <a:rPr lang="en-US" altLang="zh-CN"/>
              <a:t>Linux</a:t>
            </a:r>
            <a:r>
              <a:rPr lang="zh-CN" altLang="en-US"/>
              <a:t>系统中也存在容易捕捉的</a:t>
            </a:r>
            <a:r>
              <a:rPr lang="en-US" altLang="zh-CN"/>
              <a:t>TASK_UNINTERRUPTIBLE</a:t>
            </a:r>
            <a:r>
              <a:rPr lang="zh-CN" altLang="en-US"/>
              <a:t>状态。执行</a:t>
            </a:r>
            <a:r>
              <a:rPr lang="en-US" altLang="zh-CN"/>
              <a:t>vfork</a:t>
            </a:r>
            <a:r>
              <a:rPr lang="zh-CN" altLang="en-US"/>
              <a:t>系统调用后，父进程将进入</a:t>
            </a:r>
            <a:r>
              <a:rPr lang="en-US" altLang="zh-CN"/>
              <a:t>TASK_UNINTERRUPTIBLE</a:t>
            </a:r>
            <a:r>
              <a:rPr lang="zh-CN" altLang="en-US"/>
              <a:t>状态，直到子进程调用</a:t>
            </a:r>
            <a:r>
              <a:rPr lang="en-US" altLang="zh-CN"/>
              <a:t>exit</a:t>
            </a:r>
            <a:r>
              <a:rPr lang="zh-CN" altLang="en-US"/>
              <a:t>或</a:t>
            </a:r>
            <a:r>
              <a:rPr lang="en-US" altLang="zh-CN"/>
              <a:t>exec</a:t>
            </a:r>
            <a:r>
              <a:rPr lang="zh-CN" altLang="en-US"/>
              <a:t>。</a:t>
            </a:r>
            <a:endParaRPr lang="zh-CN" altLang="zh-CN"/>
          </a:p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8704C134-261F-4D5F-98CE-B6D010C59C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C85068F-6C2E-4807-B28D-6DC3778EEFFC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F15D306B-F4A0-4004-8F77-4F13B24CF2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3275" y="539750"/>
            <a:ext cx="3546475" cy="2660650"/>
          </a:xfrm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25EA568C-1060-4A2F-A177-9FB02B4B01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23938" y="3371850"/>
            <a:ext cx="8186737" cy="31353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9A147261-4A7A-4267-8CCD-97BD34E4C0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1FE2ABC-AE81-4559-BD17-FA575EAAB7AF}" type="slidenum">
              <a:rPr lang="en-US" altLang="zh-CN">
                <a:solidFill>
                  <a:srgbClr val="000000"/>
                </a:solidFill>
              </a:rPr>
              <a:pPr/>
              <a:t>43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F9823806-9AC6-4A90-9EDB-C1341E0674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3275" y="539750"/>
            <a:ext cx="3546475" cy="2660650"/>
          </a:xfrm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0F19C0F5-9922-4B56-BB57-20331AD386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23938" y="3371850"/>
            <a:ext cx="8186737" cy="31353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</a:t>
            </a:r>
            <a:r>
              <a:rPr lang="en-US" altLang="zh-CN" dirty="0"/>
              <a:t>6</a:t>
            </a:r>
            <a:r>
              <a:rPr lang="zh-CN" altLang="en-US" dirty="0"/>
              <a:t>个函数中真正的系统调用只有 </a:t>
            </a:r>
            <a:r>
              <a:rPr lang="en-US" altLang="zh-CN" dirty="0" err="1"/>
              <a:t>execve</a:t>
            </a:r>
            <a:r>
              <a:rPr lang="zh-CN" altLang="en-US" dirty="0"/>
              <a:t>，其他 </a:t>
            </a:r>
            <a:r>
              <a:rPr lang="en-US" altLang="zh-CN" dirty="0"/>
              <a:t>5</a:t>
            </a:r>
            <a:r>
              <a:rPr lang="zh-CN" altLang="en-US" dirty="0"/>
              <a:t>个都是库函数</a:t>
            </a:r>
            <a:r>
              <a:rPr lang="en-US" altLang="zh-CN" dirty="0"/>
              <a:t>,</a:t>
            </a:r>
            <a:r>
              <a:rPr lang="zh-CN" altLang="en-US" dirty="0"/>
              <a:t>它们最终都会调用</a:t>
            </a:r>
            <a:r>
              <a:rPr lang="en-US" altLang="zh-CN" dirty="0" err="1"/>
              <a:t>execve</a:t>
            </a:r>
            <a:r>
              <a:rPr lang="zh-CN" altLang="en-US" dirty="0"/>
              <a:t>这个系统调用，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pPr/>
              <a:t>44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70596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D509B3CA-4DB6-4975-A9BD-4085417E5F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8ECBC19-675D-4DC5-9670-DC497E34348B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145B59FD-4F81-43D8-AD96-5EC95F00AD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3275" y="539750"/>
            <a:ext cx="3546475" cy="2660650"/>
          </a:xfrm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DBADC237-CDEB-45D0-BF0B-AA3CD8ED92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23938" y="3371850"/>
            <a:ext cx="8186737" cy="31353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/>
              <a:t>l</a:t>
            </a:r>
            <a:r>
              <a:rPr lang="zh-CN" altLang="en-US" sz="2800" dirty="0"/>
              <a:t>：表示</a:t>
            </a:r>
            <a:r>
              <a:rPr lang="en-US" altLang="zh-CN" sz="2800" dirty="0"/>
              <a:t>list</a:t>
            </a:r>
            <a:r>
              <a:rPr lang="zh-CN" altLang="en-US" sz="2800" dirty="0"/>
              <a:t>，每个命令行参数都说明为一个单独的参数</a:t>
            </a:r>
          </a:p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>
            <a:extLst>
              <a:ext uri="{FF2B5EF4-FFF2-40B4-BE49-F238E27FC236}">
                <a16:creationId xmlns:a16="http://schemas.microsoft.com/office/drawing/2014/main" id="{583DC053-646A-495E-8D5B-A26208680C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291" name="备注占位符 2">
            <a:extLst>
              <a:ext uri="{FF2B5EF4-FFF2-40B4-BE49-F238E27FC236}">
                <a16:creationId xmlns:a16="http://schemas.microsoft.com/office/drawing/2014/main" id="{7743E09C-87F7-4958-BA57-E280CB473D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fs</a:t>
            </a:r>
            <a:r>
              <a:rPr lang="zh-CN" altLang="en-US" dirty="0"/>
              <a:t>用来表示进程与文件系统的联系，包括当前目录和根目录</a:t>
            </a:r>
            <a:r>
              <a:rPr lang="en-US" altLang="zh-CN" dirty="0"/>
              <a:t>;</a:t>
            </a:r>
            <a:r>
              <a:rPr lang="zh-CN" altLang="en-US" dirty="0"/>
              <a:t> </a:t>
            </a:r>
            <a:r>
              <a:rPr lang="en-US" altLang="zh-CN" dirty="0"/>
              <a:t>files</a:t>
            </a:r>
            <a:r>
              <a:rPr lang="zh-CN" altLang="en-US" dirty="0"/>
              <a:t>表示进程当前打开的文件</a:t>
            </a:r>
            <a:endParaRPr lang="en-US" altLang="zh-CN" dirty="0"/>
          </a:p>
          <a:p>
            <a:r>
              <a:rPr lang="en-US" altLang="zh-CN" dirty="0" err="1"/>
              <a:t>Mm_struct</a:t>
            </a:r>
            <a:r>
              <a:rPr lang="zh-CN" altLang="en-US" dirty="0"/>
              <a:t>进程所拥有的用户空间内存描述符</a:t>
            </a:r>
            <a:endParaRPr lang="en-US" altLang="zh-CN" dirty="0"/>
          </a:p>
          <a:p>
            <a:r>
              <a:rPr lang="zh-CN" altLang="en-US" dirty="0"/>
              <a:t>指向进程的信号描述符</a:t>
            </a:r>
            <a:r>
              <a:rPr lang="en-US" altLang="zh-CN" dirty="0"/>
              <a:t>,</a:t>
            </a:r>
            <a:r>
              <a:rPr lang="zh-CN" altLang="en-US" dirty="0"/>
              <a:t>指向进程的信号处理程序描述符</a:t>
            </a:r>
            <a:endParaRPr lang="en-US" altLang="zh-CN" dirty="0"/>
          </a:p>
          <a:p>
            <a:r>
              <a:rPr lang="en-US" altLang="zh-CN" dirty="0" err="1"/>
              <a:t>utime</a:t>
            </a:r>
            <a:r>
              <a:rPr lang="en-US" altLang="zh-CN" dirty="0"/>
              <a:t>/</a:t>
            </a:r>
            <a:r>
              <a:rPr lang="en-US" altLang="zh-CN" dirty="0" err="1"/>
              <a:t>stime</a:t>
            </a:r>
            <a:r>
              <a:rPr lang="zh-CN" altLang="en-US" dirty="0"/>
              <a:t>用于记录进程在用户态</a:t>
            </a:r>
            <a:r>
              <a:rPr lang="en-US" altLang="zh-CN" dirty="0"/>
              <a:t>/</a:t>
            </a:r>
            <a:r>
              <a:rPr lang="zh-CN" altLang="en-US" dirty="0"/>
              <a:t>内核态下所经过的节拍数（定时器）</a:t>
            </a:r>
            <a:endParaRPr lang="en-US" altLang="zh-CN" dirty="0"/>
          </a:p>
          <a:p>
            <a:r>
              <a:rPr lang="en-US" altLang="zh-CN" dirty="0" err="1"/>
              <a:t>start_time</a:t>
            </a:r>
            <a:r>
              <a:rPr lang="en-US" altLang="zh-CN" dirty="0"/>
              <a:t>/</a:t>
            </a:r>
            <a:r>
              <a:rPr lang="en-US" altLang="zh-CN" dirty="0" err="1"/>
              <a:t>real_start_time</a:t>
            </a:r>
            <a:r>
              <a:rPr lang="zh-CN" altLang="en-US" dirty="0"/>
              <a:t>进程创建时间，</a:t>
            </a:r>
            <a:r>
              <a:rPr lang="en-US" altLang="zh-CN" dirty="0" err="1"/>
              <a:t>real_start_time</a:t>
            </a:r>
            <a:r>
              <a:rPr lang="zh-CN" altLang="en-US" dirty="0"/>
              <a:t>还包含了进程睡眠时间</a:t>
            </a:r>
          </a:p>
        </p:txBody>
      </p:sp>
      <p:sp>
        <p:nvSpPr>
          <p:cNvPr id="12292" name="灯片编号占位符 3">
            <a:extLst>
              <a:ext uri="{FF2B5EF4-FFF2-40B4-BE49-F238E27FC236}">
                <a16:creationId xmlns:a16="http://schemas.microsoft.com/office/drawing/2014/main" id="{AC4A5EE2-4C58-4E2B-A1E5-B7DB5108CC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F3530D8-1FA0-4102-B5F7-9C355CD7206C}" type="slidenum">
              <a:rPr lang="zh-CN" altLang="en-US"/>
              <a:pPr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856CDCC7-8913-42FD-861C-91C6B8195F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7176DD7-8882-4F54-A5F7-CF25A01566FB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3B54E311-46B9-4B02-A3CE-32FB16728D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3275" y="539750"/>
            <a:ext cx="3546475" cy="2660650"/>
          </a:xfrm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3715E44E-08CE-4A23-B62E-551D569AF6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23938" y="3371850"/>
            <a:ext cx="8186737" cy="31353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>
            <a:extLst>
              <a:ext uri="{FF2B5EF4-FFF2-40B4-BE49-F238E27FC236}">
                <a16:creationId xmlns:a16="http://schemas.microsoft.com/office/drawing/2014/main" id="{359282E5-3A3D-473A-A03F-AA29583FBE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6D35DB9-8DD6-48AF-8D82-322F9B091A3E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907D9391-BC12-45D9-9095-204857F586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3275" y="539750"/>
            <a:ext cx="3546475" cy="2660650"/>
          </a:xfrm>
        </p:spPr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BA1E726C-A980-4AEF-9F88-369E0A0B17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23938" y="3371850"/>
            <a:ext cx="8186737" cy="31353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r>
              <a:rPr lang="en-US" altLang="zh-CN" dirty="0"/>
              <a:t>v</a:t>
            </a:r>
            <a:r>
              <a:rPr lang="zh-CN" altLang="en-US" dirty="0"/>
              <a:t>：表示</a:t>
            </a:r>
            <a:r>
              <a:rPr lang="en-US" altLang="zh-CN" dirty="0"/>
              <a:t>vector</a:t>
            </a:r>
            <a:r>
              <a:rPr lang="zh-CN" altLang="en-US" dirty="0"/>
              <a:t>，命令行参数放在数组中</a:t>
            </a:r>
          </a:p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>
                <a16:creationId xmlns:a16="http://schemas.microsoft.com/office/drawing/2014/main" id="{94AC7746-B75E-4B6F-8D7A-1A6D9C0EB3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3DE89B3-DEB0-45E2-8502-EFC6E6100E8B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0B44CBAB-A3F1-4FE9-9CAD-6E1D5401A4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3275" y="539750"/>
            <a:ext cx="3546475" cy="2660650"/>
          </a:xfrm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4CA91B64-EB4A-4FC3-B164-42E83155B2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23938" y="3371850"/>
            <a:ext cx="8186737" cy="31353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>
            <a:extLst>
              <a:ext uri="{FF2B5EF4-FFF2-40B4-BE49-F238E27FC236}">
                <a16:creationId xmlns:a16="http://schemas.microsoft.com/office/drawing/2014/main" id="{BAB8947A-6028-4112-A70C-C99596C086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5028906-65CC-4B79-8CA7-C512597A9ACF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D743877A-D0FB-4629-BA1D-E7FCA7B00F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3275" y="539750"/>
            <a:ext cx="3546475" cy="2660650"/>
          </a:xfrm>
        </p:spPr>
      </p:sp>
      <p:sp>
        <p:nvSpPr>
          <p:cNvPr id="102404" name="Rectangle 3">
            <a:extLst>
              <a:ext uri="{FF2B5EF4-FFF2-40B4-BE49-F238E27FC236}">
                <a16:creationId xmlns:a16="http://schemas.microsoft.com/office/drawing/2014/main" id="{B584D5E7-DDA7-4379-9447-B112FAF2C2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23938" y="3371850"/>
            <a:ext cx="8186737" cy="31353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e</a:t>
            </a:r>
            <a:r>
              <a:rPr lang="zh-CN" altLang="en-US" dirty="0"/>
              <a:t>：表示由函数调用者提供环境变量表</a:t>
            </a:r>
          </a:p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>
            <a:extLst>
              <a:ext uri="{FF2B5EF4-FFF2-40B4-BE49-F238E27FC236}">
                <a16:creationId xmlns:a16="http://schemas.microsoft.com/office/drawing/2014/main" id="{1969C0EB-3E10-4FF5-817E-A96BE87CB8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224A321-AFC5-45FE-A2A7-23A5A21673E5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id="{4ADDD88A-B280-4F38-A938-67D0BE27A9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3275" y="539750"/>
            <a:ext cx="3546475" cy="2660650"/>
          </a:xfrm>
        </p:spPr>
      </p:sp>
      <p:sp>
        <p:nvSpPr>
          <p:cNvPr id="104452" name="Rectangle 3">
            <a:extLst>
              <a:ext uri="{FF2B5EF4-FFF2-40B4-BE49-F238E27FC236}">
                <a16:creationId xmlns:a16="http://schemas.microsoft.com/office/drawing/2014/main" id="{DA36720B-BA9B-420E-847C-FF23BEC82D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23938" y="3371850"/>
            <a:ext cx="8186737" cy="31353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>
            <a:extLst>
              <a:ext uri="{FF2B5EF4-FFF2-40B4-BE49-F238E27FC236}">
                <a16:creationId xmlns:a16="http://schemas.microsoft.com/office/drawing/2014/main" id="{3618F295-2662-481A-881C-459B25C69B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D868866-D55B-419F-B559-431CD5572E08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3544E0C8-E000-4466-8D44-6230861003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3275" y="539750"/>
            <a:ext cx="3546475" cy="2660650"/>
          </a:xfrm>
        </p:spPr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08D3626A-5B72-4623-99B2-34BA6AE483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23938" y="3371850"/>
            <a:ext cx="8186737" cy="31353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lvl="1">
              <a:defRPr/>
            </a:pPr>
            <a:r>
              <a:rPr lang="en-US" altLang="zh-CN" sz="2800" dirty="0"/>
              <a:t>l</a:t>
            </a:r>
            <a:r>
              <a:rPr lang="zh-CN" altLang="en-US" sz="2800" dirty="0"/>
              <a:t>：表示</a:t>
            </a:r>
            <a:r>
              <a:rPr lang="en-US" altLang="zh-CN" sz="2800" dirty="0"/>
              <a:t>list</a:t>
            </a:r>
            <a:r>
              <a:rPr lang="zh-CN" altLang="en-US" sz="2800" dirty="0"/>
              <a:t>，每个命令行参数都说明为一个单独的参数</a:t>
            </a:r>
          </a:p>
          <a:p>
            <a:pPr lvl="1">
              <a:defRPr/>
            </a:pPr>
            <a:r>
              <a:rPr lang="en-US" altLang="zh-CN" sz="2800" dirty="0"/>
              <a:t>v</a:t>
            </a:r>
            <a:r>
              <a:rPr lang="zh-CN" altLang="en-US" sz="2800" dirty="0"/>
              <a:t>：表示</a:t>
            </a:r>
            <a:r>
              <a:rPr lang="en-US" altLang="zh-CN" sz="2800" dirty="0"/>
              <a:t>vector</a:t>
            </a:r>
            <a:r>
              <a:rPr lang="zh-CN" altLang="en-US" sz="2800" dirty="0"/>
              <a:t>，命令行参数放在数组中</a:t>
            </a:r>
          </a:p>
          <a:p>
            <a:pPr lvl="1">
              <a:defRPr/>
            </a:pPr>
            <a:r>
              <a:rPr lang="en-US" altLang="zh-CN" sz="2800" dirty="0"/>
              <a:t>e</a:t>
            </a:r>
            <a:r>
              <a:rPr lang="zh-CN" altLang="en-US" sz="2800" dirty="0"/>
              <a:t>：表示由函数调用者提供环境变量表</a:t>
            </a:r>
          </a:p>
          <a:p>
            <a:pPr lvl="1">
              <a:defRPr/>
            </a:pPr>
            <a:r>
              <a:rPr lang="en-US" altLang="zh-CN" sz="2800" dirty="0"/>
              <a:t>p</a:t>
            </a:r>
            <a:r>
              <a:rPr lang="zh-CN" altLang="en-US" sz="2800" dirty="0"/>
              <a:t>：表示通过环境变量</a:t>
            </a:r>
            <a:r>
              <a:rPr lang="en-US" altLang="zh-CN" sz="2800" dirty="0"/>
              <a:t>PATH</a:t>
            </a:r>
            <a:r>
              <a:rPr lang="zh-CN" altLang="en-US" sz="2800" dirty="0"/>
              <a:t>来指定路径，查找可执行文件</a:t>
            </a:r>
          </a:p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不管是哪种退出方式，系统最终都会执行内核中的同一代码。这段代码用来关闭进程所有已打开的文件描述符，释放它所占用的内存和其他资源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pPr/>
              <a:t>53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489475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>
            <a:extLst>
              <a:ext uri="{FF2B5EF4-FFF2-40B4-BE49-F238E27FC236}">
                <a16:creationId xmlns:a16="http://schemas.microsoft.com/office/drawing/2014/main" id="{5A12793F-9D2A-4DF7-AD05-A6A573549D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FCB23B2-CF1B-4391-B9F4-12A845DC7BD6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2A4BD9A0-C5D7-48F6-B73C-C101836BFF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3275" y="539750"/>
            <a:ext cx="3546475" cy="2660650"/>
          </a:xfrm>
        </p:spPr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EBFA29AC-5B1F-4BF4-82BC-3F4760FAE5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23938" y="3371850"/>
            <a:ext cx="8186737" cy="31353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eaLnBrk="1" hangingPunct="1"/>
            <a:r>
              <a:rPr lang="en-US" altLang="zh-CN" sz="1200" dirty="0"/>
              <a:t>exit </a:t>
            </a:r>
            <a:r>
              <a:rPr lang="zh-CN" altLang="en-US" sz="1200" dirty="0"/>
              <a:t>和</a:t>
            </a:r>
            <a:r>
              <a:rPr lang="en-US" altLang="zh-CN" sz="1200" dirty="0"/>
              <a:t>_exit </a:t>
            </a:r>
            <a:r>
              <a:rPr lang="zh-CN" altLang="en-US" sz="1200" dirty="0"/>
              <a:t>函数都是用来终止进程的。当程序执行到 </a:t>
            </a:r>
            <a:r>
              <a:rPr lang="en-US" altLang="zh-CN" sz="1200" dirty="0"/>
              <a:t>exit </a:t>
            </a:r>
            <a:r>
              <a:rPr lang="zh-CN" altLang="en-US" sz="1200" dirty="0"/>
              <a:t>或</a:t>
            </a:r>
            <a:r>
              <a:rPr lang="en-US" altLang="zh-CN" sz="1200" dirty="0"/>
              <a:t>_exit </a:t>
            </a:r>
            <a:r>
              <a:rPr lang="zh-CN" altLang="en-US" sz="1200" dirty="0"/>
              <a:t>时，系统无条件地停止剩下所有操作，清除各种数据结构，并终止本进程的运行。</a:t>
            </a:r>
            <a:endParaRPr lang="en-US" altLang="zh-CN" sz="1200" dirty="0"/>
          </a:p>
          <a:p>
            <a:pPr eaLnBrk="1" hangingPunct="1"/>
            <a:endParaRPr lang="en-US" altLang="zh-CN" sz="1200" dirty="0"/>
          </a:p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exit.c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_</a:t>
            </a:r>
            <a:r>
              <a:rPr lang="en-US" altLang="zh-CN" dirty="0" err="1"/>
              <a:t>exit.c</a:t>
            </a:r>
            <a:endParaRPr lang="en-US" altLang="zh-CN" dirty="0"/>
          </a:p>
          <a:p>
            <a:r>
              <a:rPr lang="en-US" altLang="zh-CN" sz="1800" b="0" i="0" u="none" strike="noStrike" baseline="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函数就是使用缓冲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I/O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的方式，该函数在遇到“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\n”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换行符时自动的从缓冲区中将记录读出。所以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exit()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将缓冲区的数据写完后才退出，而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_exit()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函数直接退出。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pPr/>
              <a:t>56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889323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>
            <a:extLst>
              <a:ext uri="{FF2B5EF4-FFF2-40B4-BE49-F238E27FC236}">
                <a16:creationId xmlns:a16="http://schemas.microsoft.com/office/drawing/2014/main" id="{0F78F074-03D4-46CB-BA5B-2E3C60A08F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123731C-8C11-4853-848D-35FE7C7AE67A}" type="slidenum">
              <a:rPr lang="en-US" altLang="zh-CN">
                <a:solidFill>
                  <a:srgbClr val="000000"/>
                </a:solidFill>
              </a:rPr>
              <a:pPr/>
              <a:t>57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23907" name="Rectangle 2">
            <a:extLst>
              <a:ext uri="{FF2B5EF4-FFF2-40B4-BE49-F238E27FC236}">
                <a16:creationId xmlns:a16="http://schemas.microsoft.com/office/drawing/2014/main" id="{1DF31B00-867F-49A4-AC4B-47EF131CBD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3275" y="539750"/>
            <a:ext cx="3546475" cy="2660650"/>
          </a:xfrm>
        </p:spPr>
      </p:sp>
      <p:sp>
        <p:nvSpPr>
          <p:cNvPr id="123908" name="Rectangle 3">
            <a:extLst>
              <a:ext uri="{FF2B5EF4-FFF2-40B4-BE49-F238E27FC236}">
                <a16:creationId xmlns:a16="http://schemas.microsoft.com/office/drawing/2014/main" id="{F4B7905D-1DFC-49F8-86D9-478146B01C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23938" y="3371850"/>
            <a:ext cx="8186737" cy="31353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>
            <a:extLst>
              <a:ext uri="{FF2B5EF4-FFF2-40B4-BE49-F238E27FC236}">
                <a16:creationId xmlns:a16="http://schemas.microsoft.com/office/drawing/2014/main" id="{CB916900-724F-49D8-AA7E-A3CC84CD03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339" name="备注占位符 2">
            <a:extLst>
              <a:ext uri="{FF2B5EF4-FFF2-40B4-BE49-F238E27FC236}">
                <a16:creationId xmlns:a16="http://schemas.microsoft.com/office/drawing/2014/main" id="{B446B759-C91D-4811-A7FB-B8A52BF767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atinLnBrk="1"/>
            <a:r>
              <a:rPr lang="en-US" altLang="zh-CN" b="1" dirty="0"/>
              <a:t>TASK_RUNNING</a:t>
            </a:r>
            <a:r>
              <a:rPr lang="zh-CN" altLang="en-US" b="1" dirty="0"/>
              <a:t>：</a:t>
            </a:r>
            <a:r>
              <a:rPr lang="zh-CN" altLang="en-US" dirty="0"/>
              <a:t>只有在该状态的进程才可能在</a:t>
            </a:r>
            <a:r>
              <a:rPr lang="en-US" altLang="zh-CN" dirty="0"/>
              <a:t>CPU</a:t>
            </a:r>
            <a:r>
              <a:rPr lang="zh-CN" altLang="en-US" dirty="0"/>
              <a:t>上运行。而同一时刻可能有多个进程处于可执行状态，这些进程的</a:t>
            </a:r>
            <a:r>
              <a:rPr lang="en-US" altLang="zh-CN" dirty="0" err="1"/>
              <a:t>task_struct</a:t>
            </a:r>
            <a:r>
              <a:rPr lang="zh-CN" altLang="en-US" dirty="0"/>
              <a:t>结构（进程控制块）被放入对应</a:t>
            </a:r>
            <a:r>
              <a:rPr lang="en-US" altLang="zh-CN" dirty="0"/>
              <a:t>CPU</a:t>
            </a:r>
            <a:r>
              <a:rPr lang="zh-CN" altLang="en-US" dirty="0"/>
              <a:t>的可执行队列中（一个进程最多只能出现在一个</a:t>
            </a:r>
            <a:r>
              <a:rPr lang="en-US" altLang="zh-CN" dirty="0"/>
              <a:t>CPU</a:t>
            </a:r>
            <a:r>
              <a:rPr lang="zh-CN" altLang="en-US" dirty="0"/>
              <a:t>的可执行队列中）。进程调度器的任务就是从各个</a:t>
            </a:r>
            <a:r>
              <a:rPr lang="en-US" altLang="zh-CN" dirty="0"/>
              <a:t>CPU</a:t>
            </a:r>
            <a:r>
              <a:rPr lang="zh-CN" altLang="en-US" dirty="0"/>
              <a:t>的可执行队列中分别选择一个进程在该</a:t>
            </a:r>
            <a:r>
              <a:rPr lang="en-US" altLang="zh-CN" dirty="0"/>
              <a:t>CPU</a:t>
            </a:r>
            <a:r>
              <a:rPr lang="zh-CN" altLang="en-US" dirty="0"/>
              <a:t>上运行。 很多操作系统教科书将正在</a:t>
            </a:r>
            <a:r>
              <a:rPr lang="en-US" altLang="zh-CN" dirty="0"/>
              <a:t>CPU</a:t>
            </a:r>
            <a:r>
              <a:rPr lang="zh-CN" altLang="en-US" dirty="0"/>
              <a:t>上执行的进程定义为</a:t>
            </a:r>
            <a:r>
              <a:rPr lang="en-US" altLang="zh-CN" dirty="0"/>
              <a:t>RUNNING</a:t>
            </a:r>
            <a:r>
              <a:rPr lang="zh-CN" altLang="en-US" dirty="0"/>
              <a:t>状态、而将可执行但是尚未被调度执行的进程定义为</a:t>
            </a:r>
            <a:r>
              <a:rPr lang="en-US" altLang="zh-CN" dirty="0"/>
              <a:t>READY</a:t>
            </a:r>
            <a:r>
              <a:rPr lang="zh-CN" altLang="en-US" dirty="0"/>
              <a:t>状态，这两种状态在</a:t>
            </a:r>
            <a:r>
              <a:rPr lang="en-US" altLang="zh-CN" dirty="0" err="1"/>
              <a:t>linux</a:t>
            </a:r>
            <a:r>
              <a:rPr lang="zh-CN" altLang="en-US" dirty="0"/>
              <a:t>下统一为 </a:t>
            </a:r>
            <a:r>
              <a:rPr lang="en-US" altLang="zh-CN" dirty="0"/>
              <a:t>TASK_RUNNING</a:t>
            </a:r>
            <a:r>
              <a:rPr lang="zh-CN" altLang="en-US" dirty="0"/>
              <a:t>状态</a:t>
            </a:r>
            <a:endParaRPr lang="en-US" altLang="zh-CN" dirty="0"/>
          </a:p>
          <a:p>
            <a:r>
              <a:rPr lang="en-US" altLang="zh-CN" b="1" dirty="0"/>
              <a:t>TASK_INTERRUPTIBLE</a:t>
            </a:r>
            <a:r>
              <a:rPr lang="zh-CN" altLang="en-US" b="1" dirty="0"/>
              <a:t>：</a:t>
            </a:r>
            <a:r>
              <a:rPr lang="zh-CN" altLang="en-US" dirty="0"/>
              <a:t>处于这个状态的进程因为等待某某事件的发生（比如等待</a:t>
            </a:r>
            <a:r>
              <a:rPr lang="en-US" altLang="zh-CN" dirty="0"/>
              <a:t>socket</a:t>
            </a:r>
            <a:r>
              <a:rPr lang="zh-CN" altLang="en-US" dirty="0"/>
              <a:t>连接、等待信号量），而被挂起。这些进程的</a:t>
            </a:r>
            <a:r>
              <a:rPr lang="en-US" altLang="zh-CN" dirty="0" err="1"/>
              <a:t>task_struct</a:t>
            </a:r>
            <a:r>
              <a:rPr lang="zh-CN" altLang="en-US" dirty="0"/>
              <a:t>结构被放入对应事件的等待队列中。当这些事件发生时（由外部中断触发、或由其他进程触发），对应的等待队列中的一个或多个进程将被唤醒。</a:t>
            </a:r>
            <a:endParaRPr lang="en-US" altLang="zh-CN" dirty="0"/>
          </a:p>
          <a:p>
            <a:pPr latinLnBrk="1"/>
            <a:r>
              <a:rPr lang="en-US" altLang="zh-CN" b="1" dirty="0"/>
              <a:t>TASK_UNINTERRUPTIBLE</a:t>
            </a:r>
            <a:r>
              <a:rPr lang="zh-CN" altLang="en-US" b="1" dirty="0"/>
              <a:t>：</a:t>
            </a:r>
            <a:r>
              <a:rPr lang="zh-CN" altLang="en-US" dirty="0"/>
              <a:t>与</a:t>
            </a:r>
            <a:r>
              <a:rPr lang="en-US" altLang="zh-CN" dirty="0"/>
              <a:t>TASK_INTERRUPTIBLE</a:t>
            </a:r>
            <a:r>
              <a:rPr lang="zh-CN" altLang="en-US" dirty="0"/>
              <a:t>状态类似，进程处于睡眠状态，但是此刻进程是不可中断的。不可中断，指的并不是</a:t>
            </a:r>
            <a:r>
              <a:rPr lang="en-US" altLang="zh-CN" dirty="0"/>
              <a:t>CPU</a:t>
            </a:r>
            <a:r>
              <a:rPr lang="zh-CN" altLang="en-US" dirty="0"/>
              <a:t>不响应外部硬件的中断，而是指进程不响应异步信号。 绝大多数情况下，进程处在睡眠状态时，总是应该能够响应异步信号的。否则你将惊奇的发现，</a:t>
            </a:r>
            <a:r>
              <a:rPr lang="en-US" altLang="zh-CN" dirty="0"/>
              <a:t>kill -9</a:t>
            </a:r>
            <a:r>
              <a:rPr lang="zh-CN" altLang="en-US" dirty="0"/>
              <a:t>竟然杀不死一个正在睡眠的进程了！</a:t>
            </a:r>
            <a:r>
              <a:rPr lang="zh-CN" altLang="en-US" b="1" dirty="0"/>
              <a:t>而</a:t>
            </a:r>
            <a:r>
              <a:rPr lang="en-US" altLang="zh-CN" b="1" dirty="0"/>
              <a:t>TASK_UNINTERRUPTIBLE</a:t>
            </a:r>
            <a:r>
              <a:rPr lang="zh-CN" altLang="en-US" b="1" dirty="0"/>
              <a:t>状态存在的意义就在于，内核的某些处理流程是不能被打断的</a:t>
            </a:r>
            <a:r>
              <a:rPr lang="zh-CN" altLang="en-US" dirty="0"/>
              <a:t>。如果响应异步信号，程序的执行流程中就会被插入一段用于处理异步信号的流程（这个插入的流程可能只存在于内核态，也可能延伸到用户态），于是原有的流程就被中断了。 在进程对某些硬件进行操作时（比如进程调用</a:t>
            </a:r>
            <a:r>
              <a:rPr lang="en-US" altLang="zh-CN" dirty="0"/>
              <a:t>read</a:t>
            </a:r>
            <a:r>
              <a:rPr lang="zh-CN" altLang="en-US" dirty="0"/>
              <a:t>系统调用对某个设备文件进行读操作，而</a:t>
            </a:r>
            <a:r>
              <a:rPr lang="en-US" altLang="zh-CN" dirty="0"/>
              <a:t>read</a:t>
            </a:r>
            <a:r>
              <a:rPr lang="zh-CN" altLang="en-US" dirty="0"/>
              <a:t>系统调用最终执行到对应设备驱动的代码，并与对应的物理设备进行交互），可能需要使用</a:t>
            </a:r>
            <a:r>
              <a:rPr lang="en-US" altLang="zh-CN" dirty="0"/>
              <a:t>TASK_UNINTERRUPTIBLE</a:t>
            </a:r>
            <a:r>
              <a:rPr lang="zh-CN" altLang="en-US" dirty="0"/>
              <a:t>状态对进程进行保护，以避免进程与设备交互的过程被打断，造成设备陷入不可控的状态。这种情况下的</a:t>
            </a:r>
            <a:r>
              <a:rPr lang="en-US" altLang="zh-CN" dirty="0"/>
              <a:t>TASK_UNINTERRUPTIBLE</a:t>
            </a:r>
            <a:r>
              <a:rPr lang="zh-CN" altLang="en-US" dirty="0"/>
              <a:t>状态总是非常短暂的，通过</a:t>
            </a:r>
            <a:r>
              <a:rPr lang="en-US" altLang="zh-CN" dirty="0" err="1"/>
              <a:t>ps</a:t>
            </a:r>
            <a:r>
              <a:rPr lang="zh-CN" altLang="en-US" dirty="0"/>
              <a:t>命令基本上不可能捕捉到。</a:t>
            </a:r>
            <a:endParaRPr lang="en-US" altLang="zh-CN" dirty="0"/>
          </a:p>
          <a:p>
            <a:pPr latinLnBrk="1"/>
            <a:r>
              <a:rPr lang="en-US" altLang="zh-CN" b="1" dirty="0"/>
              <a:t>TASK_STOPPED</a:t>
            </a:r>
            <a:r>
              <a:rPr lang="zh-CN" altLang="en-US" b="1" dirty="0"/>
              <a:t>：</a:t>
            </a:r>
            <a:r>
              <a:rPr lang="zh-CN" altLang="en-US" dirty="0"/>
              <a:t> 向进程发送一个</a:t>
            </a:r>
            <a:r>
              <a:rPr lang="en-US" altLang="zh-CN" dirty="0"/>
              <a:t>SIGSTOP</a:t>
            </a:r>
            <a:r>
              <a:rPr lang="zh-CN" altLang="en-US" dirty="0"/>
              <a:t>信号，它就会因响应该信号而进入</a:t>
            </a:r>
            <a:r>
              <a:rPr lang="en-US" altLang="zh-CN" dirty="0"/>
              <a:t>TASK_STOP</a:t>
            </a:r>
            <a:r>
              <a:rPr lang="zh-CN" altLang="en-US" dirty="0"/>
              <a:t>状态。向进程发送一个</a:t>
            </a:r>
            <a:r>
              <a:rPr lang="en-US" altLang="zh-CN" dirty="0"/>
              <a:t>SIGCONT</a:t>
            </a:r>
            <a:r>
              <a:rPr lang="zh-CN" altLang="en-US" dirty="0"/>
              <a:t>信号，可以让其从</a:t>
            </a:r>
            <a:r>
              <a:rPr lang="en-US" altLang="zh-CN" dirty="0"/>
              <a:t>TASK_STOP</a:t>
            </a:r>
            <a:r>
              <a:rPr lang="zh-CN" altLang="en-US" dirty="0"/>
              <a:t>状态恢复到</a:t>
            </a:r>
            <a:r>
              <a:rPr lang="en-US" altLang="zh-CN" dirty="0"/>
              <a:t>TASK_RUNNING</a:t>
            </a:r>
            <a:r>
              <a:rPr lang="zh-CN" altLang="en-US" dirty="0"/>
              <a:t>状态。指的是进程暂停下来，等待跟踪它的进程对它进行操作。比如在</a:t>
            </a:r>
            <a:r>
              <a:rPr lang="en-US" altLang="zh-CN" dirty="0" err="1"/>
              <a:t>gdb</a:t>
            </a:r>
            <a:r>
              <a:rPr lang="zh-CN" altLang="en-US" dirty="0"/>
              <a:t>中对被跟踪的进程下一个断点，进程在断点处停下来的时候就处于</a:t>
            </a:r>
            <a:r>
              <a:rPr lang="en-US" altLang="zh-CN" dirty="0"/>
              <a:t>TASK_STOP</a:t>
            </a:r>
            <a:r>
              <a:rPr lang="zh-CN" altLang="en-US" dirty="0"/>
              <a:t>状态。</a:t>
            </a:r>
          </a:p>
          <a:p>
            <a:pPr latinLnBrk="1"/>
            <a:r>
              <a:rPr lang="en-US" altLang="zh-CN" b="1" dirty="0"/>
              <a:t>TASK_ZOMBIE</a:t>
            </a:r>
            <a:r>
              <a:rPr lang="zh-CN" altLang="en-US" b="1" dirty="0"/>
              <a:t>：</a:t>
            </a:r>
            <a:r>
              <a:rPr lang="zh-CN" altLang="en-US" dirty="0"/>
              <a:t>在这个退出过程中，进程占有的所有资源将被回收，除了</a:t>
            </a:r>
            <a:r>
              <a:rPr lang="en-US" altLang="zh-CN" dirty="0" err="1"/>
              <a:t>task_struct</a:t>
            </a:r>
            <a:r>
              <a:rPr lang="zh-CN" altLang="en-US" dirty="0"/>
              <a:t>结构（以及少数资源）以外。于是进程就只剩下</a:t>
            </a:r>
            <a:r>
              <a:rPr lang="en-US" altLang="zh-CN" dirty="0" err="1"/>
              <a:t>task_struct</a:t>
            </a:r>
            <a:r>
              <a:rPr lang="zh-CN" altLang="en-US" dirty="0"/>
              <a:t>这么个空壳，故称为僵尸。 之所以保留</a:t>
            </a:r>
            <a:r>
              <a:rPr lang="en-US" altLang="zh-CN" dirty="0" err="1"/>
              <a:t>task_struct</a:t>
            </a:r>
            <a:r>
              <a:rPr lang="zh-CN" altLang="en-US" dirty="0"/>
              <a:t>，是因为</a:t>
            </a:r>
            <a:r>
              <a:rPr lang="en-US" altLang="zh-CN" dirty="0" err="1"/>
              <a:t>task_struct</a:t>
            </a:r>
            <a:r>
              <a:rPr lang="zh-CN" altLang="en-US" dirty="0"/>
              <a:t>里面保存了进程的退出码、以及一些统计信息。而其父进程很可能会关心这些信息。</a:t>
            </a:r>
          </a:p>
          <a:p>
            <a:endParaRPr lang="zh-CN" altLang="en-US" dirty="0"/>
          </a:p>
        </p:txBody>
      </p:sp>
      <p:sp>
        <p:nvSpPr>
          <p:cNvPr id="14340" name="灯片编号占位符 3">
            <a:extLst>
              <a:ext uri="{FF2B5EF4-FFF2-40B4-BE49-F238E27FC236}">
                <a16:creationId xmlns:a16="http://schemas.microsoft.com/office/drawing/2014/main" id="{EA53D843-5A08-44F8-8F2C-AB4964E9A1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928A757-96AA-4F13-B978-33A5649B279C}" type="slidenum">
              <a:rPr lang="zh-CN" altLang="en-US"/>
              <a:pPr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>
            <a:extLst>
              <a:ext uri="{FF2B5EF4-FFF2-40B4-BE49-F238E27FC236}">
                <a16:creationId xmlns:a16="http://schemas.microsoft.com/office/drawing/2014/main" id="{8D2198A9-C6F2-48EA-A523-39CA48B8EB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5C1DA3A-DE55-4DF9-AD58-FC0B7A263006}" type="slidenum">
              <a:rPr lang="en-US" altLang="zh-CN">
                <a:solidFill>
                  <a:srgbClr val="000000"/>
                </a:solidFill>
              </a:rPr>
              <a:pPr/>
              <a:t>58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25955" name="Rectangle 2">
            <a:extLst>
              <a:ext uri="{FF2B5EF4-FFF2-40B4-BE49-F238E27FC236}">
                <a16:creationId xmlns:a16="http://schemas.microsoft.com/office/drawing/2014/main" id="{4BEAEC14-153B-4F61-AFB4-8F45CD1D68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3275" y="539750"/>
            <a:ext cx="3546475" cy="2660650"/>
          </a:xfrm>
        </p:spPr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B8449D47-05CE-43C2-BD38-E3BD3E1553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23938" y="3371850"/>
            <a:ext cx="8186737" cy="31353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r>
              <a:rPr lang="zh-CN" altLang="en-US" dirty="0"/>
              <a:t>僵尸进程：已经终止，但父进程尚未对其进行善后处理的进程。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>
            <a:extLst>
              <a:ext uri="{FF2B5EF4-FFF2-40B4-BE49-F238E27FC236}">
                <a16:creationId xmlns:a16="http://schemas.microsoft.com/office/drawing/2014/main" id="{EE84196B-EFAB-44ED-88FC-9555D9F6A5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BF3DAFC-DDD0-4847-8665-EF7BC5A6D571}" type="slidenum">
              <a:rPr lang="en-US" altLang="zh-CN">
                <a:solidFill>
                  <a:srgbClr val="000000"/>
                </a:solidFill>
              </a:rPr>
              <a:pPr/>
              <a:t>59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28003" name="Rectangle 2">
            <a:extLst>
              <a:ext uri="{FF2B5EF4-FFF2-40B4-BE49-F238E27FC236}">
                <a16:creationId xmlns:a16="http://schemas.microsoft.com/office/drawing/2014/main" id="{859AE932-4576-435B-95D5-C733801DA9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3275" y="539750"/>
            <a:ext cx="3546475" cy="2660650"/>
          </a:xfrm>
        </p:spPr>
      </p:sp>
      <p:sp>
        <p:nvSpPr>
          <p:cNvPr id="128004" name="Rectangle 3">
            <a:extLst>
              <a:ext uri="{FF2B5EF4-FFF2-40B4-BE49-F238E27FC236}">
                <a16:creationId xmlns:a16="http://schemas.microsoft.com/office/drawing/2014/main" id="{3AF53B18-9BBB-4763-81B4-E6BB442D62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23938" y="3371850"/>
            <a:ext cx="8186737" cy="31353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>
            <a:extLst>
              <a:ext uri="{FF2B5EF4-FFF2-40B4-BE49-F238E27FC236}">
                <a16:creationId xmlns:a16="http://schemas.microsoft.com/office/drawing/2014/main" id="{DC1BA404-0448-4E30-B7DB-8CA18E8659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A724248-70E0-49DE-BF58-E8C541CE3432}" type="slidenum">
              <a:rPr lang="en-US" altLang="zh-CN">
                <a:solidFill>
                  <a:srgbClr val="000000"/>
                </a:solidFill>
              </a:rPr>
              <a:pPr/>
              <a:t>60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30051" name="Rectangle 2">
            <a:extLst>
              <a:ext uri="{FF2B5EF4-FFF2-40B4-BE49-F238E27FC236}">
                <a16:creationId xmlns:a16="http://schemas.microsoft.com/office/drawing/2014/main" id="{D76E01B3-4810-4228-8E77-E562C53871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3275" y="539750"/>
            <a:ext cx="3546475" cy="2660650"/>
          </a:xfrm>
        </p:spPr>
      </p:sp>
      <p:sp>
        <p:nvSpPr>
          <p:cNvPr id="130052" name="Rectangle 3">
            <a:extLst>
              <a:ext uri="{FF2B5EF4-FFF2-40B4-BE49-F238E27FC236}">
                <a16:creationId xmlns:a16="http://schemas.microsoft.com/office/drawing/2014/main" id="{39C95473-01A5-4ECD-8AB6-F4EC6774BA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23938" y="3371850"/>
            <a:ext cx="8186737" cy="31353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>
            <a:extLst>
              <a:ext uri="{FF2B5EF4-FFF2-40B4-BE49-F238E27FC236}">
                <a16:creationId xmlns:a16="http://schemas.microsoft.com/office/drawing/2014/main" id="{FD794E16-83A7-4475-A028-6A45EEBC3E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7E1E90F-16C8-4B58-85B1-F7AC5ADB10DA}" type="slidenum">
              <a:rPr lang="en-US" altLang="zh-CN"/>
              <a:pPr/>
              <a:t>61</a:t>
            </a:fld>
            <a:endParaRPr lang="en-US" altLang="zh-CN"/>
          </a:p>
        </p:txBody>
      </p:sp>
      <p:sp>
        <p:nvSpPr>
          <p:cNvPr id="132099" name="Rectangle 2">
            <a:extLst>
              <a:ext uri="{FF2B5EF4-FFF2-40B4-BE49-F238E27FC236}">
                <a16:creationId xmlns:a16="http://schemas.microsoft.com/office/drawing/2014/main" id="{A13694EF-2E33-4ABC-9E7D-C7B6D97E15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3275" y="539750"/>
            <a:ext cx="3546475" cy="2660650"/>
          </a:xfrm>
        </p:spPr>
      </p:sp>
      <p:sp>
        <p:nvSpPr>
          <p:cNvPr id="132100" name="Rectangle 3">
            <a:extLst>
              <a:ext uri="{FF2B5EF4-FFF2-40B4-BE49-F238E27FC236}">
                <a16:creationId xmlns:a16="http://schemas.microsoft.com/office/drawing/2014/main" id="{A8C53D33-D893-4D8B-A50E-F5D168DF96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23938" y="3371850"/>
            <a:ext cx="8186737" cy="31353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>
            <a:extLst>
              <a:ext uri="{FF2B5EF4-FFF2-40B4-BE49-F238E27FC236}">
                <a16:creationId xmlns:a16="http://schemas.microsoft.com/office/drawing/2014/main" id="{C63E94C3-1DF2-4225-BD52-84F6CDD99E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2294283-0F7A-4156-A2E5-0A4B83B3B5BE}" type="slidenum">
              <a:rPr lang="en-US" altLang="zh-CN"/>
              <a:pPr/>
              <a:t>62</a:t>
            </a:fld>
            <a:endParaRPr lang="en-US" altLang="zh-CN"/>
          </a:p>
        </p:txBody>
      </p:sp>
      <p:sp>
        <p:nvSpPr>
          <p:cNvPr id="134147" name="Rectangle 2">
            <a:extLst>
              <a:ext uri="{FF2B5EF4-FFF2-40B4-BE49-F238E27FC236}">
                <a16:creationId xmlns:a16="http://schemas.microsoft.com/office/drawing/2014/main" id="{CBE28636-A962-4637-ABF4-5AD9640545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3275" y="539750"/>
            <a:ext cx="3546475" cy="2660650"/>
          </a:xfrm>
        </p:spPr>
      </p:sp>
      <p:sp>
        <p:nvSpPr>
          <p:cNvPr id="134148" name="Rectangle 3">
            <a:extLst>
              <a:ext uri="{FF2B5EF4-FFF2-40B4-BE49-F238E27FC236}">
                <a16:creationId xmlns:a16="http://schemas.microsoft.com/office/drawing/2014/main" id="{ED437AB5-4627-4A01-9F55-F3C8EDC5D8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23938" y="3371850"/>
            <a:ext cx="8186737" cy="31353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>
            <a:extLst>
              <a:ext uri="{FF2B5EF4-FFF2-40B4-BE49-F238E27FC236}">
                <a16:creationId xmlns:a16="http://schemas.microsoft.com/office/drawing/2014/main" id="{B3A4977A-53F3-47C1-A92D-0C6C709FC1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A8E1F67-847E-4612-B481-E2BE42FFB7FC}" type="slidenum">
              <a:rPr lang="en-US" altLang="zh-CN"/>
              <a:pPr/>
              <a:t>63</a:t>
            </a:fld>
            <a:endParaRPr lang="en-US" altLang="zh-CN"/>
          </a:p>
        </p:txBody>
      </p:sp>
      <p:sp>
        <p:nvSpPr>
          <p:cNvPr id="137219" name="Rectangle 2">
            <a:extLst>
              <a:ext uri="{FF2B5EF4-FFF2-40B4-BE49-F238E27FC236}">
                <a16:creationId xmlns:a16="http://schemas.microsoft.com/office/drawing/2014/main" id="{5D69ABF2-E41E-46BF-9C6C-71B8C2AD9F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3275" y="539750"/>
            <a:ext cx="3546475" cy="2660650"/>
          </a:xfrm>
        </p:spPr>
      </p:sp>
      <p:sp>
        <p:nvSpPr>
          <p:cNvPr id="137220" name="Rectangle 3">
            <a:extLst>
              <a:ext uri="{FF2B5EF4-FFF2-40B4-BE49-F238E27FC236}">
                <a16:creationId xmlns:a16="http://schemas.microsoft.com/office/drawing/2014/main" id="{DE2111F9-32C4-4F09-9F44-FE5F5B234F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23938" y="3371850"/>
            <a:ext cx="8186737" cy="31353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>
            <a:extLst>
              <a:ext uri="{FF2B5EF4-FFF2-40B4-BE49-F238E27FC236}">
                <a16:creationId xmlns:a16="http://schemas.microsoft.com/office/drawing/2014/main" id="{E198DE49-7320-4AEE-AF69-42FD2695F4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2C06CA8-D87A-4857-8620-8286B4766EB6}" type="slidenum">
              <a:rPr lang="en-US" altLang="zh-CN"/>
              <a:pPr/>
              <a:t>64</a:t>
            </a:fld>
            <a:endParaRPr lang="en-US" altLang="zh-CN"/>
          </a:p>
        </p:txBody>
      </p:sp>
      <p:sp>
        <p:nvSpPr>
          <p:cNvPr id="140291" name="Rectangle 2">
            <a:extLst>
              <a:ext uri="{FF2B5EF4-FFF2-40B4-BE49-F238E27FC236}">
                <a16:creationId xmlns:a16="http://schemas.microsoft.com/office/drawing/2014/main" id="{42823176-CFE5-4351-A718-0F31335E6D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3275" y="539750"/>
            <a:ext cx="3546475" cy="2660650"/>
          </a:xfrm>
        </p:spPr>
      </p:sp>
      <p:sp>
        <p:nvSpPr>
          <p:cNvPr id="140292" name="Rectangle 3">
            <a:extLst>
              <a:ext uri="{FF2B5EF4-FFF2-40B4-BE49-F238E27FC236}">
                <a16:creationId xmlns:a16="http://schemas.microsoft.com/office/drawing/2014/main" id="{51AFF6A8-7E03-44E4-8110-C71BA0FED0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23938" y="3371850"/>
            <a:ext cx="8186737" cy="31353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>
            <a:extLst>
              <a:ext uri="{FF2B5EF4-FFF2-40B4-BE49-F238E27FC236}">
                <a16:creationId xmlns:a16="http://schemas.microsoft.com/office/drawing/2014/main" id="{8B57BF19-3233-40A8-A74A-86F68C6114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88E33E3-26D9-48D7-A0B5-46DDA864CF57}" type="slidenum">
              <a:rPr lang="en-US" altLang="zh-CN"/>
              <a:pPr/>
              <a:t>65</a:t>
            </a:fld>
            <a:endParaRPr lang="en-US" altLang="zh-CN"/>
          </a:p>
        </p:txBody>
      </p:sp>
      <p:sp>
        <p:nvSpPr>
          <p:cNvPr id="143363" name="Rectangle 2">
            <a:extLst>
              <a:ext uri="{FF2B5EF4-FFF2-40B4-BE49-F238E27FC236}">
                <a16:creationId xmlns:a16="http://schemas.microsoft.com/office/drawing/2014/main" id="{7AD17F69-CF8B-4780-8A8C-BA32CCB3E1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3275" y="539750"/>
            <a:ext cx="3546475" cy="2660650"/>
          </a:xfrm>
        </p:spPr>
      </p:sp>
      <p:sp>
        <p:nvSpPr>
          <p:cNvPr id="143364" name="Rectangle 3">
            <a:extLst>
              <a:ext uri="{FF2B5EF4-FFF2-40B4-BE49-F238E27FC236}">
                <a16:creationId xmlns:a16="http://schemas.microsoft.com/office/drawing/2014/main" id="{40156A89-AE4E-4B00-867F-8FF4A07A62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23938" y="3371850"/>
            <a:ext cx="8186737" cy="31353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>
            <a:extLst>
              <a:ext uri="{FF2B5EF4-FFF2-40B4-BE49-F238E27FC236}">
                <a16:creationId xmlns:a16="http://schemas.microsoft.com/office/drawing/2014/main" id="{8499A41F-AD8B-495D-B7CD-DC79B854FB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AD0A01E-11B7-414A-8C35-8272DFEF5A60}" type="slidenum">
              <a:rPr lang="en-US" altLang="zh-CN"/>
              <a:pPr/>
              <a:t>66</a:t>
            </a:fld>
            <a:endParaRPr lang="en-US" altLang="zh-CN"/>
          </a:p>
        </p:txBody>
      </p:sp>
      <p:sp>
        <p:nvSpPr>
          <p:cNvPr id="145411" name="Rectangle 2">
            <a:extLst>
              <a:ext uri="{FF2B5EF4-FFF2-40B4-BE49-F238E27FC236}">
                <a16:creationId xmlns:a16="http://schemas.microsoft.com/office/drawing/2014/main" id="{7377296A-104F-4DC8-B8F1-31D26AE8FD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3275" y="539750"/>
            <a:ext cx="3546475" cy="2660650"/>
          </a:xfrm>
        </p:spPr>
      </p:sp>
      <p:sp>
        <p:nvSpPr>
          <p:cNvPr id="145412" name="Rectangle 3">
            <a:extLst>
              <a:ext uri="{FF2B5EF4-FFF2-40B4-BE49-F238E27FC236}">
                <a16:creationId xmlns:a16="http://schemas.microsoft.com/office/drawing/2014/main" id="{D7224EC5-5010-4CC2-AC77-6956352072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23938" y="3371850"/>
            <a:ext cx="8186737" cy="31353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>
            <a:extLst>
              <a:ext uri="{FF2B5EF4-FFF2-40B4-BE49-F238E27FC236}">
                <a16:creationId xmlns:a16="http://schemas.microsoft.com/office/drawing/2014/main" id="{C9B1E914-F268-42DC-870F-E050FDCAF6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571391D-C579-49E3-8EBB-975790D4019E}" type="slidenum">
              <a:rPr lang="en-US" altLang="zh-CN"/>
              <a:pPr/>
              <a:t>67</a:t>
            </a:fld>
            <a:endParaRPr lang="en-US" altLang="zh-CN"/>
          </a:p>
        </p:txBody>
      </p:sp>
      <p:sp>
        <p:nvSpPr>
          <p:cNvPr id="149507" name="Rectangle 2">
            <a:extLst>
              <a:ext uri="{FF2B5EF4-FFF2-40B4-BE49-F238E27FC236}">
                <a16:creationId xmlns:a16="http://schemas.microsoft.com/office/drawing/2014/main" id="{FC4EA091-38BE-4873-9E27-E92C2CD7B3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3275" y="539750"/>
            <a:ext cx="3546475" cy="2660650"/>
          </a:xfrm>
        </p:spPr>
      </p:sp>
      <p:sp>
        <p:nvSpPr>
          <p:cNvPr id="149508" name="Rectangle 3">
            <a:extLst>
              <a:ext uri="{FF2B5EF4-FFF2-40B4-BE49-F238E27FC236}">
                <a16:creationId xmlns:a16="http://schemas.microsoft.com/office/drawing/2014/main" id="{2B811856-E425-4FD1-ACF1-4D342D66BC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23938" y="3371850"/>
            <a:ext cx="8186737" cy="31353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>
            <a:extLst>
              <a:ext uri="{FF2B5EF4-FFF2-40B4-BE49-F238E27FC236}">
                <a16:creationId xmlns:a16="http://schemas.microsoft.com/office/drawing/2014/main" id="{6203A02D-5AB7-405D-B5C5-76DEED4EF4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387" name="备注占位符 2">
            <a:extLst>
              <a:ext uri="{FF2B5EF4-FFF2-40B4-BE49-F238E27FC236}">
                <a16:creationId xmlns:a16="http://schemas.microsoft.com/office/drawing/2014/main" id="{CFF338ED-25B6-4887-B5F6-6FD3351C54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atinLnBrk="1"/>
            <a:r>
              <a:rPr lang="en-US" altLang="zh-CN" b="1" dirty="0"/>
              <a:t>TASK_RUNNING</a:t>
            </a:r>
            <a:r>
              <a:rPr lang="zh-CN" altLang="en-US" b="1" dirty="0"/>
              <a:t>：</a:t>
            </a:r>
            <a:r>
              <a:rPr lang="zh-CN" altLang="en-US" dirty="0"/>
              <a:t>只有在该状态的进程才可能在</a:t>
            </a:r>
            <a:r>
              <a:rPr lang="en-US" altLang="zh-CN" dirty="0"/>
              <a:t>CPU</a:t>
            </a:r>
            <a:r>
              <a:rPr lang="zh-CN" altLang="en-US" dirty="0"/>
              <a:t>上运行。而同一时刻可能有多个进程处于可执行状态，这些进程的</a:t>
            </a:r>
            <a:r>
              <a:rPr lang="en-US" altLang="zh-CN" dirty="0" err="1"/>
              <a:t>task_struct</a:t>
            </a:r>
            <a:r>
              <a:rPr lang="zh-CN" altLang="en-US" dirty="0"/>
              <a:t>结构（进程控制块）被放入对应</a:t>
            </a:r>
            <a:r>
              <a:rPr lang="en-US" altLang="zh-CN" dirty="0"/>
              <a:t>CPU</a:t>
            </a:r>
            <a:r>
              <a:rPr lang="zh-CN" altLang="en-US" dirty="0"/>
              <a:t>的可执行队列中（一个进程最多只能出现在一个</a:t>
            </a:r>
            <a:r>
              <a:rPr lang="en-US" altLang="zh-CN" dirty="0"/>
              <a:t>CPU</a:t>
            </a:r>
            <a:r>
              <a:rPr lang="zh-CN" altLang="en-US" dirty="0"/>
              <a:t>的可执行队列中）。进程调度器的任务就是从各个</a:t>
            </a:r>
            <a:r>
              <a:rPr lang="en-US" altLang="zh-CN" dirty="0"/>
              <a:t>CPU</a:t>
            </a:r>
            <a:r>
              <a:rPr lang="zh-CN" altLang="en-US" dirty="0"/>
              <a:t>的可执行队列中分别选择一个进程在该</a:t>
            </a:r>
            <a:r>
              <a:rPr lang="en-US" altLang="zh-CN" dirty="0"/>
              <a:t>CPU</a:t>
            </a:r>
            <a:r>
              <a:rPr lang="zh-CN" altLang="en-US" dirty="0"/>
              <a:t>上运行。 很多操作系统教科书将正在</a:t>
            </a:r>
            <a:r>
              <a:rPr lang="en-US" altLang="zh-CN" dirty="0"/>
              <a:t>CPU</a:t>
            </a:r>
            <a:r>
              <a:rPr lang="zh-CN" altLang="en-US" dirty="0"/>
              <a:t>上执行的进程定义为</a:t>
            </a:r>
            <a:r>
              <a:rPr lang="en-US" altLang="zh-CN" dirty="0"/>
              <a:t>RUNNING</a:t>
            </a:r>
            <a:r>
              <a:rPr lang="zh-CN" altLang="en-US" dirty="0"/>
              <a:t>状态、而将可执行但是尚未被调度执行的进程定义为</a:t>
            </a:r>
            <a:r>
              <a:rPr lang="en-US" altLang="zh-CN" dirty="0"/>
              <a:t>READY</a:t>
            </a:r>
            <a:r>
              <a:rPr lang="zh-CN" altLang="en-US" dirty="0"/>
              <a:t>状态，这两种状态在</a:t>
            </a:r>
            <a:r>
              <a:rPr lang="en-US" altLang="zh-CN" dirty="0" err="1"/>
              <a:t>linux</a:t>
            </a:r>
            <a:r>
              <a:rPr lang="zh-CN" altLang="en-US" dirty="0"/>
              <a:t>下统一为 </a:t>
            </a:r>
            <a:r>
              <a:rPr lang="en-US" altLang="zh-CN" dirty="0"/>
              <a:t>TASK_RUNNING</a:t>
            </a:r>
            <a:r>
              <a:rPr lang="zh-CN" altLang="en-US" dirty="0"/>
              <a:t>状态</a:t>
            </a:r>
            <a:endParaRPr lang="en-US" altLang="zh-CN" dirty="0"/>
          </a:p>
          <a:p>
            <a:r>
              <a:rPr lang="en-US" altLang="zh-CN" b="1" dirty="0"/>
              <a:t>TASK_INTERRUPTIBLE</a:t>
            </a:r>
            <a:r>
              <a:rPr lang="zh-CN" altLang="en-US" b="1" dirty="0"/>
              <a:t>：</a:t>
            </a:r>
            <a:r>
              <a:rPr lang="zh-CN" altLang="en-US" dirty="0"/>
              <a:t>处于这个状态的进程因为等待某某事件的发生（比如等待</a:t>
            </a:r>
            <a:r>
              <a:rPr lang="en-US" altLang="zh-CN" dirty="0"/>
              <a:t>socket</a:t>
            </a:r>
            <a:r>
              <a:rPr lang="zh-CN" altLang="en-US" dirty="0"/>
              <a:t>连接、等待信号量），而被挂起。这些进程的</a:t>
            </a:r>
            <a:r>
              <a:rPr lang="en-US" altLang="zh-CN" dirty="0" err="1"/>
              <a:t>task_struct</a:t>
            </a:r>
            <a:r>
              <a:rPr lang="zh-CN" altLang="en-US" dirty="0"/>
              <a:t>结构被放入对应事件的等待队列中。当这些事件发生时（由外部中断触发、或由其他进程触发），对应的等待队列中的一个或多个进程将被唤醒。</a:t>
            </a:r>
            <a:endParaRPr lang="en-US" altLang="zh-CN" dirty="0"/>
          </a:p>
          <a:p>
            <a:pPr latinLnBrk="1"/>
            <a:r>
              <a:rPr lang="en-US" altLang="zh-CN" b="1" dirty="0"/>
              <a:t>TASK_UNINTERRUPTIBLE</a:t>
            </a:r>
            <a:r>
              <a:rPr lang="zh-CN" altLang="en-US" b="1" dirty="0"/>
              <a:t>：</a:t>
            </a:r>
            <a:r>
              <a:rPr lang="zh-CN" altLang="en-US" dirty="0"/>
              <a:t>与</a:t>
            </a:r>
            <a:r>
              <a:rPr lang="en-US" altLang="zh-CN" dirty="0"/>
              <a:t>TASK_INTERRUPTIBLE</a:t>
            </a:r>
            <a:r>
              <a:rPr lang="zh-CN" altLang="en-US" dirty="0"/>
              <a:t>状态类似，进程处于睡眠状态，但是此刻进程是不可中断的。不可中断，指的并不是</a:t>
            </a:r>
            <a:r>
              <a:rPr lang="en-US" altLang="zh-CN" dirty="0"/>
              <a:t>CPU</a:t>
            </a:r>
            <a:r>
              <a:rPr lang="zh-CN" altLang="en-US" dirty="0"/>
              <a:t>不响应外部硬件的中断，而是指进程不响应异步信号。 绝大多数情况下，进程处在睡眠状态时，总是应该能够响应异步信号的。否则你将惊奇的发现，</a:t>
            </a:r>
            <a:r>
              <a:rPr lang="en-US" altLang="zh-CN" dirty="0"/>
              <a:t>kill -9</a:t>
            </a:r>
            <a:r>
              <a:rPr lang="zh-CN" altLang="en-US" dirty="0"/>
              <a:t>竟然杀不死一个正在睡眠的进程了！</a:t>
            </a:r>
            <a:r>
              <a:rPr lang="zh-CN" altLang="en-US" b="1" dirty="0"/>
              <a:t>而</a:t>
            </a:r>
            <a:r>
              <a:rPr lang="en-US" altLang="zh-CN" b="1" dirty="0"/>
              <a:t>TASK_UNINTERRUPTIBLE</a:t>
            </a:r>
            <a:r>
              <a:rPr lang="zh-CN" altLang="en-US" b="1" dirty="0"/>
              <a:t>状态存在的意义就在于，内核的某些处理流程是不能被打断的</a:t>
            </a:r>
            <a:r>
              <a:rPr lang="zh-CN" altLang="en-US" dirty="0"/>
              <a:t>。如果响应异步信号，程序的执行流程中就会被插入一段用于处理异步信号的流程（这个插入的流程可能只存在于内核态，也可能延伸到用户态），于是原有的流程就被中断了。 在进程对某些硬件进行操作时（比如进程调用</a:t>
            </a:r>
            <a:r>
              <a:rPr lang="en-US" altLang="zh-CN" dirty="0"/>
              <a:t>read</a:t>
            </a:r>
            <a:r>
              <a:rPr lang="zh-CN" altLang="en-US" dirty="0"/>
              <a:t>系统调用对某个设备文件进行读操作，而</a:t>
            </a:r>
            <a:r>
              <a:rPr lang="en-US" altLang="zh-CN" dirty="0"/>
              <a:t>read</a:t>
            </a:r>
            <a:r>
              <a:rPr lang="zh-CN" altLang="en-US" dirty="0"/>
              <a:t>系统调用最终执行到对应设备驱动的代码，并与对应的物理设备进行交互），可能需要使用</a:t>
            </a:r>
            <a:r>
              <a:rPr lang="en-US" altLang="zh-CN" dirty="0"/>
              <a:t>TASK_UNINTERRUPTIBLE</a:t>
            </a:r>
            <a:r>
              <a:rPr lang="zh-CN" altLang="en-US" dirty="0"/>
              <a:t>状态对进程进行保护，以避免进程与设备交互的过程被打断，造成设备陷入不可控的状态。这种情况下的</a:t>
            </a:r>
            <a:r>
              <a:rPr lang="en-US" altLang="zh-CN" dirty="0"/>
              <a:t>TASK_UNINTERRUPTIBLE</a:t>
            </a:r>
            <a:r>
              <a:rPr lang="zh-CN" altLang="en-US" dirty="0"/>
              <a:t>状态总是非常短暂的，通过</a:t>
            </a:r>
            <a:r>
              <a:rPr lang="en-US" altLang="zh-CN" dirty="0" err="1"/>
              <a:t>ps</a:t>
            </a:r>
            <a:r>
              <a:rPr lang="zh-CN" altLang="en-US" dirty="0"/>
              <a:t>命令基本上不可能捕捉到。</a:t>
            </a:r>
            <a:endParaRPr lang="en-US" altLang="zh-CN" dirty="0"/>
          </a:p>
          <a:p>
            <a:pPr latinLnBrk="1"/>
            <a:r>
              <a:rPr lang="en-US" altLang="zh-CN" b="1" dirty="0"/>
              <a:t>TASK_STOPPED</a:t>
            </a:r>
            <a:r>
              <a:rPr lang="zh-CN" altLang="en-US" b="1" dirty="0"/>
              <a:t>：</a:t>
            </a:r>
            <a:r>
              <a:rPr lang="zh-CN" altLang="en-US" dirty="0"/>
              <a:t> 向进程发送一个</a:t>
            </a:r>
            <a:r>
              <a:rPr lang="en-US" altLang="zh-CN" dirty="0"/>
              <a:t>SIGSTOP</a:t>
            </a:r>
            <a:r>
              <a:rPr lang="zh-CN" altLang="en-US" dirty="0"/>
              <a:t>信号，它就会因响应该信号而进入</a:t>
            </a:r>
            <a:r>
              <a:rPr lang="en-US" altLang="zh-CN" dirty="0"/>
              <a:t>TASK_STOP</a:t>
            </a:r>
            <a:r>
              <a:rPr lang="zh-CN" altLang="en-US" dirty="0"/>
              <a:t>状态。向进程发送一个</a:t>
            </a:r>
            <a:r>
              <a:rPr lang="en-US" altLang="zh-CN" dirty="0"/>
              <a:t>SIGCONT</a:t>
            </a:r>
            <a:r>
              <a:rPr lang="zh-CN" altLang="en-US" dirty="0"/>
              <a:t>信号，可以让其从</a:t>
            </a:r>
            <a:r>
              <a:rPr lang="en-US" altLang="zh-CN" dirty="0"/>
              <a:t>TASK_STOP</a:t>
            </a:r>
            <a:r>
              <a:rPr lang="zh-CN" altLang="en-US" dirty="0"/>
              <a:t>状态恢复到</a:t>
            </a:r>
            <a:r>
              <a:rPr lang="en-US" altLang="zh-CN" dirty="0"/>
              <a:t>TASK_RUNNING</a:t>
            </a:r>
            <a:r>
              <a:rPr lang="zh-CN" altLang="en-US" dirty="0"/>
              <a:t>状态。指的是进程暂停下来，等待跟踪它的进程对它进行操作。比如在</a:t>
            </a:r>
            <a:r>
              <a:rPr lang="en-US" altLang="zh-CN" dirty="0" err="1"/>
              <a:t>gdb</a:t>
            </a:r>
            <a:r>
              <a:rPr lang="zh-CN" altLang="en-US" dirty="0"/>
              <a:t>中对被跟踪的进程下一个断点，进程在断点处停下来的时候就处于</a:t>
            </a:r>
            <a:r>
              <a:rPr lang="en-US" altLang="zh-CN" dirty="0"/>
              <a:t>TASK_STOP</a:t>
            </a:r>
            <a:r>
              <a:rPr lang="zh-CN" altLang="en-US" dirty="0"/>
              <a:t>状态。</a:t>
            </a:r>
          </a:p>
          <a:p>
            <a:pPr latinLnBrk="1"/>
            <a:r>
              <a:rPr lang="en-US" altLang="zh-CN" b="1" dirty="0"/>
              <a:t>TASK_ZOMBIE</a:t>
            </a:r>
            <a:r>
              <a:rPr lang="zh-CN" altLang="en-US" b="1" dirty="0"/>
              <a:t>：</a:t>
            </a:r>
            <a:r>
              <a:rPr lang="zh-CN" altLang="en-US" dirty="0"/>
              <a:t>在这个退出过程中，进程占有的所有资源将被回收，除了</a:t>
            </a:r>
            <a:r>
              <a:rPr lang="en-US" altLang="zh-CN" dirty="0" err="1"/>
              <a:t>task_struct</a:t>
            </a:r>
            <a:r>
              <a:rPr lang="zh-CN" altLang="en-US" dirty="0"/>
              <a:t>结构（以及少数资源）以外。于是进程就只剩下</a:t>
            </a:r>
            <a:r>
              <a:rPr lang="en-US" altLang="zh-CN" dirty="0" err="1"/>
              <a:t>task_struct</a:t>
            </a:r>
            <a:r>
              <a:rPr lang="zh-CN" altLang="en-US" dirty="0"/>
              <a:t>这么个空壳，故称为僵尸。 之所以保留</a:t>
            </a:r>
            <a:r>
              <a:rPr lang="en-US" altLang="zh-CN" dirty="0" err="1"/>
              <a:t>task_struct</a:t>
            </a:r>
            <a:r>
              <a:rPr lang="zh-CN" altLang="en-US" dirty="0"/>
              <a:t>，是因为</a:t>
            </a:r>
            <a:r>
              <a:rPr lang="en-US" altLang="zh-CN" dirty="0" err="1"/>
              <a:t>task_struct</a:t>
            </a:r>
            <a:r>
              <a:rPr lang="zh-CN" altLang="en-US" dirty="0"/>
              <a:t>里面保存了进程的退出码、以及一些统计信息。而其父进程很可能会关心这些信息。</a:t>
            </a:r>
          </a:p>
          <a:p>
            <a:endParaRPr lang="zh-CN" altLang="en-US" dirty="0"/>
          </a:p>
        </p:txBody>
      </p:sp>
      <p:sp>
        <p:nvSpPr>
          <p:cNvPr id="16388" name="灯片编号占位符 3">
            <a:extLst>
              <a:ext uri="{FF2B5EF4-FFF2-40B4-BE49-F238E27FC236}">
                <a16:creationId xmlns:a16="http://schemas.microsoft.com/office/drawing/2014/main" id="{8A945792-6984-4EBE-8C8A-014696FC0A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14716F7-E3C2-44CB-B51C-31FE748FD9B2}" type="slidenum">
              <a:rPr lang="zh-CN" altLang="en-US"/>
              <a:pPr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fld id="{49CD1C7F-0836-45EF-B0D5-C8289C26A76C}" type="slidenum">
              <a:rPr kumimoji="0" lang="zh-CN" altLang="en-US" sz="1200" b="0" smtClean="0">
                <a:latin typeface="Arial" charset="0"/>
                <a:ea typeface="宋体" pitchFamily="2" charset="-122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t>68</a:t>
            </a:fld>
            <a:endParaRPr kumimoji="0" lang="en-US" altLang="zh-CN" sz="1200" b="0" dirty="0">
              <a:latin typeface="Arial" charset="0"/>
              <a:ea typeface="宋体" pitchFamily="2" charset="-122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8882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>
            <a:extLst>
              <a:ext uri="{FF2B5EF4-FFF2-40B4-BE49-F238E27FC236}">
                <a16:creationId xmlns:a16="http://schemas.microsoft.com/office/drawing/2014/main" id="{F2262327-9CE0-49A0-9D3E-DA196F3649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435" name="备注占位符 2">
            <a:extLst>
              <a:ext uri="{FF2B5EF4-FFF2-40B4-BE49-F238E27FC236}">
                <a16:creationId xmlns:a16="http://schemas.microsoft.com/office/drawing/2014/main" id="{CE40A830-7A34-4FF4-B23B-E348450596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文件</a:t>
            </a:r>
            <a:r>
              <a:rPr lang="zh-CN" altLang="en-US" baseline="0" dirty="0"/>
              <a:t>系统</a:t>
            </a:r>
            <a:r>
              <a:rPr lang="en-US" altLang="zh-CN" dirty="0" err="1"/>
              <a:t>fs_struct</a:t>
            </a:r>
            <a:r>
              <a:rPr lang="zh-CN" altLang="en-US" dirty="0"/>
              <a:t>中描述了两个</a:t>
            </a:r>
            <a:r>
              <a:rPr lang="en-US" altLang="zh-CN" dirty="0"/>
              <a:t>VFS</a:t>
            </a:r>
            <a:r>
              <a:rPr lang="zh-CN" altLang="en-US" dirty="0"/>
              <a:t>索引节点（</a:t>
            </a:r>
            <a:r>
              <a:rPr lang="en-US" altLang="zh-CN" dirty="0"/>
              <a:t>VFS </a:t>
            </a:r>
            <a:r>
              <a:rPr lang="en-US" altLang="zh-CN" dirty="0" err="1"/>
              <a:t>inode</a:t>
            </a:r>
            <a:r>
              <a:rPr lang="zh-CN" altLang="en-US" dirty="0"/>
              <a:t>），这两个索引节点叫做</a:t>
            </a:r>
            <a:r>
              <a:rPr lang="en-US" altLang="zh-CN" dirty="0"/>
              <a:t>root</a:t>
            </a:r>
            <a:r>
              <a:rPr lang="zh-CN" altLang="en-US" dirty="0"/>
              <a:t>和</a:t>
            </a:r>
            <a:r>
              <a:rPr lang="en-US" altLang="zh-CN" dirty="0" err="1"/>
              <a:t>pwd</a:t>
            </a:r>
            <a:r>
              <a:rPr lang="zh-CN" altLang="en-US" dirty="0"/>
              <a:t>，分别指向进程的可执行映象所对应的根目录（</a:t>
            </a:r>
            <a:r>
              <a:rPr lang="en-US" altLang="zh-CN" dirty="0"/>
              <a:t>home directory</a:t>
            </a:r>
            <a:r>
              <a:rPr lang="zh-CN" altLang="en-US" dirty="0"/>
              <a:t>）和当前目录或工作目录</a:t>
            </a:r>
            <a:endParaRPr lang="en-US" altLang="zh-CN" dirty="0"/>
          </a:p>
          <a:p>
            <a:r>
              <a:rPr lang="zh-CN" altLang="en-US" dirty="0"/>
              <a:t>文件描述</a:t>
            </a:r>
            <a:r>
              <a:rPr lang="zh-CN" altLang="en-US" baseline="0" dirty="0"/>
              <a:t>符表 </a:t>
            </a:r>
            <a:r>
              <a:rPr lang="en-US" altLang="zh-CN" baseline="0" dirty="0" err="1"/>
              <a:t>files_struct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文件表</a:t>
            </a:r>
            <a:r>
              <a:rPr lang="en-US" altLang="zh-CN" baseline="0" dirty="0"/>
              <a:t>file</a:t>
            </a:r>
            <a:endParaRPr lang="zh-CN" altLang="en-US" dirty="0"/>
          </a:p>
        </p:txBody>
      </p:sp>
      <p:sp>
        <p:nvSpPr>
          <p:cNvPr id="18436" name="灯片编号占位符 3">
            <a:extLst>
              <a:ext uri="{FF2B5EF4-FFF2-40B4-BE49-F238E27FC236}">
                <a16:creationId xmlns:a16="http://schemas.microsoft.com/office/drawing/2014/main" id="{A8D26A9A-09F8-4FBD-B1EE-F9CB86992F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D58D58C-B8BD-405F-A0C5-763AC8F931F8}" type="slidenum">
              <a:rPr lang="zh-CN" altLang="en-US"/>
              <a:pPr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3452D7C0-98CD-4C33-B0EB-1C9C271941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7C5243F-22A2-448F-A49C-CF30EEEFEE08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E97CAD8D-827F-4ACC-A372-1454A7EB32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3275" y="539750"/>
            <a:ext cx="3546475" cy="2660650"/>
          </a:xfrm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F65946EB-EC8A-4C8A-83F3-7D11B570D5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23938" y="3371850"/>
            <a:ext cx="8186737" cy="31353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5FB64713-5AAA-4810-A70B-6E287B0A69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4DBC1EC-25C7-4CC0-854A-7D9EC3B5998D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ACDF35E6-7A1A-4639-A78E-F5070E7352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3275" y="539750"/>
            <a:ext cx="3546475" cy="2660650"/>
          </a:xfrm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743EA636-4E19-4119-A619-E967C9D3A5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23938" y="3371850"/>
            <a:ext cx="8186737" cy="31353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BE8DB59C-1CD0-44DE-91B1-C09D79BD38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74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562461A-C431-4133-99BD-8E3357D5D6EF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806EE4F8-DCFE-4903-B689-F2B5D9CD7C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3275" y="539750"/>
            <a:ext cx="3546475" cy="2660650"/>
          </a:xfrm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29CC3BAC-2DBC-4A30-88AD-7EEDA359F6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23938" y="3371850"/>
            <a:ext cx="8186737" cy="31353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6" name="直接连接符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接连接符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接连接符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​​(S)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接连接符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​​(S)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接连接符​​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接连接符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​​(S)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接连接符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(S)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7177" y="3421161"/>
            <a:ext cx="8196547" cy="1871475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algn="ctr">
              <a:lnSpc>
                <a:spcPct val="100000"/>
              </a:lnSpc>
              <a:defRPr sz="4050" cap="none" baseline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70389" y="5432564"/>
            <a:ext cx="7203233" cy="4572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just">
              <a:spcBef>
                <a:spcPts val="0"/>
              </a:spcBef>
              <a:buNone/>
              <a:defRPr sz="15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875" indent="0" algn="ctr">
              <a:buNone/>
              <a:defRPr sz="1500"/>
            </a:lvl2pPr>
            <a:lvl3pPr marL="685749" indent="0" algn="ctr">
              <a:buNone/>
              <a:defRPr sz="1350"/>
            </a:lvl3pPr>
            <a:lvl4pPr marL="1028624" indent="0" algn="ctr">
              <a:buNone/>
              <a:defRPr sz="1200"/>
            </a:lvl4pPr>
            <a:lvl5pPr marL="1371498" indent="0" algn="ctr">
              <a:buNone/>
              <a:defRPr sz="1200"/>
            </a:lvl5pPr>
            <a:lvl6pPr marL="1714373" indent="0" algn="ctr">
              <a:buNone/>
              <a:defRPr sz="1200"/>
            </a:lvl6pPr>
            <a:lvl7pPr marL="2057246" indent="0" algn="ctr">
              <a:buNone/>
              <a:defRPr sz="1200"/>
            </a:lvl7pPr>
            <a:lvl8pPr marL="2400120" indent="0" algn="ctr">
              <a:buNone/>
              <a:defRPr sz="1200"/>
            </a:lvl8pPr>
            <a:lvl9pPr marL="2742995" indent="0" algn="ctr">
              <a:buNone/>
              <a:defRPr sz="1200"/>
            </a:lvl9pPr>
          </a:lstStyle>
          <a:p>
            <a:pPr rtl="0"/>
            <a:r>
              <a:rPr lang="zh-CN" altLang="en-US" noProof="0" dirty="0"/>
              <a:t>单击以编辑母版副标题样式</a:t>
            </a:r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971550" y="5294175"/>
            <a:ext cx="72009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图片 59">
            <a:extLst>
              <a:ext uri="{FF2B5EF4-FFF2-40B4-BE49-F238E27FC236}">
                <a16:creationId xmlns:a16="http://schemas.microsoft.com/office/drawing/2014/main" id="{F1902921-415F-4ADD-9856-C88A0B1996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11963" y="156092"/>
            <a:ext cx="6774147" cy="3623216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53614E5-7D03-41F5-8A47-7A747B7C42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CDF5873-CC03-4F80-AFB5-9F9535C996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B4B0638-E51A-431C-8652-E73B9623C2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fld id="{A4C09B9B-5422-4CF4-946E-CFCBA90E1A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2722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2" descr="04_back">
            <a:extLst>
              <a:ext uri="{FF2B5EF4-FFF2-40B4-BE49-F238E27FC236}">
                <a16:creationId xmlns:a16="http://schemas.microsoft.com/office/drawing/2014/main" id="{20E7110E-48C9-4FE2-8050-3BCBA9CB6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38" y="942975"/>
            <a:ext cx="8367712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4">
            <a:extLst>
              <a:ext uri="{FF2B5EF4-FFF2-40B4-BE49-F238E27FC236}">
                <a16:creationId xmlns:a16="http://schemas.microsoft.com/office/drawing/2014/main" id="{391EEBDA-131E-4217-A756-321B6432948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962400" y="6248400"/>
            <a:ext cx="15382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chemeClr val="folHlink"/>
                </a:solidFill>
                <a:latin typeface="Verdana" pitchFamily="34" charset="0"/>
                <a:ea typeface="宋体" charset="-122"/>
              </a:rPr>
              <a:t>UESTC</a:t>
            </a:r>
          </a:p>
        </p:txBody>
      </p:sp>
      <p:sp>
        <p:nvSpPr>
          <p:cNvPr id="6" name="Rectangle 24">
            <a:extLst>
              <a:ext uri="{FF2B5EF4-FFF2-40B4-BE49-F238E27FC236}">
                <a16:creationId xmlns:a16="http://schemas.microsoft.com/office/drawing/2014/main" id="{C13EE137-6469-4B5B-8D80-2ECA52FF7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63" y="942975"/>
            <a:ext cx="8405812" cy="51339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pitchFamily="2" charset="-122"/>
            </a:endParaRPr>
          </a:p>
        </p:txBody>
      </p:sp>
      <p:sp>
        <p:nvSpPr>
          <p:cNvPr id="7" name="Line 29">
            <a:extLst>
              <a:ext uri="{FF2B5EF4-FFF2-40B4-BE49-F238E27FC236}">
                <a16:creationId xmlns:a16="http://schemas.microsoft.com/office/drawing/2014/main" id="{C4AA0225-686D-4696-B934-E67C195FAEB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3000375"/>
            <a:ext cx="487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pic>
        <p:nvPicPr>
          <p:cNvPr id="8" name="Picture 34" descr="04_icon_f">
            <a:extLst>
              <a:ext uri="{FF2B5EF4-FFF2-40B4-BE49-F238E27FC236}">
                <a16:creationId xmlns:a16="http://schemas.microsoft.com/office/drawing/2014/main" id="{D34B2C3D-4E90-4824-952A-2973C2AC1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388" y="2238375"/>
            <a:ext cx="1420812" cy="142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3076575"/>
            <a:ext cx="4038600" cy="457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600">
                <a:solidFill>
                  <a:srgbClr val="000000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  <a:endParaRPr lang="en-US" altLang="zh-CN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533400" y="2390775"/>
            <a:ext cx="4648200" cy="5334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06592C21-40F0-42EE-B9ED-AF24BAF0264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381000" y="6537325"/>
            <a:ext cx="2133600" cy="244475"/>
          </a:xfrm>
        </p:spPr>
        <p:txBody>
          <a:bodyPr/>
          <a:lstStyle>
            <a:lvl1pPr algn="l">
              <a:defRPr b="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712EF48A-7002-4AC0-9C2B-E456F7D01B8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37325"/>
            <a:ext cx="2895600" cy="244475"/>
          </a:xfrm>
        </p:spPr>
        <p:txBody>
          <a:bodyPr/>
          <a:lstStyle>
            <a:lvl1pPr algn="ctr">
              <a:defRPr sz="1000" b="0" i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80C55A59-8495-4589-AFAC-23F8A2EF91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9400" y="6553200"/>
            <a:ext cx="2133600" cy="244475"/>
          </a:xfrm>
        </p:spPr>
        <p:txBody>
          <a:bodyPr/>
          <a:lstStyle>
            <a:lvl1pPr algn="r">
              <a:defRPr>
                <a:latin typeface="Arial" panose="020B0604020202020204" pitchFamily="34" charset="0"/>
              </a:defRPr>
            </a:lvl1pPr>
          </a:lstStyle>
          <a:p>
            <a:fld id="{BE23C67C-3CCE-4EE0-9E2F-D3570CE9ED2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7107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chemeClr val="tx1">
                    <a:lumMod val="50000"/>
                  </a:schemeClr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 sz="2600"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398B451-60DB-4EF3-BA94-7AD6B42852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www.uestc.edu.cn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B77AE77-12B8-4C98-B802-1EE9EF5639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UESTC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7A8F30F-9D13-4FA7-97BB-9B578644B8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6D25A9-4085-400E-8138-D49531376B8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8298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5005F18-80F3-47C1-B360-9F1A6BFF74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www.uestc.edu.cn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EB219A6-D3E3-4E21-8DE5-F545D1D79AD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UESTC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CDA85F5-20CE-4A5F-9944-AA6F835A3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E5CC6C-A523-4532-9175-99B01D369BB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890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933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933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EA5033-AEF8-471E-8F2D-4E0D3634BD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www.uestc.edu.cn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4E82C8-C5C4-45C6-8258-42ED369BD3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UESTC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14A6A4-1AC1-49C4-9AE5-28C188333B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33DD48-CF9F-4E4A-995C-95504F31900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02822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63CE805-66F5-4ABB-8A45-45E049F16D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www.uestc.edu.cn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7B4F674-D273-4F31-8DC4-1C5F3299CE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UESTC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2CAA789-C9E0-4310-AB2B-0EED19BEE7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4CBE46-1F85-4E1E-9B0B-11351AA2451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0556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5736677-AE6C-4048-B982-297B87D161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www.uestc.edu.cn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8663304-B712-4590-A23D-4A0BC93523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UESTC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80F79D0-0259-4644-BBE5-DD53DC65DF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F09C27-1B4E-4615-B59E-93DBE504634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62703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D6E956-CE5C-4439-A263-E94DC52BF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www.themegallery.com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E973391-342D-48EC-B1A4-7FDFA0666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LOGO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DEA70B-9FE0-4449-8A45-324098BB0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EB92F4-CD70-4588-8282-F79066AA7E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19445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822F3C-A07F-42CD-8C8F-3EE59DA0B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www.themegallery.com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B71E8B-CBF0-4D80-ABDE-7B773F76B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LOGO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F0E26D-F1FA-49FF-BC90-50582050B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B4E13E-2E9E-45B6-BD59-D74160F8A8A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02381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1F844D-97B3-4F7B-BAB8-A0588B732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www.themegallery.com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47DF77-B23F-4243-92FE-130AC4190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LOGO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6D7791-2C9F-4E18-8544-B2A00B646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57337D-B2E7-48A7-A78D-F729454CEF1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6602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页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10" name="直接连接符​​(S)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​​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接连接符​​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​​(S)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接连接符​​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​​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(S)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接连接符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​​(S)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接连接符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(S)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3489112" y="0"/>
            <a:ext cx="5652776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350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458" y="256446"/>
            <a:ext cx="3015197" cy="156087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0458" y="2103379"/>
            <a:ext cx="3010081" cy="409364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875" indent="0">
              <a:buNone/>
              <a:defRPr sz="1050"/>
            </a:lvl2pPr>
            <a:lvl3pPr marL="685749" indent="0">
              <a:buNone/>
              <a:defRPr sz="900"/>
            </a:lvl3pPr>
            <a:lvl4pPr marL="1028624" indent="0">
              <a:buNone/>
              <a:defRPr sz="750"/>
            </a:lvl4pPr>
            <a:lvl5pPr marL="1371498" indent="0">
              <a:buNone/>
              <a:defRPr sz="750"/>
            </a:lvl5pPr>
            <a:lvl6pPr marL="1714373" indent="0">
              <a:buNone/>
              <a:defRPr sz="750"/>
            </a:lvl6pPr>
            <a:lvl7pPr marL="2057246" indent="0">
              <a:buNone/>
              <a:defRPr sz="750"/>
            </a:lvl7pPr>
            <a:lvl8pPr marL="2400120" indent="0">
              <a:buNone/>
              <a:defRPr sz="750"/>
            </a:lvl8pPr>
            <a:lvl9pPr marL="2742995" indent="0">
              <a:buNone/>
              <a:defRPr sz="750"/>
            </a:lvl9pPr>
          </a:lstStyle>
          <a:p>
            <a:pPr lvl="0" rtl="0"/>
            <a:r>
              <a:rPr lang="zh-CN" altLang="en-US" noProof="0" dirty="0"/>
              <a:t>编辑母版文本样式</a:t>
            </a:r>
          </a:p>
        </p:txBody>
      </p:sp>
      <p:cxnSp>
        <p:nvCxnSpPr>
          <p:cNvPr id="60" name="直接连接符 59"/>
          <p:cNvCxnSpPr>
            <a:cxnSpLocks/>
          </p:cNvCxnSpPr>
          <p:nvPr userDrawn="1"/>
        </p:nvCxnSpPr>
        <p:spPr>
          <a:xfrm>
            <a:off x="190458" y="1973877"/>
            <a:ext cx="300262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20189" y="7835016"/>
            <a:ext cx="4596023" cy="222436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11085" y="6390881"/>
            <a:ext cx="1541738" cy="334063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432DCC3-517C-49BA-ABA2-B2F6E7404DD7}" type="datetime2">
              <a:rPr lang="zh-CN" altLang="en-US" smtClean="0"/>
              <a:pPr/>
              <a:t>2023年6月13日</a:t>
            </a:fld>
            <a:endParaRPr lang="zh-CN" altLang="en-US" dirty="0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8332981" y="6502497"/>
            <a:ext cx="689162" cy="222436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63" name="SmartArt 占位符 62">
            <a:extLst>
              <a:ext uri="{FF2B5EF4-FFF2-40B4-BE49-F238E27FC236}">
                <a16:creationId xmlns:a16="http://schemas.microsoft.com/office/drawing/2014/main" id="{3E98ACF1-74AC-4D1D-9784-D1507B787DC3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3724398" y="362937"/>
            <a:ext cx="5026151" cy="602793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805499-45B1-4339-81A2-A8A0AEBD7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www.themegallery.com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2863E8-D9B5-4571-9876-41A9F0572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LOGO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C80B9C-8F02-4FF5-9352-13A7D7ECC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FEE42E-2637-41B4-BA53-0E2B6F216D7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38164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206375"/>
            <a:ext cx="2171700" cy="6022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206375"/>
            <a:ext cx="6362700" cy="6022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419082-54D4-42BF-B154-C876A7533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www.themegallery.com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272CA2-55D1-447F-B715-CA2438630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LOGO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C57F67-7964-47AD-ADB5-F4034E3AE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ACE155-F864-4B61-9200-BAF9819C5E2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32621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206375"/>
            <a:ext cx="8686800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295400"/>
            <a:ext cx="8229600" cy="493395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D7FD64-2E5C-4A61-AD26-897F18C1C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www.themegallery.com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F990C0-251D-44F3-AA6B-2B36692B8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LOGO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D1A587-6032-4D3A-A3DA-DD10B4412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D40CAB-3CD2-4253-9825-0C80B494EA7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4794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2178" y="1311572"/>
            <a:ext cx="8077986" cy="5157643"/>
          </a:xfrm>
          <a:prstGeom prst="rect">
            <a:avLst/>
          </a:prstGeom>
        </p:spPr>
        <p:txBody>
          <a:bodyPr/>
          <a:lstStyle>
            <a:lvl1pPr eaLnBrk="1" hangingPunct="1">
              <a:lnSpc>
                <a:spcPct val="100000"/>
              </a:lnSpc>
              <a:defRPr sz="2400" b="1">
                <a:latin typeface="华文楷体" pitchFamily="2" charset="-122"/>
                <a:ea typeface="华文楷体" pitchFamily="2" charset="-122"/>
              </a:defRPr>
            </a:lvl1pPr>
            <a:lvl2pPr eaLnBrk="1" hangingPunct="1">
              <a:lnSpc>
                <a:spcPct val="100000"/>
              </a:lnSpc>
              <a:defRPr sz="2100"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eaLnBrk="1" hangingPunct="1">
              <a:lnSpc>
                <a:spcPct val="100000"/>
              </a:lnSpc>
              <a:defRPr sz="1800" b="1"/>
            </a:lvl3pPr>
            <a:lvl4pPr eaLnBrk="1" hangingPunct="1">
              <a:lnSpc>
                <a:spcPct val="100000"/>
              </a:lnSpc>
              <a:defRPr sz="1500" b="1"/>
            </a:lvl4pPr>
            <a:lvl5pPr eaLnBrk="1" hangingPunct="1">
              <a:lnSpc>
                <a:spcPct val="100000"/>
              </a:lnSpc>
              <a:defRPr sz="1350" b="1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4C7C89A4-0A17-4593-B351-2547CD6EE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5" y="188915"/>
            <a:ext cx="7330537" cy="549275"/>
          </a:xfrm>
          <a:prstGeom prst="rect">
            <a:avLst/>
          </a:prstGeom>
        </p:spPr>
        <p:txBody>
          <a:bodyPr/>
          <a:lstStyle>
            <a:lvl1pPr algn="ctr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A19CF1F-441D-4B69-8107-CBE2399D9980}"/>
              </a:ext>
            </a:extLst>
          </p:cNvPr>
          <p:cNvSpPr txBox="1"/>
          <p:nvPr userDrawn="1"/>
        </p:nvSpPr>
        <p:spPr>
          <a:xfrm>
            <a:off x="7524328" y="6444044"/>
            <a:ext cx="122341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7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333399">
                    <a:lumMod val="75000"/>
                  </a:srgb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电子科技大学</a:t>
            </a:r>
          </a:p>
        </p:txBody>
      </p:sp>
      <p:pic>
        <p:nvPicPr>
          <p:cNvPr id="6" name="Picture 9" descr="徽记">
            <a:extLst>
              <a:ext uri="{FF2B5EF4-FFF2-40B4-BE49-F238E27FC236}">
                <a16:creationId xmlns:a16="http://schemas.microsoft.com/office/drawing/2014/main" id="{A13D5CF7-500E-49D2-96C3-F6515B1E78B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5" y="-1"/>
            <a:ext cx="856317" cy="911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HAB00003">
            <a:extLst>
              <a:ext uri="{FF2B5EF4-FFF2-40B4-BE49-F238E27FC236}">
                <a16:creationId xmlns:a16="http://schemas.microsoft.com/office/drawing/2014/main" id="{D08F9635-4C75-4188-AB27-E6CD9ED569A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3" y="911864"/>
            <a:ext cx="7627279" cy="177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42A2119-1AE2-4352-988F-01393E736B9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1294041"/>
            <a:ext cx="270364" cy="556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0964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双栏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7907" y="1311572"/>
            <a:ext cx="3897191" cy="5157643"/>
          </a:xfrm>
          <a:prstGeom prst="rect">
            <a:avLst/>
          </a:prstGeom>
        </p:spPr>
        <p:txBody>
          <a:bodyPr/>
          <a:lstStyle>
            <a:lvl1pPr eaLnBrk="1" hangingPunct="1">
              <a:defRPr sz="2400" b="1">
                <a:latin typeface="华文楷体" pitchFamily="2" charset="-122"/>
                <a:ea typeface="华文楷体" pitchFamily="2" charset="-122"/>
              </a:defRPr>
            </a:lvl1pPr>
            <a:lvl2pPr eaLnBrk="1" hangingPunct="1">
              <a:defRPr sz="1800" b="1">
                <a:latin typeface="黑体" pitchFamily="2" charset="-122"/>
                <a:ea typeface="黑体" pitchFamily="2" charset="-122"/>
              </a:defRPr>
            </a:lvl2pPr>
            <a:lvl3pPr eaLnBrk="1" hangingPunct="1">
              <a:defRPr b="1"/>
            </a:lvl3pPr>
            <a:lvl4pPr eaLnBrk="1" hangingPunct="1">
              <a:defRPr b="1"/>
            </a:lvl4pPr>
            <a:lvl5pPr eaLnBrk="1" hangingPunct="1">
              <a:defRPr b="1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4C7C89A4-0A17-4593-B351-2547CD6EE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5" y="188915"/>
            <a:ext cx="7902037" cy="549275"/>
          </a:xfrm>
          <a:prstGeom prst="rect">
            <a:avLst/>
          </a:prstGeom>
        </p:spPr>
        <p:txBody>
          <a:bodyPr/>
          <a:lstStyle>
            <a:lvl1pPr algn="ctr"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A19CF1F-441D-4B69-8107-CBE2399D9980}"/>
              </a:ext>
            </a:extLst>
          </p:cNvPr>
          <p:cNvSpPr txBox="1"/>
          <p:nvPr userDrawn="1"/>
        </p:nvSpPr>
        <p:spPr>
          <a:xfrm>
            <a:off x="7524328" y="6444044"/>
            <a:ext cx="122341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7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333399">
                    <a:lumMod val="75000"/>
                  </a:srgb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电子科技大学</a:t>
            </a:r>
          </a:p>
        </p:txBody>
      </p:sp>
      <p:pic>
        <p:nvPicPr>
          <p:cNvPr id="6" name="Picture 9" descr="徽记">
            <a:extLst>
              <a:ext uri="{FF2B5EF4-FFF2-40B4-BE49-F238E27FC236}">
                <a16:creationId xmlns:a16="http://schemas.microsoft.com/office/drawing/2014/main" id="{A13D5CF7-500E-49D2-96C3-F6515B1E78B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5" y="-1"/>
            <a:ext cx="856317" cy="911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HAB00003">
            <a:extLst>
              <a:ext uri="{FF2B5EF4-FFF2-40B4-BE49-F238E27FC236}">
                <a16:creationId xmlns:a16="http://schemas.microsoft.com/office/drawing/2014/main" id="{D08F9635-4C75-4188-AB27-E6CD9ED569A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3" y="911864"/>
            <a:ext cx="7627279" cy="177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martArt 占位符 7">
            <a:extLst>
              <a:ext uri="{FF2B5EF4-FFF2-40B4-BE49-F238E27FC236}">
                <a16:creationId xmlns:a16="http://schemas.microsoft.com/office/drawing/2014/main" id="{0459F0E7-C03B-4267-9E79-21788BF62AD8}"/>
              </a:ext>
            </a:extLst>
          </p:cNvPr>
          <p:cNvSpPr>
            <a:spLocks noGrp="1"/>
          </p:cNvSpPr>
          <p:nvPr>
            <p:ph type="dgm" sz="quarter" idx="10"/>
          </p:nvPr>
        </p:nvSpPr>
        <p:spPr>
          <a:xfrm>
            <a:off x="5011346" y="1311569"/>
            <a:ext cx="4007969" cy="513247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320ED46-140B-4720-895A-4766D4AC8B3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1294041"/>
            <a:ext cx="270364" cy="556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9557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631" y="0"/>
            <a:ext cx="3902075" cy="668780"/>
          </a:xfrm>
          <a:prstGeom prst="rect">
            <a:avLst/>
          </a:prstGeom>
        </p:spPr>
        <p:txBody>
          <a:bodyPr rtlCol="0"/>
          <a:lstStyle>
            <a:lvl1pPr>
              <a:lnSpc>
                <a:spcPct val="130000"/>
              </a:lnSpc>
              <a:defRPr sz="2400"/>
            </a:lvl1pPr>
          </a:lstStyle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2" y="0"/>
            <a:ext cx="276225" cy="668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8FD1E510-1659-4E41-801D-4D825CE39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07" y="1012630"/>
            <a:ext cx="8077986" cy="5157643"/>
          </a:xfrm>
          <a:prstGeom prst="rect">
            <a:avLst/>
          </a:prstGeom>
        </p:spPr>
        <p:txBody>
          <a:bodyPr/>
          <a:lstStyle>
            <a:lvl1pPr eaLnBrk="1" hangingPunct="1">
              <a:lnSpc>
                <a:spcPct val="100000"/>
              </a:lnSpc>
              <a:defRPr sz="2400" b="1">
                <a:latin typeface="华文楷体" pitchFamily="2" charset="-122"/>
                <a:ea typeface="华文楷体" pitchFamily="2" charset="-122"/>
              </a:defRPr>
            </a:lvl1pPr>
            <a:lvl2pPr eaLnBrk="1" hangingPunct="1">
              <a:lnSpc>
                <a:spcPct val="100000"/>
              </a:lnSpc>
              <a:defRPr sz="2100"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eaLnBrk="1" hangingPunct="1">
              <a:lnSpc>
                <a:spcPct val="100000"/>
              </a:lnSpc>
              <a:defRPr sz="1800" b="1"/>
            </a:lvl3pPr>
            <a:lvl4pPr eaLnBrk="1" hangingPunct="1">
              <a:lnSpc>
                <a:spcPct val="100000"/>
              </a:lnSpc>
              <a:defRPr sz="1500" b="1"/>
            </a:lvl4pPr>
            <a:lvl5pPr eaLnBrk="1" hangingPunct="1">
              <a:lnSpc>
                <a:spcPct val="100000"/>
              </a:lnSpc>
              <a:defRPr sz="1350" b="1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196975"/>
            <a:ext cx="4171950" cy="489585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9638" y="1196975"/>
            <a:ext cx="4173537" cy="489585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47416652"/>
      </p:ext>
    </p:extLst>
  </p:cSld>
  <p:clrMapOvr>
    <a:masterClrMapping/>
  </p:clrMapOvr>
  <p:transition>
    <p:sndAc>
      <p:stSnd>
        <p:snd r:embed="rId1" name="chimes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188915"/>
            <a:ext cx="8532812" cy="5492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95288" y="1196975"/>
            <a:ext cx="4171950" cy="48958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9638" y="1196975"/>
            <a:ext cx="4173537" cy="48958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0062527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40" y="617538"/>
            <a:ext cx="779303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6EC499-DD5A-476F-9DFE-660D4B30EE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0431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188915"/>
            <a:ext cx="8532812" cy="5492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95288" y="1196975"/>
            <a:ext cx="8497887" cy="4895850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63068367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 95"/>
          <p:cNvGrpSpPr/>
          <p:nvPr userDrawn="1"/>
        </p:nvGrpSpPr>
        <p:grpSpPr bwMode="hidden">
          <a:xfrm>
            <a:off x="0" y="0"/>
            <a:ext cx="9144000" cy="6738256"/>
            <a:chOff x="-1" y="0"/>
            <a:chExt cx="12192002" cy="6858000"/>
          </a:xfrm>
        </p:grpSpPr>
        <p:cxnSp>
          <p:nvCxnSpPr>
            <p:cNvPr id="97" name="直接连接符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​​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​​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​​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​​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​​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​​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接连接符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接连接符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接连接符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接连接符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接连接符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接连接符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​​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连接符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接连接符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8" name="直接连接符 147"/>
          <p:cNvCxnSpPr/>
          <p:nvPr userDrawn="1"/>
        </p:nvCxnSpPr>
        <p:spPr>
          <a:xfrm>
            <a:off x="457200" y="6172200"/>
            <a:ext cx="82296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9" r:id="rId3"/>
    <p:sldLayoutId id="2147483661" r:id="rId4"/>
    <p:sldLayoutId id="2147483652" r:id="rId5"/>
    <p:sldLayoutId id="2147483662" r:id="rId6"/>
    <p:sldLayoutId id="2147483664" r:id="rId7"/>
    <p:sldLayoutId id="2147483665" r:id="rId8"/>
    <p:sldLayoutId id="2147483666" r:id="rId9"/>
    <p:sldLayoutId id="2147483668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685749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accent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71438" indent="-171438" algn="l" defTabSz="685749" rtl="0" eaLnBrk="1" latinLnBrk="0" hangingPunct="1">
        <a:lnSpc>
          <a:spcPct val="90000"/>
        </a:lnSpc>
        <a:spcBef>
          <a:spcPts val="135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5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42875" indent="-137150" algn="l" defTabSz="685749" rtl="0" eaLnBrk="1" latinLnBrk="0" hangingPunct="1">
        <a:lnSpc>
          <a:spcPct val="90000"/>
        </a:lnSpc>
        <a:spcBef>
          <a:spcPts val="9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3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514313" indent="-134532" algn="l" defTabSz="685749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685749" indent="-137150" algn="l" defTabSz="685749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857186" indent="-134532" algn="l" defTabSz="685749" rtl="0" eaLnBrk="1" latinLnBrk="0" hangingPunct="1">
        <a:lnSpc>
          <a:spcPct val="90000"/>
        </a:lnSpc>
        <a:spcBef>
          <a:spcPts val="45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028624" indent="-137150" algn="l" defTabSz="685749" rtl="0" eaLnBrk="1" latinLnBrk="0" hangingPunct="1">
        <a:lnSpc>
          <a:spcPct val="90000"/>
        </a:lnSpc>
        <a:spcBef>
          <a:spcPts val="45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200060" indent="-134532" algn="l" defTabSz="685749" rtl="0" eaLnBrk="1" latinLnBrk="0" hangingPunct="1">
        <a:lnSpc>
          <a:spcPct val="90000"/>
        </a:lnSpc>
        <a:spcBef>
          <a:spcPts val="45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371498" indent="-137150" algn="l" defTabSz="685749" rtl="0" eaLnBrk="1" latinLnBrk="0" hangingPunct="1">
        <a:lnSpc>
          <a:spcPct val="90000"/>
        </a:lnSpc>
        <a:spcBef>
          <a:spcPts val="45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408404" indent="0" algn="l" defTabSz="685749" rtl="0" eaLnBrk="1" latinLnBrk="0" hangingPunct="1">
        <a:lnSpc>
          <a:spcPct val="90000"/>
        </a:lnSpc>
        <a:spcBef>
          <a:spcPts val="45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gradFill rotWithShape="0">
          <a:gsLst>
            <a:gs pos="0">
              <a:schemeClr val="folHlink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Rectangle 53">
            <a:extLst>
              <a:ext uri="{FF2B5EF4-FFF2-40B4-BE49-F238E27FC236}">
                <a16:creationId xmlns:a16="http://schemas.microsoft.com/office/drawing/2014/main" id="{7584526C-A8DC-40FE-A930-AB6A6F926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762000"/>
            <a:ext cx="8686800" cy="58483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pitchFamily="2" charset="-122"/>
            </a:endParaRPr>
          </a:p>
        </p:txBody>
      </p:sp>
      <p:pic>
        <p:nvPicPr>
          <p:cNvPr id="1027" name="Picture 60" descr="04_back_b">
            <a:extLst>
              <a:ext uri="{FF2B5EF4-FFF2-40B4-BE49-F238E27FC236}">
                <a16:creationId xmlns:a16="http://schemas.microsoft.com/office/drawing/2014/main" id="{F045DD82-D8AC-4E2D-AF9E-47ECAB58444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762000"/>
            <a:ext cx="4057650" cy="583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9" name="Rectangle 55">
            <a:extLst>
              <a:ext uri="{FF2B5EF4-FFF2-40B4-BE49-F238E27FC236}">
                <a16:creationId xmlns:a16="http://schemas.microsoft.com/office/drawing/2014/main" id="{082C6C47-B13E-43B8-A480-40BCE7CB63FE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715000" y="6591300"/>
            <a:ext cx="3009900" cy="114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pitchFamily="2" charset="-122"/>
            </a:endParaRPr>
          </a:p>
        </p:txBody>
      </p:sp>
      <p:sp>
        <p:nvSpPr>
          <p:cNvPr id="1029" name="Rectangle 3">
            <a:extLst>
              <a:ext uri="{FF2B5EF4-FFF2-40B4-BE49-F238E27FC236}">
                <a16:creationId xmlns:a16="http://schemas.microsoft.com/office/drawing/2014/main" id="{D496B6B3-AF56-4C92-9359-6343217221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295400"/>
            <a:ext cx="8229600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90B5A80-BFF6-4E56-92EC-F68B73775E1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5638800" y="645795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solidFill>
                  <a:srgbClr val="5F5F5F"/>
                </a:solidFill>
                <a:latin typeface="+mn-lt"/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www.uestc.edu.cn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E7A71EDE-6B2C-4751-B023-DCE697E18AB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5791200" y="6353175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000" b="1" i="1">
                <a:solidFill>
                  <a:srgbClr val="CC3300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UESTC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E08C80BD-07A2-4E9E-BC99-12D43A05426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381000" y="630555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fld id="{516D9A04-F2E0-4D11-B490-D1A6A088062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3" name="Rectangle 2">
            <a:extLst>
              <a:ext uri="{FF2B5EF4-FFF2-40B4-BE49-F238E27FC236}">
                <a16:creationId xmlns:a16="http://schemas.microsoft.com/office/drawing/2014/main" id="{9A8A822F-611D-4345-AFAD-EC647D8C94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>
          <a:xfrm>
            <a:off x="228600" y="206375"/>
            <a:ext cx="86868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pic>
        <p:nvPicPr>
          <p:cNvPr id="1034" name="Picture 63" descr="04_icon_f">
            <a:extLst>
              <a:ext uri="{FF2B5EF4-FFF2-40B4-BE49-F238E27FC236}">
                <a16:creationId xmlns:a16="http://schemas.microsoft.com/office/drawing/2014/main" id="{747F90C8-8451-4726-81CC-2CCA7E76A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"/>
            <a:ext cx="1066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0276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hf sldNum="0"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v"/>
        <a:defRPr sz="28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msdn2.microsoft.com/en-us/library/aa813706.aspx" TargetMode="Externa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44216" y="3423117"/>
            <a:ext cx="8634845" cy="1403606"/>
          </a:xfrm>
        </p:spPr>
        <p:txBody>
          <a:bodyPr/>
          <a:lstStyle/>
          <a:p>
            <a:r>
              <a:rPr lang="zh-CN" altLang="en-US" dirty="0">
                <a:sym typeface="+mn-lt"/>
              </a:rPr>
              <a:t>第十章 进程运行与监控</a:t>
            </a:r>
          </a:p>
        </p:txBody>
      </p:sp>
      <p:sp>
        <p:nvSpPr>
          <p:cNvPr id="10" name="副标题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ym typeface="+mn-lt"/>
              </a:rPr>
              <a:t>授课教师 </a:t>
            </a:r>
            <a:r>
              <a:rPr lang="en-US" altLang="zh-CN" dirty="0">
                <a:sym typeface="+mn-lt"/>
              </a:rPr>
              <a:t>				</a:t>
            </a:r>
            <a:r>
              <a:rPr lang="zh-CN" altLang="en-US" dirty="0">
                <a:sym typeface="+mn-lt"/>
              </a:rPr>
              <a:t>  电子邮箱：</a:t>
            </a:r>
          </a:p>
        </p:txBody>
      </p:sp>
    </p:spTree>
    <p:extLst>
      <p:ext uri="{BB962C8B-B14F-4D97-AF65-F5344CB8AC3E}">
        <p14:creationId xmlns:p14="http://schemas.microsoft.com/office/powerpoint/2010/main" val="244918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9966"/>
    </mc:Choice>
    <mc:Fallback xmlns="">
      <p:transition advTm="2996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>
            <a:extLst>
              <a:ext uri="{FF2B5EF4-FFF2-40B4-BE49-F238E27FC236}">
                <a16:creationId xmlns:a16="http://schemas.microsoft.com/office/drawing/2014/main" id="{1B9C93FE-5FA5-4E19-9948-1967AD2232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sz="36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UNIX&amp;Linux</a:t>
            </a:r>
            <a:r>
              <a:rPr lang="zh-CN" altLang="en-US" sz="36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中创建进程的方式：</a:t>
            </a:r>
            <a:endParaRPr lang="en-US" altLang="zh-CN" sz="3600" dirty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lvl="1" eaLnBrk="1" hangingPunct="1"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在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shell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中执行命令或可执行文件</a:t>
            </a:r>
            <a:endParaRPr lang="en-US" altLang="zh-CN" sz="3200" dirty="0"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  <a:p>
            <a:pPr lvl="2" eaLnBrk="1" hangingPunct="1">
              <a:defRPr/>
            </a:pPr>
            <a:r>
              <a:rPr lang="zh-CN" altLang="en-US" sz="2800" kern="1200" dirty="0">
                <a:solidFill>
                  <a:srgbClr val="000000"/>
                </a:solidFill>
              </a:rPr>
              <a:t>由</a:t>
            </a:r>
            <a:r>
              <a:rPr lang="en-US" altLang="zh-CN" sz="2800" kern="1200" dirty="0">
                <a:solidFill>
                  <a:srgbClr val="000000"/>
                </a:solidFill>
              </a:rPr>
              <a:t>shell</a:t>
            </a:r>
            <a:r>
              <a:rPr lang="zh-CN" altLang="en-US" sz="2800" kern="1200" dirty="0">
                <a:solidFill>
                  <a:srgbClr val="000000"/>
                </a:solidFill>
              </a:rPr>
              <a:t>进程调用</a:t>
            </a:r>
            <a:r>
              <a:rPr lang="en-US" altLang="zh-CN" sz="2800" kern="1200" dirty="0">
                <a:solidFill>
                  <a:srgbClr val="000000"/>
                </a:solidFill>
              </a:rPr>
              <a:t>fork</a:t>
            </a:r>
            <a:r>
              <a:rPr lang="zh-CN" altLang="en-US" sz="2800" kern="1200" dirty="0">
                <a:solidFill>
                  <a:srgbClr val="000000"/>
                </a:solidFill>
              </a:rPr>
              <a:t>函数创建子进程</a:t>
            </a:r>
            <a:endParaRPr lang="en-US" altLang="zh-CN" sz="2800" kern="1200" dirty="0">
              <a:solidFill>
                <a:srgbClr val="000000"/>
              </a:solidFill>
            </a:endParaRPr>
          </a:p>
          <a:p>
            <a:pPr lvl="1" eaLnBrk="1" hangingPunct="1"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在代码中（已经存在的进程中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调用</a:t>
            </a:r>
            <a:r>
              <a:rPr lang="en-US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fork 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函数创建子进程</a:t>
            </a:r>
            <a:endParaRPr lang="en-US" altLang="zh-CN" sz="3200" dirty="0"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  <a:p>
            <a:pPr lvl="2" eaLnBrk="1" hangingPunct="1">
              <a:buFont typeface="Wingdings" panose="05000000000000000000" pitchFamily="2" charset="2"/>
              <a:buChar char="l"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fork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创建的进程为子进程</a:t>
            </a:r>
            <a:endParaRPr lang="en-US" altLang="zh-CN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2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原进程为父进程</a:t>
            </a:r>
            <a:endParaRPr lang="en-US" altLang="zh-CN" sz="2800" dirty="0"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dirty="0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7C45C1AE-491B-4DB1-BAA4-92EFCC2072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创建进程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>
            <a:extLst>
              <a:ext uri="{FF2B5EF4-FFF2-40B4-BE49-F238E27FC236}">
                <a16:creationId xmlns:a16="http://schemas.microsoft.com/office/drawing/2014/main" id="{41EBAAE9-416B-4C0A-9A38-DCCF4F5B67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Linux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系统中进程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0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（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PID=0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）是由内核创建，其他所有进程都是由父进程调用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fork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函数所创建的</a:t>
            </a:r>
            <a:endParaRPr lang="en-US" altLang="zh-CN" sz="3200" dirty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Linux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系统中进程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0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在创建子进程（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PID=1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，</a:t>
            </a:r>
            <a:r>
              <a:rPr lang="en-US" altLang="zh-CN" sz="32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init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进程）后，进程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0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就转为交换进程或空闲进程</a:t>
            </a:r>
            <a:endParaRPr lang="en-US" altLang="zh-CN" sz="3200" dirty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进程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（</a:t>
            </a:r>
            <a:r>
              <a:rPr lang="en-US" altLang="zh-CN" sz="32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init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进程）是系统中其他所有进程的共同祖先</a:t>
            </a:r>
          </a:p>
          <a:p>
            <a:pPr eaLnBrk="1" hangingPunct="1">
              <a:defRPr/>
            </a:pPr>
            <a:endParaRPr lang="en-US" altLang="zh-CN" dirty="0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2C8EDC7E-E072-4CD6-ADF0-00823946C1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创建进程</a:t>
            </a:r>
          </a:p>
        </p:txBody>
      </p:sp>
      <p:pic>
        <p:nvPicPr>
          <p:cNvPr id="38916" name="图片 2">
            <a:extLst>
              <a:ext uri="{FF2B5EF4-FFF2-40B4-BE49-F238E27FC236}">
                <a16:creationId xmlns:a16="http://schemas.microsoft.com/office/drawing/2014/main" id="{EDB3C269-36E4-4CD1-95A5-E8BBC329A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1628775"/>
            <a:ext cx="4505325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>
            <a:extLst>
              <a:ext uri="{FF2B5EF4-FFF2-40B4-BE49-F238E27FC236}">
                <a16:creationId xmlns:a16="http://schemas.microsoft.com/office/drawing/2014/main" id="{4DCC5EAA-A59E-4735-B2A8-F5A5328195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lIns="0" tIns="10972" rIns="0" bIns="0"/>
          <a:lstStyle/>
          <a:p>
            <a:pPr marL="57150" eaLnBrk="1" hangingPunct="1">
              <a:spcBef>
                <a:spcPct val="0"/>
              </a:spcBef>
            </a:pPr>
            <a:r>
              <a:rPr lang="zh-CN" altLang="en-US" sz="3600" dirty="0">
                <a:solidFill>
                  <a:srgbClr val="000000"/>
                </a:solidFill>
              </a:rPr>
              <a:t>函数原型</a:t>
            </a:r>
            <a:endParaRPr lang="en-US" altLang="zh-CN" sz="3600" dirty="0">
              <a:solidFill>
                <a:srgbClr val="000000"/>
              </a:solidFill>
            </a:endParaRPr>
          </a:p>
          <a:p>
            <a:pPr marL="457200" lvl="1" eaLnBrk="1" hangingPunct="1">
              <a:spcBef>
                <a:spcPct val="0"/>
              </a:spcBef>
            </a:pPr>
            <a:r>
              <a:rPr lang="zh-CN" altLang="en-US" sz="3200" dirty="0">
                <a:solidFill>
                  <a:srgbClr val="000000"/>
                </a:solidFill>
              </a:rPr>
              <a:t>头文件：</a:t>
            </a:r>
            <a:r>
              <a:rPr lang="en-US" altLang="zh-CN" sz="3200" dirty="0" err="1">
                <a:solidFill>
                  <a:srgbClr val="000000"/>
                </a:solidFill>
              </a:rPr>
              <a:t>unistd.h</a:t>
            </a:r>
            <a:endParaRPr lang="zh-CN" altLang="en-US" sz="3200" dirty="0">
              <a:solidFill>
                <a:srgbClr val="000000"/>
              </a:solidFill>
            </a:endParaRPr>
          </a:p>
          <a:p>
            <a:pPr marL="457200" lvl="1" eaLnBrk="1" hangingPunct="1">
              <a:spcBef>
                <a:spcPct val="0"/>
              </a:spcBef>
            </a:pPr>
            <a:r>
              <a:rPr lang="en-US" altLang="zh-CN" sz="3200" dirty="0" err="1">
                <a:solidFill>
                  <a:srgbClr val="000000"/>
                </a:solidFill>
              </a:rPr>
              <a:t>pid_t</a:t>
            </a:r>
            <a:r>
              <a:rPr lang="en-US" altLang="zh-CN" sz="3200" dirty="0">
                <a:solidFill>
                  <a:srgbClr val="000000"/>
                </a:solidFill>
              </a:rPr>
              <a:t> fork(void);</a:t>
            </a:r>
          </a:p>
          <a:p>
            <a:pPr marL="57150" eaLnBrk="1" hangingPunct="1">
              <a:spcBef>
                <a:spcPct val="0"/>
              </a:spcBef>
            </a:pPr>
            <a:r>
              <a:rPr lang="zh-CN" altLang="en-US" sz="3600" dirty="0">
                <a:solidFill>
                  <a:srgbClr val="000000"/>
                </a:solidFill>
              </a:rPr>
              <a:t>返回值</a:t>
            </a:r>
          </a:p>
          <a:p>
            <a:pPr marL="457200" lvl="1" eaLnBrk="1" hangingPunct="1">
              <a:spcBef>
                <a:spcPct val="0"/>
              </a:spcBef>
            </a:pPr>
            <a:r>
              <a:rPr lang="en-US" altLang="zh-CN" sz="2800" dirty="0">
                <a:solidFill>
                  <a:srgbClr val="000000"/>
                </a:solidFill>
              </a:rPr>
              <a:t>fork</a:t>
            </a:r>
            <a:r>
              <a:rPr lang="zh-CN" altLang="en-US" sz="2800" dirty="0">
                <a:solidFill>
                  <a:srgbClr val="000000"/>
                </a:solidFill>
              </a:rPr>
              <a:t>函数被正确调用后，将会在子进程中和父进程中分别返回！！</a:t>
            </a:r>
          </a:p>
          <a:p>
            <a:pPr marL="857250" lvl="2" eaLnBrk="1" hangingPunct="1">
              <a:spcBef>
                <a:spcPct val="0"/>
              </a:spcBef>
            </a:pPr>
            <a:r>
              <a:rPr lang="zh-CN" altLang="en-US" sz="2400" dirty="0">
                <a:solidFill>
                  <a:srgbClr val="000000"/>
                </a:solidFill>
              </a:rPr>
              <a:t>在子进程中返回值为</a:t>
            </a:r>
            <a:r>
              <a:rPr lang="en-US" altLang="zh-CN" sz="2400" dirty="0">
                <a:solidFill>
                  <a:srgbClr val="000000"/>
                </a:solidFill>
              </a:rPr>
              <a:t>0</a:t>
            </a:r>
            <a:r>
              <a:rPr lang="zh-CN" altLang="en-US" sz="2400" dirty="0">
                <a:solidFill>
                  <a:srgbClr val="000000"/>
                </a:solidFill>
              </a:rPr>
              <a:t>（不合法的</a:t>
            </a:r>
            <a:r>
              <a:rPr lang="en-US" altLang="zh-CN" sz="2400" dirty="0">
                <a:solidFill>
                  <a:srgbClr val="000000"/>
                </a:solidFill>
              </a:rPr>
              <a:t>PID</a:t>
            </a:r>
            <a:r>
              <a:rPr lang="zh-CN" altLang="en-US" sz="2400" dirty="0">
                <a:solidFill>
                  <a:srgbClr val="000000"/>
                </a:solidFill>
              </a:rPr>
              <a:t>，提示当前运行在子进程中）</a:t>
            </a:r>
          </a:p>
          <a:p>
            <a:pPr marL="857250" lvl="2" eaLnBrk="1" hangingPunct="1">
              <a:spcBef>
                <a:spcPct val="0"/>
              </a:spcBef>
            </a:pPr>
            <a:r>
              <a:rPr lang="zh-CN" altLang="en-US" sz="2400" dirty="0">
                <a:solidFill>
                  <a:srgbClr val="000000"/>
                </a:solidFill>
              </a:rPr>
              <a:t>在父进程中返回值为子进程</a:t>
            </a:r>
            <a:r>
              <a:rPr lang="en-US" altLang="zh-CN" sz="2400" dirty="0">
                <a:solidFill>
                  <a:srgbClr val="000000"/>
                </a:solidFill>
              </a:rPr>
              <a:t>ID</a:t>
            </a:r>
            <a:r>
              <a:rPr lang="zh-CN" altLang="en-US" sz="2400" dirty="0">
                <a:solidFill>
                  <a:srgbClr val="000000"/>
                </a:solidFill>
              </a:rPr>
              <a:t>（让父进程掌握所创建子进程的</a:t>
            </a:r>
            <a:r>
              <a:rPr lang="en-US" altLang="zh-CN" sz="2400" dirty="0">
                <a:solidFill>
                  <a:srgbClr val="000000"/>
                </a:solidFill>
              </a:rPr>
              <a:t>ID</a:t>
            </a:r>
            <a:r>
              <a:rPr lang="zh-CN" altLang="en-US" sz="2400" dirty="0">
                <a:solidFill>
                  <a:srgbClr val="000000"/>
                </a:solidFill>
              </a:rPr>
              <a:t>号）</a:t>
            </a:r>
          </a:p>
          <a:p>
            <a:pPr marL="457200" lvl="1" eaLnBrk="1" hangingPunct="1">
              <a:spcBef>
                <a:spcPct val="0"/>
              </a:spcBef>
            </a:pPr>
            <a:r>
              <a:rPr lang="zh-CN" altLang="en-US" sz="2800" dirty="0">
                <a:solidFill>
                  <a:srgbClr val="000000"/>
                </a:solidFill>
              </a:rPr>
              <a:t>出错返回</a:t>
            </a:r>
            <a:r>
              <a:rPr lang="en-US" altLang="zh-CN" sz="2800" dirty="0">
                <a:solidFill>
                  <a:srgbClr val="000000"/>
                </a:solidFill>
              </a:rPr>
              <a:t>-1</a:t>
            </a:r>
          </a:p>
          <a:p>
            <a:pPr marL="457200" lvl="1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</a:pPr>
            <a:endParaRPr lang="en-US" altLang="zh-CN" dirty="0">
              <a:latin typeface="宋体" panose="02010600030101010101" pitchFamily="2" charset="-122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C217D34-F5B4-4C8F-9912-EDD7BC6C21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创建子进程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9" name="Rectangle 3">
            <a:extLst>
              <a:ext uri="{FF2B5EF4-FFF2-40B4-BE49-F238E27FC236}">
                <a16:creationId xmlns:a16="http://schemas.microsoft.com/office/drawing/2014/main" id="{4B5B91FE-2D84-490D-843B-7D9B8A8305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lIns="0" tIns="10972" rIns="0" bIns="0">
            <a:normAutofit fontScale="85000" lnSpcReduction="20000"/>
          </a:bodyPr>
          <a:lstStyle/>
          <a:p>
            <a:pPr marL="431800" indent="-323850" defTabSz="449263">
              <a:buClr>
                <a:srgbClr val="0066CC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2400" dirty="0" err="1">
                <a:latin typeface="宋体" pitchFamily="2" charset="-122"/>
              </a:rPr>
              <a:t>int</a:t>
            </a:r>
            <a:r>
              <a:rPr lang="en-US" sz="2400" dirty="0">
                <a:latin typeface="宋体" pitchFamily="2" charset="-122"/>
              </a:rPr>
              <a:t> main(void){</a:t>
            </a:r>
          </a:p>
          <a:p>
            <a:pPr marL="831850" lvl="1" indent="-323850" defTabSz="449263">
              <a:buClr>
                <a:srgbClr val="0066CC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err="1">
                <a:latin typeface="宋体" pitchFamily="2" charset="-122"/>
              </a:rPr>
              <a:t>pid_t</a:t>
            </a:r>
            <a:r>
              <a:rPr lang="en-US" dirty="0">
                <a:latin typeface="宋体" pitchFamily="2" charset="-122"/>
              </a:rPr>
              <a:t> </a:t>
            </a:r>
            <a:r>
              <a:rPr lang="en-US" dirty="0" err="1">
                <a:latin typeface="宋体" pitchFamily="2" charset="-122"/>
              </a:rPr>
              <a:t>pid</a:t>
            </a:r>
            <a:r>
              <a:rPr lang="en-US" dirty="0">
                <a:latin typeface="宋体" pitchFamily="2" charset="-122"/>
              </a:rPr>
              <a:t>;</a:t>
            </a:r>
          </a:p>
          <a:p>
            <a:pPr marL="831850" lvl="1" indent="-323850" defTabSz="449263">
              <a:buClr>
                <a:srgbClr val="0066CC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zh-CN" dirty="0" err="1">
                <a:latin typeface="宋体" pitchFamily="2" charset="-122"/>
              </a:rPr>
              <a:t>pid</a:t>
            </a:r>
            <a:r>
              <a:rPr lang="en-US" altLang="zh-CN" dirty="0">
                <a:latin typeface="宋体" pitchFamily="2" charset="-122"/>
              </a:rPr>
              <a:t>=fork();</a:t>
            </a:r>
            <a:endParaRPr lang="en-US" dirty="0">
              <a:latin typeface="宋体" pitchFamily="2" charset="-122"/>
            </a:endParaRPr>
          </a:p>
          <a:p>
            <a:pPr marL="831850" lvl="1" indent="-323850" defTabSz="449263">
              <a:buClr>
                <a:srgbClr val="0066CC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>
                <a:latin typeface="宋体" pitchFamily="2" charset="-122"/>
              </a:rPr>
              <a:t>if(</a:t>
            </a:r>
            <a:r>
              <a:rPr lang="en-US" dirty="0" err="1">
                <a:latin typeface="宋体" pitchFamily="2" charset="-122"/>
              </a:rPr>
              <a:t>pid</a:t>
            </a:r>
            <a:r>
              <a:rPr lang="en-US" dirty="0">
                <a:latin typeface="宋体" pitchFamily="2" charset="-122"/>
              </a:rPr>
              <a:t>==-1)</a:t>
            </a:r>
          </a:p>
          <a:p>
            <a:pPr marL="1231900" lvl="2" indent="-323850" defTabSz="449263">
              <a:buClr>
                <a:srgbClr val="0066CC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zh-CN" sz="2400" dirty="0" err="1">
                <a:latin typeface="宋体" pitchFamily="2" charset="-122"/>
              </a:rPr>
              <a:t>p</a:t>
            </a:r>
            <a:r>
              <a:rPr lang="en-US" sz="2400" dirty="0" err="1">
                <a:latin typeface="宋体" pitchFamily="2" charset="-122"/>
              </a:rPr>
              <a:t>rintf</a:t>
            </a:r>
            <a:r>
              <a:rPr lang="en-US" sz="2400" dirty="0">
                <a:latin typeface="宋体" pitchFamily="2" charset="-122"/>
              </a:rPr>
              <a:t>(“fork error\n”);</a:t>
            </a:r>
          </a:p>
          <a:p>
            <a:pPr marL="831850" lvl="1" indent="-323850" defTabSz="449263">
              <a:buClr>
                <a:srgbClr val="0066CC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>
                <a:latin typeface="宋体" pitchFamily="2" charset="-122"/>
              </a:rPr>
              <a:t>else if(</a:t>
            </a:r>
            <a:r>
              <a:rPr lang="en-US" dirty="0" err="1">
                <a:latin typeface="宋体" pitchFamily="2" charset="-122"/>
              </a:rPr>
              <a:t>pid</a:t>
            </a:r>
            <a:r>
              <a:rPr lang="en-US" dirty="0">
                <a:latin typeface="宋体" pitchFamily="2" charset="-122"/>
              </a:rPr>
              <a:t>==0)</a:t>
            </a:r>
            <a:r>
              <a:rPr lang="en-US" altLang="zh-CN" dirty="0">
                <a:latin typeface="宋体" pitchFamily="2" charset="-122"/>
              </a:rPr>
              <a:t>{</a:t>
            </a:r>
          </a:p>
          <a:p>
            <a:pPr marL="831850" lvl="1" indent="-323850" defTabSz="449263">
              <a:buClr>
                <a:srgbClr val="0066CC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zh-CN" dirty="0">
                <a:latin typeface="宋体" pitchFamily="2" charset="-122"/>
              </a:rPr>
              <a:t>      </a:t>
            </a:r>
            <a:r>
              <a:rPr lang="en-US" altLang="zh-CN" dirty="0" err="1">
                <a:latin typeface="宋体" pitchFamily="2" charset="-122"/>
              </a:rPr>
              <a:t>printf</a:t>
            </a:r>
            <a:r>
              <a:rPr lang="en-US" altLang="zh-CN" dirty="0">
                <a:latin typeface="宋体" pitchFamily="2" charset="-122"/>
              </a:rPr>
              <a:t>(“the returned value is %d\n”,</a:t>
            </a:r>
            <a:r>
              <a:rPr lang="en-US" altLang="zh-CN" dirty="0" err="1">
                <a:latin typeface="宋体" pitchFamily="2" charset="-122"/>
              </a:rPr>
              <a:t>pid</a:t>
            </a:r>
            <a:r>
              <a:rPr lang="en-US" altLang="zh-CN" dirty="0">
                <a:latin typeface="宋体" pitchFamily="2" charset="-122"/>
              </a:rPr>
              <a:t>);</a:t>
            </a:r>
          </a:p>
          <a:p>
            <a:pPr marL="1231900" lvl="2" indent="-323850" defTabSz="449263">
              <a:buClr>
                <a:srgbClr val="0066CC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zh-CN" sz="2400" dirty="0">
                <a:latin typeface="宋体" pitchFamily="2" charset="-122"/>
              </a:rPr>
              <a:t>   </a:t>
            </a:r>
            <a:r>
              <a:rPr lang="en-US" altLang="zh-CN" sz="2400" dirty="0" err="1">
                <a:latin typeface="宋体" pitchFamily="2" charset="-122"/>
              </a:rPr>
              <a:t>printf</a:t>
            </a:r>
            <a:r>
              <a:rPr lang="en-US" altLang="zh-CN" sz="2400" dirty="0">
                <a:latin typeface="宋体" pitchFamily="2" charset="-122"/>
              </a:rPr>
              <a:t>(“in child process!!\n”);</a:t>
            </a:r>
          </a:p>
          <a:p>
            <a:pPr marL="1231900" lvl="2" indent="-323850" defTabSz="449263">
              <a:buClr>
                <a:srgbClr val="0066CC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zh-CN" sz="2400" dirty="0">
                <a:latin typeface="宋体" pitchFamily="2" charset="-122"/>
              </a:rPr>
              <a:t>   </a:t>
            </a:r>
            <a:r>
              <a:rPr lang="en-US" altLang="zh-CN" sz="2400" dirty="0" err="1">
                <a:latin typeface="宋体" pitchFamily="2" charset="-122"/>
              </a:rPr>
              <a:t>printf</a:t>
            </a:r>
            <a:r>
              <a:rPr lang="en-US" altLang="zh-CN" sz="2400" dirty="0">
                <a:latin typeface="宋体" pitchFamily="2" charset="-122"/>
              </a:rPr>
              <a:t>(“My PID is %d\n”,</a:t>
            </a:r>
            <a:r>
              <a:rPr lang="en-US" altLang="zh-CN" sz="2400" dirty="0" err="1">
                <a:latin typeface="宋体" pitchFamily="2" charset="-122"/>
              </a:rPr>
              <a:t>getpid</a:t>
            </a:r>
            <a:r>
              <a:rPr lang="en-US" altLang="zh-CN" sz="2400" dirty="0">
                <a:latin typeface="宋体" pitchFamily="2" charset="-122"/>
              </a:rPr>
              <a:t>();}</a:t>
            </a:r>
            <a:endParaRPr lang="en-US" sz="2400" dirty="0">
              <a:latin typeface="宋体" pitchFamily="2" charset="-122"/>
            </a:endParaRPr>
          </a:p>
          <a:p>
            <a:pPr marL="831850" lvl="1" indent="-323850" defTabSz="449263">
              <a:buClr>
                <a:srgbClr val="0066CC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>
                <a:latin typeface="宋体" pitchFamily="2" charset="-122"/>
              </a:rPr>
              <a:t>else{</a:t>
            </a:r>
          </a:p>
          <a:p>
            <a:pPr marL="831850" lvl="1" indent="-323850" defTabSz="449263">
              <a:buClr>
                <a:srgbClr val="0066CC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>
                <a:latin typeface="宋体" pitchFamily="2" charset="-122"/>
              </a:rPr>
              <a:t>      </a:t>
            </a:r>
            <a:r>
              <a:rPr lang="en-US" dirty="0" err="1">
                <a:latin typeface="宋体" pitchFamily="2" charset="-122"/>
              </a:rPr>
              <a:t>printf</a:t>
            </a:r>
            <a:r>
              <a:rPr lang="en-US" dirty="0">
                <a:latin typeface="宋体" pitchFamily="2" charset="-122"/>
              </a:rPr>
              <a:t>(“the returned value is %d\n”,</a:t>
            </a:r>
            <a:r>
              <a:rPr lang="en-US" dirty="0" err="1">
                <a:latin typeface="宋体" pitchFamily="2" charset="-122"/>
              </a:rPr>
              <a:t>pid</a:t>
            </a:r>
            <a:r>
              <a:rPr lang="en-US" dirty="0">
                <a:latin typeface="宋体" pitchFamily="2" charset="-122"/>
              </a:rPr>
              <a:t>);</a:t>
            </a:r>
          </a:p>
          <a:p>
            <a:pPr marL="1231900" lvl="2" indent="-323850" defTabSz="449263">
              <a:buClr>
                <a:srgbClr val="0066CC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zh-CN" sz="2400" dirty="0">
                <a:latin typeface="宋体" pitchFamily="2" charset="-122"/>
              </a:rPr>
              <a:t>   </a:t>
            </a:r>
            <a:r>
              <a:rPr lang="en-US" altLang="zh-CN" sz="2400" dirty="0" err="1">
                <a:latin typeface="宋体" pitchFamily="2" charset="-122"/>
              </a:rPr>
              <a:t>p</a:t>
            </a:r>
            <a:r>
              <a:rPr lang="en-US" sz="2400" dirty="0" err="1">
                <a:latin typeface="宋体" pitchFamily="2" charset="-122"/>
              </a:rPr>
              <a:t>rintf</a:t>
            </a:r>
            <a:r>
              <a:rPr lang="en-US" sz="2400" dirty="0">
                <a:latin typeface="宋体" pitchFamily="2" charset="-122"/>
              </a:rPr>
              <a:t>(“in father process!!\n”);</a:t>
            </a:r>
          </a:p>
          <a:p>
            <a:pPr marL="1231900" lvl="2" indent="-323850" defTabSz="449263">
              <a:buClr>
                <a:srgbClr val="0066CC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2400" dirty="0">
                <a:latin typeface="宋体" pitchFamily="2" charset="-122"/>
              </a:rPr>
              <a:t>   </a:t>
            </a:r>
            <a:r>
              <a:rPr lang="en-US" sz="2400" dirty="0" err="1">
                <a:latin typeface="宋体" pitchFamily="2" charset="-122"/>
              </a:rPr>
              <a:t>printf</a:t>
            </a:r>
            <a:r>
              <a:rPr lang="en-US" sz="2400" dirty="0">
                <a:latin typeface="宋体" pitchFamily="2" charset="-122"/>
              </a:rPr>
              <a:t>(“My PID is %d\n”,</a:t>
            </a:r>
            <a:r>
              <a:rPr lang="en-US" sz="2400" dirty="0" err="1">
                <a:latin typeface="宋体" pitchFamily="2" charset="-122"/>
              </a:rPr>
              <a:t>getpid</a:t>
            </a:r>
            <a:r>
              <a:rPr lang="en-US" sz="2400" dirty="0">
                <a:latin typeface="宋体" pitchFamily="2" charset="-122"/>
              </a:rPr>
              <a:t>();}</a:t>
            </a:r>
          </a:p>
          <a:p>
            <a:pPr marL="831850" lvl="1" indent="-323850" defTabSz="449263">
              <a:buClr>
                <a:srgbClr val="0066CC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>
                <a:latin typeface="宋体" pitchFamily="2" charset="-122"/>
              </a:rPr>
              <a:t>return 0;</a:t>
            </a:r>
          </a:p>
          <a:p>
            <a:pPr marL="431800" indent="-323850" defTabSz="449263">
              <a:buClr>
                <a:srgbClr val="0066CC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2400" dirty="0">
                <a:latin typeface="宋体" pitchFamily="2" charset="-122"/>
              </a:rPr>
              <a:t>}</a:t>
            </a:r>
          </a:p>
          <a:p>
            <a:pPr marL="863600" lvl="1" indent="-287338" defTabSz="449263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n-US" dirty="0">
              <a:latin typeface="宋体" pitchFamily="2" charset="-122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F41F7FE-07CF-481B-80ED-AAB069EBC0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创建子进程示例</a:t>
            </a:r>
          </a:p>
        </p:txBody>
      </p:sp>
      <p:pic>
        <p:nvPicPr>
          <p:cNvPr id="41988" name="图片 2" descr="图片包含 屏幕截图&#10;&#10;已生成极高可信度的说明">
            <a:extLst>
              <a:ext uri="{FF2B5EF4-FFF2-40B4-BE49-F238E27FC236}">
                <a16:creationId xmlns:a16="http://schemas.microsoft.com/office/drawing/2014/main" id="{DC64E528-4F87-4B40-93F0-A052A7929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75" y="694532"/>
            <a:ext cx="6408738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9" name="Rectangle 3">
            <a:extLst>
              <a:ext uri="{FF2B5EF4-FFF2-40B4-BE49-F238E27FC236}">
                <a16:creationId xmlns:a16="http://schemas.microsoft.com/office/drawing/2014/main" id="{2754A25A-9158-48F8-A111-D33E0E114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1188" y="1493838"/>
            <a:ext cx="3201987" cy="457200"/>
          </a:xfrm>
          <a:prstGeom prst="rect">
            <a:avLst/>
          </a:prstGeom>
          <a:solidFill>
            <a:srgbClr val="333399"/>
          </a:solidFill>
          <a:ln w="9360">
            <a:solidFill>
              <a:srgbClr val="000000"/>
            </a:solidFill>
            <a:miter lim="800000"/>
            <a:headEnd/>
            <a:tailEnd/>
          </a:ln>
          <a:effectLst>
            <a:outerShdw dist="71785" dir="2700000" algn="ctr" rotWithShape="0">
              <a:srgbClr val="808080"/>
            </a:outerShdw>
          </a:effectLst>
        </p:spPr>
        <p:txBody>
          <a:bodyPr wrap="none" lIns="66291" tIns="41897" rIns="66291" bIns="32982" anchor="ctr"/>
          <a:lstStyle/>
          <a:p>
            <a:pPr defTabSz="407988"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  <a:tab pos="1312863" algn="l"/>
                <a:tab pos="1970088" algn="l"/>
                <a:tab pos="2627313" algn="l"/>
              </a:tabLst>
              <a:defRPr/>
            </a:pPr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命令行参数和环境变量</a:t>
            </a:r>
          </a:p>
        </p:txBody>
      </p:sp>
      <p:sp>
        <p:nvSpPr>
          <p:cNvPr id="44035" name="Rectangle 4">
            <a:extLst>
              <a:ext uri="{FF2B5EF4-FFF2-40B4-BE49-F238E27FC236}">
                <a16:creationId xmlns:a16="http://schemas.microsoft.com/office/drawing/2014/main" id="{AE752414-AC2A-410A-8692-D51703D3D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1188" y="1951038"/>
            <a:ext cx="3201987" cy="2025650"/>
          </a:xfrm>
          <a:prstGeom prst="rect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>
            <a:outerShdw dist="71785" dir="2700000" algn="ctr" rotWithShape="0">
              <a:srgbClr val="808080"/>
            </a:outerShdw>
          </a:effectLst>
        </p:spPr>
        <p:txBody>
          <a:bodyPr wrap="none" lIns="66291" tIns="41897" rIns="66291" bIns="32982"/>
          <a:lstStyle>
            <a:lvl1pPr defTabSz="407988">
              <a:spcBef>
                <a:spcPct val="20000"/>
              </a:spcBef>
              <a:buFont typeface="Wingdings" panose="05000000000000000000" pitchFamily="2" charset="2"/>
              <a:buChar char="n"/>
              <a:tabLst>
                <a:tab pos="657225" algn="l"/>
                <a:tab pos="1312863" algn="l"/>
                <a:tab pos="1970088" algn="l"/>
                <a:tab pos="2627313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07988">
              <a:spcBef>
                <a:spcPct val="30000"/>
              </a:spcBef>
              <a:buFont typeface="Wingdings" panose="05000000000000000000" pitchFamily="2" charset="2"/>
              <a:buChar char="l"/>
              <a:tabLst>
                <a:tab pos="657225" algn="l"/>
                <a:tab pos="1312863" algn="l"/>
                <a:tab pos="1970088" algn="l"/>
                <a:tab pos="26273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  <a:tab pos="1312863" algn="l"/>
                <a:tab pos="1970088" algn="l"/>
                <a:tab pos="26273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  <a:tab pos="1312863" algn="l"/>
                <a:tab pos="1970088" algn="l"/>
                <a:tab pos="262731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  <a:tab pos="1312863" algn="l"/>
                <a:tab pos="1970088" algn="l"/>
                <a:tab pos="262731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  <a:tab pos="1312863" algn="l"/>
                <a:tab pos="1970088" algn="l"/>
                <a:tab pos="262731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  <a:tab pos="1312863" algn="l"/>
                <a:tab pos="1970088" algn="l"/>
                <a:tab pos="262731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  <a:tab pos="1312863" algn="l"/>
                <a:tab pos="1970088" algn="l"/>
                <a:tab pos="262731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  <a:tab pos="1312863" algn="l"/>
                <a:tab pos="1970088" algn="l"/>
                <a:tab pos="262731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>
              <a:lnSpc>
                <a:spcPct val="98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zh-CN" altLang="en-US" sz="240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栈</a:t>
            </a:r>
          </a:p>
          <a:p>
            <a:pPr eaLnBrk="1">
              <a:lnSpc>
                <a:spcPct val="97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zh-CN" sz="1600">
              <a:solidFill>
                <a:srgbClr val="00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eaLnBrk="1">
              <a:lnSpc>
                <a:spcPct val="97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zh-CN" sz="1600">
              <a:solidFill>
                <a:srgbClr val="00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eaLnBrk="1">
              <a:lnSpc>
                <a:spcPct val="97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zh-CN" sz="1600">
              <a:solidFill>
                <a:srgbClr val="00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eaLnBrk="1">
              <a:lnSpc>
                <a:spcPct val="97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zh-CN" sz="1600">
              <a:solidFill>
                <a:srgbClr val="00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eaLnBrk="1">
              <a:lnSpc>
                <a:spcPct val="97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zh-CN" sz="1600">
              <a:solidFill>
                <a:srgbClr val="00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eaLnBrk="1">
              <a:lnSpc>
                <a:spcPct val="97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zh-CN" altLang="en-US" sz="240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堆</a:t>
            </a:r>
          </a:p>
        </p:txBody>
      </p:sp>
      <p:sp>
        <p:nvSpPr>
          <p:cNvPr id="44036" name="Rectangle 5">
            <a:extLst>
              <a:ext uri="{FF2B5EF4-FFF2-40B4-BE49-F238E27FC236}">
                <a16:creationId xmlns:a16="http://schemas.microsoft.com/office/drawing/2014/main" id="{4D188710-5329-4EF7-8DE6-F50F09084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1188" y="3976688"/>
            <a:ext cx="3201987" cy="522287"/>
          </a:xfrm>
          <a:prstGeom prst="rect">
            <a:avLst/>
          </a:prstGeom>
          <a:solidFill>
            <a:srgbClr val="00FF00"/>
          </a:solidFill>
          <a:ln w="9360">
            <a:solidFill>
              <a:srgbClr val="000000"/>
            </a:solidFill>
            <a:miter lim="800000"/>
            <a:headEnd/>
            <a:tailEnd/>
          </a:ln>
          <a:effectLst>
            <a:outerShdw dist="71785" dir="2700000" algn="ctr" rotWithShape="0">
              <a:srgbClr val="808080"/>
            </a:outerShdw>
          </a:effectLst>
        </p:spPr>
        <p:txBody>
          <a:bodyPr wrap="none" lIns="66291" tIns="41897" rIns="66291" bIns="32982" anchor="ctr"/>
          <a:lstStyle>
            <a:lvl1pPr defTabSz="407988">
              <a:spcBef>
                <a:spcPct val="20000"/>
              </a:spcBef>
              <a:buFont typeface="Wingdings" panose="05000000000000000000" pitchFamily="2" charset="2"/>
              <a:buChar char="n"/>
              <a:tabLst>
                <a:tab pos="657225" algn="l"/>
                <a:tab pos="1312863" algn="l"/>
                <a:tab pos="1970088" algn="l"/>
                <a:tab pos="2627313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07988">
              <a:spcBef>
                <a:spcPct val="30000"/>
              </a:spcBef>
              <a:buFont typeface="Wingdings" panose="05000000000000000000" pitchFamily="2" charset="2"/>
              <a:buChar char="l"/>
              <a:tabLst>
                <a:tab pos="657225" algn="l"/>
                <a:tab pos="1312863" algn="l"/>
                <a:tab pos="1970088" algn="l"/>
                <a:tab pos="26273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  <a:tab pos="1312863" algn="l"/>
                <a:tab pos="1970088" algn="l"/>
                <a:tab pos="26273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  <a:tab pos="1312863" algn="l"/>
                <a:tab pos="1970088" algn="l"/>
                <a:tab pos="262731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  <a:tab pos="1312863" algn="l"/>
                <a:tab pos="1970088" algn="l"/>
                <a:tab pos="262731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  <a:tab pos="1312863" algn="l"/>
                <a:tab pos="1970088" algn="l"/>
                <a:tab pos="262731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  <a:tab pos="1312863" algn="l"/>
                <a:tab pos="1970088" algn="l"/>
                <a:tab pos="262731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  <a:tab pos="1312863" algn="l"/>
                <a:tab pos="1970088" algn="l"/>
                <a:tab pos="262731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  <a:tab pos="1312863" algn="l"/>
                <a:tab pos="1970088" algn="l"/>
                <a:tab pos="262731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>
              <a:lnSpc>
                <a:spcPct val="98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zh-CN" altLang="en-US" sz="240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未初始化的数据</a:t>
            </a:r>
          </a:p>
        </p:txBody>
      </p:sp>
      <p:sp>
        <p:nvSpPr>
          <p:cNvPr id="480262" name="Rectangle 6">
            <a:extLst>
              <a:ext uri="{FF2B5EF4-FFF2-40B4-BE49-F238E27FC236}">
                <a16:creationId xmlns:a16="http://schemas.microsoft.com/office/drawing/2014/main" id="{F34571A5-4AF8-48E6-AA1B-C0AA71498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1188" y="4498975"/>
            <a:ext cx="3201987" cy="520700"/>
          </a:xfrm>
          <a:prstGeom prst="rect">
            <a:avLst/>
          </a:prstGeom>
          <a:solidFill>
            <a:srgbClr val="FF3300"/>
          </a:solidFill>
          <a:ln w="9360">
            <a:solidFill>
              <a:srgbClr val="000000"/>
            </a:solidFill>
            <a:miter lim="800000"/>
            <a:headEnd/>
            <a:tailEnd/>
          </a:ln>
          <a:effectLst>
            <a:outerShdw dist="71785" dir="2700000" algn="ctr" rotWithShape="0">
              <a:srgbClr val="808080"/>
            </a:outerShdw>
          </a:effectLst>
        </p:spPr>
        <p:txBody>
          <a:bodyPr wrap="none" lIns="66291" tIns="41897" rIns="66291" bIns="32982" anchor="ctr"/>
          <a:lstStyle/>
          <a:p>
            <a:pPr defTabSz="407988"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  <a:tab pos="1312863" algn="l"/>
                <a:tab pos="1970088" algn="l"/>
                <a:tab pos="2627313" algn="l"/>
              </a:tabLst>
              <a:defRPr/>
            </a:pPr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初始化的数据</a:t>
            </a:r>
          </a:p>
        </p:txBody>
      </p:sp>
      <p:sp>
        <p:nvSpPr>
          <p:cNvPr id="480263" name="Rectangle 7">
            <a:extLst>
              <a:ext uri="{FF2B5EF4-FFF2-40B4-BE49-F238E27FC236}">
                <a16:creationId xmlns:a16="http://schemas.microsoft.com/office/drawing/2014/main" id="{4FCBC1FB-601E-4257-88A2-695ECAC41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1188" y="5021263"/>
            <a:ext cx="3201987" cy="849312"/>
          </a:xfrm>
          <a:prstGeom prst="rect">
            <a:avLst/>
          </a:prstGeom>
          <a:solidFill>
            <a:srgbClr val="008BC2"/>
          </a:solidFill>
          <a:ln w="9360">
            <a:solidFill>
              <a:srgbClr val="000000"/>
            </a:solidFill>
            <a:miter lim="800000"/>
            <a:headEnd/>
            <a:tailEnd/>
          </a:ln>
          <a:effectLst>
            <a:outerShdw dist="71785" dir="2700000" algn="ctr" rotWithShape="0">
              <a:srgbClr val="808080"/>
            </a:outerShdw>
          </a:effectLst>
        </p:spPr>
        <p:txBody>
          <a:bodyPr wrap="none" lIns="66291" tIns="41897" rIns="66291" bIns="32982" anchor="ctr"/>
          <a:lstStyle/>
          <a:p>
            <a:pPr defTabSz="407988"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  <a:tab pos="1312863" algn="l"/>
                <a:tab pos="1970088" algn="l"/>
                <a:tab pos="2627313" algn="l"/>
              </a:tabLst>
              <a:defRPr/>
            </a:pPr>
            <a:r>
              <a:rPr 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正文</a:t>
            </a:r>
          </a:p>
        </p:txBody>
      </p:sp>
      <p:sp>
        <p:nvSpPr>
          <p:cNvPr id="44039" name="Line 8">
            <a:extLst>
              <a:ext uri="{FF2B5EF4-FFF2-40B4-BE49-F238E27FC236}">
                <a16:creationId xmlns:a16="http://schemas.microsoft.com/office/drawing/2014/main" id="{0AA2E896-0D6F-473D-B8F9-496D31B00E67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1188" y="2344738"/>
            <a:ext cx="2743200" cy="1587"/>
          </a:xfrm>
          <a:prstGeom prst="line">
            <a:avLst/>
          </a:prstGeom>
          <a:noFill/>
          <a:ln w="936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0" name="Line 9">
            <a:extLst>
              <a:ext uri="{FF2B5EF4-FFF2-40B4-BE49-F238E27FC236}">
                <a16:creationId xmlns:a16="http://schemas.microsoft.com/office/drawing/2014/main" id="{F099D924-A85D-4791-9E8F-45CE4F2DA577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1188" y="3387725"/>
            <a:ext cx="2743200" cy="1588"/>
          </a:xfrm>
          <a:prstGeom prst="line">
            <a:avLst/>
          </a:prstGeom>
          <a:noFill/>
          <a:ln w="936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1" name="Line 10">
            <a:extLst>
              <a:ext uri="{FF2B5EF4-FFF2-40B4-BE49-F238E27FC236}">
                <a16:creationId xmlns:a16="http://schemas.microsoft.com/office/drawing/2014/main" id="{51186E85-A59C-4194-B4B8-8767555EBF76}"/>
              </a:ext>
            </a:extLst>
          </p:cNvPr>
          <p:cNvSpPr>
            <a:spLocks noChangeShapeType="1"/>
          </p:cNvSpPr>
          <p:nvPr/>
        </p:nvSpPr>
        <p:spPr bwMode="auto">
          <a:xfrm>
            <a:off x="7259638" y="2344738"/>
            <a:ext cx="1587" cy="390525"/>
          </a:xfrm>
          <a:prstGeom prst="line">
            <a:avLst/>
          </a:prstGeom>
          <a:noFill/>
          <a:ln w="4680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2" name="Line 11">
            <a:extLst>
              <a:ext uri="{FF2B5EF4-FFF2-40B4-BE49-F238E27FC236}">
                <a16:creationId xmlns:a16="http://schemas.microsoft.com/office/drawing/2014/main" id="{B5CFDF5D-CEF2-4597-B2AE-F8BCDE83E4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59638" y="3060700"/>
            <a:ext cx="1587" cy="328613"/>
          </a:xfrm>
          <a:prstGeom prst="line">
            <a:avLst/>
          </a:prstGeom>
          <a:noFill/>
          <a:ln w="4680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3" name="Text Box 12">
            <a:extLst>
              <a:ext uri="{FF2B5EF4-FFF2-40B4-BE49-F238E27FC236}">
                <a16:creationId xmlns:a16="http://schemas.microsoft.com/office/drawing/2014/main" id="{7B64D5DA-F9F3-4539-B1AF-52D97F67C0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3200" y="1341438"/>
            <a:ext cx="1670050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66291" tIns="39153" rIns="66291" bIns="32982">
            <a:spAutoFit/>
          </a:bodyPr>
          <a:lstStyle>
            <a:lvl1pPr defTabSz="407988">
              <a:spcBef>
                <a:spcPct val="20000"/>
              </a:spcBef>
              <a:buFont typeface="Wingdings" panose="05000000000000000000" pitchFamily="2" charset="2"/>
              <a:buChar char="n"/>
              <a:tabLst>
                <a:tab pos="657225" algn="l"/>
                <a:tab pos="1312863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07988">
              <a:spcBef>
                <a:spcPct val="30000"/>
              </a:spcBef>
              <a:buFont typeface="Wingdings" panose="05000000000000000000" pitchFamily="2" charset="2"/>
              <a:buChar char="l"/>
              <a:tabLst>
                <a:tab pos="657225" algn="l"/>
                <a:tab pos="13128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>
              <a:lnSpc>
                <a:spcPct val="98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zh-CN" sz="160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High address</a:t>
            </a:r>
          </a:p>
        </p:txBody>
      </p:sp>
      <p:sp>
        <p:nvSpPr>
          <p:cNvPr id="44044" name="Text Box 13">
            <a:extLst>
              <a:ext uri="{FF2B5EF4-FFF2-40B4-BE49-F238E27FC236}">
                <a16:creationId xmlns:a16="http://schemas.microsoft.com/office/drawing/2014/main" id="{FA11417D-8728-4D7F-B5F8-1828BC13F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6863" y="5627688"/>
            <a:ext cx="1597025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66291" tIns="39153" rIns="66291" bIns="32982">
            <a:spAutoFit/>
          </a:bodyPr>
          <a:lstStyle>
            <a:lvl1pPr defTabSz="407988">
              <a:spcBef>
                <a:spcPct val="20000"/>
              </a:spcBef>
              <a:buFont typeface="Wingdings" panose="05000000000000000000" pitchFamily="2" charset="2"/>
              <a:buChar char="n"/>
              <a:tabLst>
                <a:tab pos="657225" algn="l"/>
                <a:tab pos="1312863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07988">
              <a:spcBef>
                <a:spcPct val="30000"/>
              </a:spcBef>
              <a:buFont typeface="Wingdings" panose="05000000000000000000" pitchFamily="2" charset="2"/>
              <a:buChar char="l"/>
              <a:tabLst>
                <a:tab pos="657225" algn="l"/>
                <a:tab pos="13128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>
              <a:lnSpc>
                <a:spcPct val="98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zh-CN" sz="160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Low address</a:t>
            </a:r>
          </a:p>
        </p:txBody>
      </p:sp>
      <p:graphicFrame>
        <p:nvGraphicFramePr>
          <p:cNvPr id="14" name="Group 3">
            <a:extLst>
              <a:ext uri="{FF2B5EF4-FFF2-40B4-BE49-F238E27FC236}">
                <a16:creationId xmlns:a16="http://schemas.microsoft.com/office/drawing/2014/main" id="{3180131E-B36A-41F7-8286-5E2BAAD469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6299844"/>
              </p:ext>
            </p:extLst>
          </p:nvPr>
        </p:nvGraphicFramePr>
        <p:xfrm>
          <a:off x="712788" y="1311275"/>
          <a:ext cx="3201987" cy="4824416"/>
        </p:xfrm>
        <a:graphic>
          <a:graphicData uri="http://schemas.openxmlformats.org/drawingml/2006/table">
            <a:tbl>
              <a:tblPr/>
              <a:tblGrid>
                <a:gridCol w="3201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1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进程</a:t>
                      </a:r>
                      <a:r>
                        <a:rPr kumimoji="0" lang="en-US" altLang="zh-CN" sz="2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ID</a:t>
                      </a:r>
                      <a:endParaRPr kumimoji="0" lang="zh-CN" altLang="en-US" sz="2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  <a:ea typeface="黑体" pitchFamily="49" charset="-122"/>
                        <a:cs typeface="+mn-cs"/>
                      </a:endParaRPr>
                    </a:p>
                  </a:txBody>
                  <a:tcPr marL="54773" marR="54773" marT="27380" marB="2738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8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用户</a:t>
                      </a:r>
                      <a:r>
                        <a:rPr kumimoji="0" lang="en-US" altLang="zh-CN" sz="2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ID</a:t>
                      </a:r>
                      <a:endParaRPr kumimoji="0" lang="zh-CN" altLang="en-US" sz="2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  <a:ea typeface="黑体" pitchFamily="49" charset="-122"/>
                        <a:cs typeface="+mn-cs"/>
                      </a:endParaRPr>
                    </a:p>
                  </a:txBody>
                  <a:tcPr marL="54773" marR="54773" marT="27380" marB="2738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8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进程状态</a:t>
                      </a:r>
                    </a:p>
                  </a:txBody>
                  <a:tcPr marL="54773" marR="54773" marT="27380" marB="2738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78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调度信息</a:t>
                      </a:r>
                    </a:p>
                  </a:txBody>
                  <a:tcPr marL="54773" marR="54773" marT="27380" marB="2738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78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文件管理</a:t>
                      </a:r>
                    </a:p>
                  </a:txBody>
                  <a:tcPr marL="54773" marR="54773" marT="27380" marB="2738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78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虚拟内存管理</a:t>
                      </a:r>
                    </a:p>
                  </a:txBody>
                  <a:tcPr marL="54773" marR="54773" marT="27380" marB="2738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78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信号（进程间通信机制）</a:t>
                      </a:r>
                    </a:p>
                  </a:txBody>
                  <a:tcPr marL="54773" marR="54773" marT="27380" marB="2738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78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时间和定时器</a:t>
                      </a:r>
                    </a:p>
                  </a:txBody>
                  <a:tcPr marL="54773" marR="54773" marT="27380" marB="2738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78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……</a:t>
                      </a:r>
                      <a:endParaRPr kumimoji="0" lang="zh-CN" altLang="en-US" sz="2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  <a:ea typeface="黑体" pitchFamily="49" charset="-122"/>
                        <a:cs typeface="+mn-cs"/>
                      </a:endParaRPr>
                    </a:p>
                  </a:txBody>
                  <a:tcPr marL="54773" marR="54773" marT="27380" marB="2738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5" name="Rectangle 2">
            <a:extLst>
              <a:ext uri="{FF2B5EF4-FFF2-40B4-BE49-F238E27FC236}">
                <a16:creationId xmlns:a16="http://schemas.microsoft.com/office/drawing/2014/main" id="{C8505646-0A7D-443B-BFD9-93C435E60F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latin typeface="宋体" pitchFamily="2" charset="-122"/>
              </a:rPr>
              <a:t>进程内存空间布局</a:t>
            </a:r>
            <a:endParaRPr lang="en-US" dirty="0"/>
          </a:p>
        </p:txBody>
      </p:sp>
      <p:sp>
        <p:nvSpPr>
          <p:cNvPr id="44068" name="Text Box 12">
            <a:extLst>
              <a:ext uri="{FF2B5EF4-FFF2-40B4-BE49-F238E27FC236}">
                <a16:creationId xmlns:a16="http://schemas.microsoft.com/office/drawing/2014/main" id="{90F8A822-0AAB-4AC3-8E4D-1087F5B618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6219825"/>
            <a:ext cx="388937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6291" tIns="39153" rIns="66291" bIns="32982">
            <a:spAutoFit/>
          </a:bodyPr>
          <a:lstStyle>
            <a:lvl1pPr defTabSz="407988">
              <a:spcBef>
                <a:spcPct val="20000"/>
              </a:spcBef>
              <a:buFont typeface="Wingdings" panose="05000000000000000000" pitchFamily="2" charset="2"/>
              <a:buChar char="n"/>
              <a:tabLst>
                <a:tab pos="657225" algn="l"/>
                <a:tab pos="1312863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07988">
              <a:spcBef>
                <a:spcPct val="30000"/>
              </a:spcBef>
              <a:buFont typeface="Wingdings" panose="05000000000000000000" pitchFamily="2" charset="2"/>
              <a:buChar char="l"/>
              <a:tabLst>
                <a:tab pos="657225" algn="l"/>
                <a:tab pos="13128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>
              <a:lnSpc>
                <a:spcPct val="98000"/>
              </a:lnSpc>
              <a:spcBef>
                <a:spcPct val="0"/>
              </a:spcBef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内核空间（</a:t>
            </a:r>
            <a:r>
              <a:rPr lang="en-US" altLang="zh-CN" sz="240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PCB</a:t>
            </a:r>
            <a:r>
              <a:rPr lang="zh-CN" altLang="en-US" sz="240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）</a:t>
            </a:r>
            <a:endParaRPr lang="en-US" altLang="zh-CN" sz="2400">
              <a:solidFill>
                <a:srgbClr val="FF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44069" name="Text Box 12">
            <a:extLst>
              <a:ext uri="{FF2B5EF4-FFF2-40B4-BE49-F238E27FC236}">
                <a16:creationId xmlns:a16="http://schemas.microsoft.com/office/drawing/2014/main" id="{22B4F8AB-98B4-4F61-B604-183839922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9350" y="6218238"/>
            <a:ext cx="266382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6291" tIns="39153" rIns="66291" bIns="32982">
            <a:spAutoFit/>
          </a:bodyPr>
          <a:lstStyle>
            <a:lvl1pPr defTabSz="407988">
              <a:spcBef>
                <a:spcPct val="20000"/>
              </a:spcBef>
              <a:buFont typeface="Wingdings" panose="05000000000000000000" pitchFamily="2" charset="2"/>
              <a:buChar char="n"/>
              <a:tabLst>
                <a:tab pos="657225" algn="l"/>
                <a:tab pos="1312863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07988">
              <a:spcBef>
                <a:spcPct val="30000"/>
              </a:spcBef>
              <a:buFont typeface="Wingdings" panose="05000000000000000000" pitchFamily="2" charset="2"/>
              <a:buChar char="l"/>
              <a:tabLst>
                <a:tab pos="657225" algn="l"/>
                <a:tab pos="13128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>
              <a:lnSpc>
                <a:spcPct val="98000"/>
              </a:lnSpc>
              <a:spcBef>
                <a:spcPct val="0"/>
              </a:spcBef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用户空间</a:t>
            </a:r>
            <a:endParaRPr lang="en-US" altLang="zh-CN" sz="2400">
              <a:solidFill>
                <a:srgbClr val="FF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8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4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259" grpId="0" animBg="1"/>
      <p:bldP spid="44035" grpId="0" animBg="1"/>
      <p:bldP spid="44036" grpId="0" animBg="1"/>
      <p:bldP spid="480262" grpId="0" animBg="1"/>
      <p:bldP spid="480263" grpId="0" animBg="1"/>
      <p:bldP spid="44039" grpId="0" animBg="1"/>
      <p:bldP spid="44040" grpId="0" animBg="1"/>
      <p:bldP spid="44041" grpId="0" animBg="1"/>
      <p:bldP spid="44042" grpId="0" animBg="1"/>
      <p:bldP spid="44043" grpId="0"/>
      <p:bldP spid="44044" grpId="0"/>
      <p:bldP spid="4406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D2E4C96-8115-485D-8AB0-B9CB396FE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443CA38D-F444-4560-B2DF-1D8E2EB619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latin typeface="宋体" pitchFamily="2" charset="-122"/>
              </a:rPr>
              <a:t>进程内存空间</a:t>
            </a:r>
            <a:endParaRPr lang="en-US" dirty="0"/>
          </a:p>
        </p:txBody>
      </p:sp>
      <p:pic>
        <p:nvPicPr>
          <p:cNvPr id="46083" name="图片 4">
            <a:extLst>
              <a:ext uri="{FF2B5EF4-FFF2-40B4-BE49-F238E27FC236}">
                <a16:creationId xmlns:a16="http://schemas.microsoft.com/office/drawing/2014/main" id="{38E2C675-8C83-48A1-8FDB-63398BAF5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" y="1341438"/>
            <a:ext cx="8604250" cy="54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7" name="Rectangle 3">
            <a:extLst>
              <a:ext uri="{FF2B5EF4-FFF2-40B4-BE49-F238E27FC236}">
                <a16:creationId xmlns:a16="http://schemas.microsoft.com/office/drawing/2014/main" id="{911A0C17-54EB-4409-B094-9C3749C0E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7038" y="1693863"/>
            <a:ext cx="3201987" cy="457200"/>
          </a:xfrm>
          <a:prstGeom prst="rect">
            <a:avLst/>
          </a:prstGeom>
          <a:solidFill>
            <a:srgbClr val="333399"/>
          </a:solidFill>
          <a:ln w="9360">
            <a:solidFill>
              <a:srgbClr val="000000"/>
            </a:solidFill>
            <a:miter lim="800000"/>
            <a:headEnd/>
            <a:tailEnd/>
          </a:ln>
          <a:effectLst>
            <a:outerShdw dist="71785" dir="2700000" algn="ctr" rotWithShape="0">
              <a:srgbClr val="808080"/>
            </a:outerShdw>
          </a:effectLst>
        </p:spPr>
        <p:txBody>
          <a:bodyPr wrap="none" lIns="66291" tIns="41897" rIns="66291" bIns="32982" anchor="ctr"/>
          <a:lstStyle/>
          <a:p>
            <a:pPr defTabSz="407988"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  <a:tab pos="1312863" algn="l"/>
                <a:tab pos="1970088" algn="l"/>
                <a:tab pos="2627313" algn="l"/>
              </a:tabLst>
              <a:defRPr/>
            </a:pPr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命令行参数和环境变量</a:t>
            </a:r>
          </a:p>
        </p:txBody>
      </p:sp>
      <p:sp>
        <p:nvSpPr>
          <p:cNvPr id="48131" name="Rectangle 4">
            <a:extLst>
              <a:ext uri="{FF2B5EF4-FFF2-40B4-BE49-F238E27FC236}">
                <a16:creationId xmlns:a16="http://schemas.microsoft.com/office/drawing/2014/main" id="{4D49A5ED-F2BF-4D0F-9DE3-53BE4BE0C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7038" y="2151063"/>
            <a:ext cx="3201987" cy="2025650"/>
          </a:xfrm>
          <a:prstGeom prst="rect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>
            <a:outerShdw dist="71785" dir="2700000" algn="ctr" rotWithShape="0">
              <a:srgbClr val="808080"/>
            </a:outerShdw>
          </a:effectLst>
        </p:spPr>
        <p:txBody>
          <a:bodyPr wrap="none" lIns="66291" tIns="41897" rIns="66291" bIns="32982"/>
          <a:lstStyle>
            <a:lvl1pPr defTabSz="407988">
              <a:spcBef>
                <a:spcPct val="20000"/>
              </a:spcBef>
              <a:buFont typeface="Wingdings" panose="05000000000000000000" pitchFamily="2" charset="2"/>
              <a:buChar char="n"/>
              <a:tabLst>
                <a:tab pos="657225" algn="l"/>
                <a:tab pos="1312863" algn="l"/>
                <a:tab pos="1970088" algn="l"/>
                <a:tab pos="2627313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07988">
              <a:spcBef>
                <a:spcPct val="30000"/>
              </a:spcBef>
              <a:buFont typeface="Wingdings" panose="05000000000000000000" pitchFamily="2" charset="2"/>
              <a:buChar char="l"/>
              <a:tabLst>
                <a:tab pos="657225" algn="l"/>
                <a:tab pos="1312863" algn="l"/>
                <a:tab pos="1970088" algn="l"/>
                <a:tab pos="26273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  <a:tab pos="1312863" algn="l"/>
                <a:tab pos="1970088" algn="l"/>
                <a:tab pos="26273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  <a:tab pos="1312863" algn="l"/>
                <a:tab pos="1970088" algn="l"/>
                <a:tab pos="262731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  <a:tab pos="1312863" algn="l"/>
                <a:tab pos="1970088" algn="l"/>
                <a:tab pos="262731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  <a:tab pos="1312863" algn="l"/>
                <a:tab pos="1970088" algn="l"/>
                <a:tab pos="262731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  <a:tab pos="1312863" algn="l"/>
                <a:tab pos="1970088" algn="l"/>
                <a:tab pos="262731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  <a:tab pos="1312863" algn="l"/>
                <a:tab pos="1970088" algn="l"/>
                <a:tab pos="262731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  <a:tab pos="1312863" algn="l"/>
                <a:tab pos="1970088" algn="l"/>
                <a:tab pos="262731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>
              <a:lnSpc>
                <a:spcPct val="98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zh-CN" altLang="en-US" sz="240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栈</a:t>
            </a:r>
          </a:p>
          <a:p>
            <a:pPr eaLnBrk="1">
              <a:lnSpc>
                <a:spcPct val="97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zh-CN" sz="1600">
              <a:solidFill>
                <a:srgbClr val="00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eaLnBrk="1">
              <a:lnSpc>
                <a:spcPct val="97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zh-CN" sz="1600">
              <a:solidFill>
                <a:srgbClr val="00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eaLnBrk="1">
              <a:lnSpc>
                <a:spcPct val="97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zh-CN" sz="1600">
              <a:solidFill>
                <a:srgbClr val="00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eaLnBrk="1">
              <a:lnSpc>
                <a:spcPct val="97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zh-CN" sz="1600">
              <a:solidFill>
                <a:srgbClr val="00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eaLnBrk="1">
              <a:lnSpc>
                <a:spcPct val="97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zh-CN" sz="1600">
              <a:solidFill>
                <a:srgbClr val="00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eaLnBrk="1">
              <a:lnSpc>
                <a:spcPct val="97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zh-CN" altLang="en-US" sz="240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堆</a:t>
            </a:r>
          </a:p>
        </p:txBody>
      </p:sp>
      <p:sp>
        <p:nvSpPr>
          <p:cNvPr id="48132" name="Rectangle 5">
            <a:extLst>
              <a:ext uri="{FF2B5EF4-FFF2-40B4-BE49-F238E27FC236}">
                <a16:creationId xmlns:a16="http://schemas.microsoft.com/office/drawing/2014/main" id="{7C2FCA21-5301-4944-AD3F-156A825C1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7038" y="4176713"/>
            <a:ext cx="3201987" cy="522287"/>
          </a:xfrm>
          <a:prstGeom prst="rect">
            <a:avLst/>
          </a:prstGeom>
          <a:solidFill>
            <a:srgbClr val="00FF00"/>
          </a:solidFill>
          <a:ln w="9360">
            <a:solidFill>
              <a:srgbClr val="000000"/>
            </a:solidFill>
            <a:miter lim="800000"/>
            <a:headEnd/>
            <a:tailEnd/>
          </a:ln>
          <a:effectLst>
            <a:outerShdw dist="71785" dir="2700000" algn="ctr" rotWithShape="0">
              <a:srgbClr val="808080"/>
            </a:outerShdw>
          </a:effectLst>
        </p:spPr>
        <p:txBody>
          <a:bodyPr wrap="none" lIns="66291" tIns="41897" rIns="66291" bIns="32982" anchor="ctr"/>
          <a:lstStyle>
            <a:lvl1pPr defTabSz="407988">
              <a:spcBef>
                <a:spcPct val="20000"/>
              </a:spcBef>
              <a:buFont typeface="Wingdings" panose="05000000000000000000" pitchFamily="2" charset="2"/>
              <a:buChar char="n"/>
              <a:tabLst>
                <a:tab pos="657225" algn="l"/>
                <a:tab pos="1312863" algn="l"/>
                <a:tab pos="1970088" algn="l"/>
                <a:tab pos="2627313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07988">
              <a:spcBef>
                <a:spcPct val="30000"/>
              </a:spcBef>
              <a:buFont typeface="Wingdings" panose="05000000000000000000" pitchFamily="2" charset="2"/>
              <a:buChar char="l"/>
              <a:tabLst>
                <a:tab pos="657225" algn="l"/>
                <a:tab pos="1312863" algn="l"/>
                <a:tab pos="1970088" algn="l"/>
                <a:tab pos="26273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  <a:tab pos="1312863" algn="l"/>
                <a:tab pos="1970088" algn="l"/>
                <a:tab pos="26273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  <a:tab pos="1312863" algn="l"/>
                <a:tab pos="1970088" algn="l"/>
                <a:tab pos="262731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  <a:tab pos="1312863" algn="l"/>
                <a:tab pos="1970088" algn="l"/>
                <a:tab pos="262731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  <a:tab pos="1312863" algn="l"/>
                <a:tab pos="1970088" algn="l"/>
                <a:tab pos="262731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  <a:tab pos="1312863" algn="l"/>
                <a:tab pos="1970088" algn="l"/>
                <a:tab pos="262731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  <a:tab pos="1312863" algn="l"/>
                <a:tab pos="1970088" algn="l"/>
                <a:tab pos="262731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  <a:tab pos="1312863" algn="l"/>
                <a:tab pos="1970088" algn="l"/>
                <a:tab pos="262731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>
              <a:lnSpc>
                <a:spcPct val="98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zh-CN" altLang="en-US" sz="240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未初始化的数据</a:t>
            </a:r>
          </a:p>
        </p:txBody>
      </p:sp>
      <p:sp>
        <p:nvSpPr>
          <p:cNvPr id="482310" name="Rectangle 6">
            <a:extLst>
              <a:ext uri="{FF2B5EF4-FFF2-40B4-BE49-F238E27FC236}">
                <a16:creationId xmlns:a16="http://schemas.microsoft.com/office/drawing/2014/main" id="{88A00D6E-07B5-412C-9DBF-FF627EBB1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7038" y="4699000"/>
            <a:ext cx="3201987" cy="520700"/>
          </a:xfrm>
          <a:prstGeom prst="rect">
            <a:avLst/>
          </a:prstGeom>
          <a:solidFill>
            <a:srgbClr val="FF3300"/>
          </a:solidFill>
          <a:ln w="9360">
            <a:solidFill>
              <a:srgbClr val="000000"/>
            </a:solidFill>
            <a:miter lim="800000"/>
            <a:headEnd/>
            <a:tailEnd/>
          </a:ln>
          <a:effectLst>
            <a:outerShdw dist="71785" dir="2700000" algn="ctr" rotWithShape="0">
              <a:srgbClr val="808080"/>
            </a:outerShdw>
          </a:effectLst>
        </p:spPr>
        <p:txBody>
          <a:bodyPr wrap="none" lIns="66291" tIns="41897" rIns="66291" bIns="32982" anchor="ctr"/>
          <a:lstStyle/>
          <a:p>
            <a:pPr defTabSz="407988"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  <a:tab pos="1312863" algn="l"/>
                <a:tab pos="1970088" algn="l"/>
                <a:tab pos="2627313" algn="l"/>
              </a:tabLst>
              <a:defRPr/>
            </a:pPr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初始化的数据</a:t>
            </a:r>
          </a:p>
        </p:txBody>
      </p:sp>
      <p:sp>
        <p:nvSpPr>
          <p:cNvPr id="482311" name="Rectangle 7">
            <a:extLst>
              <a:ext uri="{FF2B5EF4-FFF2-40B4-BE49-F238E27FC236}">
                <a16:creationId xmlns:a16="http://schemas.microsoft.com/office/drawing/2014/main" id="{61EA0881-E3C9-478B-B0FC-B99B8CDB4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7038" y="5221288"/>
            <a:ext cx="3201987" cy="849312"/>
          </a:xfrm>
          <a:prstGeom prst="rect">
            <a:avLst/>
          </a:prstGeom>
          <a:solidFill>
            <a:srgbClr val="008BC2"/>
          </a:solidFill>
          <a:ln w="9360">
            <a:solidFill>
              <a:srgbClr val="000000"/>
            </a:solidFill>
            <a:miter lim="800000"/>
            <a:headEnd/>
            <a:tailEnd/>
          </a:ln>
          <a:effectLst>
            <a:outerShdw dist="71785" dir="2700000" algn="ctr" rotWithShape="0">
              <a:srgbClr val="808080"/>
            </a:outerShdw>
          </a:effectLst>
        </p:spPr>
        <p:txBody>
          <a:bodyPr wrap="none" lIns="66291" tIns="41897" rIns="66291" bIns="32982" anchor="ctr"/>
          <a:lstStyle/>
          <a:p>
            <a:pPr defTabSz="407988"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  <a:tab pos="1312863" algn="l"/>
                <a:tab pos="1970088" algn="l"/>
                <a:tab pos="2627313" algn="l"/>
              </a:tabLst>
              <a:defRPr/>
            </a:pPr>
            <a:r>
              <a:rPr 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正文</a:t>
            </a:r>
          </a:p>
        </p:txBody>
      </p:sp>
      <p:sp>
        <p:nvSpPr>
          <p:cNvPr id="48135" name="Line 8">
            <a:extLst>
              <a:ext uri="{FF2B5EF4-FFF2-40B4-BE49-F238E27FC236}">
                <a16:creationId xmlns:a16="http://schemas.microsoft.com/office/drawing/2014/main" id="{047BB2DA-59AE-423B-A1D5-FF9AF0135402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7038" y="2544763"/>
            <a:ext cx="2743200" cy="1587"/>
          </a:xfrm>
          <a:prstGeom prst="line">
            <a:avLst/>
          </a:prstGeom>
          <a:noFill/>
          <a:ln w="936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6" name="Line 9">
            <a:extLst>
              <a:ext uri="{FF2B5EF4-FFF2-40B4-BE49-F238E27FC236}">
                <a16:creationId xmlns:a16="http://schemas.microsoft.com/office/drawing/2014/main" id="{D212B5C0-683C-4603-8805-025299C41308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7038" y="3587750"/>
            <a:ext cx="2743200" cy="1588"/>
          </a:xfrm>
          <a:prstGeom prst="line">
            <a:avLst/>
          </a:prstGeom>
          <a:noFill/>
          <a:ln w="936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7" name="Line 10">
            <a:extLst>
              <a:ext uri="{FF2B5EF4-FFF2-40B4-BE49-F238E27FC236}">
                <a16:creationId xmlns:a16="http://schemas.microsoft.com/office/drawing/2014/main" id="{FA4D0403-6BE9-4D98-9E29-31712A9FEA9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65488" y="2544763"/>
            <a:ext cx="1587" cy="390525"/>
          </a:xfrm>
          <a:prstGeom prst="line">
            <a:avLst/>
          </a:prstGeom>
          <a:noFill/>
          <a:ln w="4680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8" name="Line 11">
            <a:extLst>
              <a:ext uri="{FF2B5EF4-FFF2-40B4-BE49-F238E27FC236}">
                <a16:creationId xmlns:a16="http://schemas.microsoft.com/office/drawing/2014/main" id="{EFDE84D2-B0E0-4706-BEEC-39C1DA25EC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65488" y="3260725"/>
            <a:ext cx="1587" cy="328613"/>
          </a:xfrm>
          <a:prstGeom prst="line">
            <a:avLst/>
          </a:prstGeom>
          <a:noFill/>
          <a:ln w="4680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9" name="Text Box 12">
            <a:extLst>
              <a:ext uri="{FF2B5EF4-FFF2-40B4-BE49-F238E27FC236}">
                <a16:creationId xmlns:a16="http://schemas.microsoft.com/office/drawing/2014/main" id="{CC3F0430-05B1-4774-8574-2E4B94D9C9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" y="1541463"/>
            <a:ext cx="1670050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66291" tIns="39153" rIns="66291" bIns="32982">
            <a:spAutoFit/>
          </a:bodyPr>
          <a:lstStyle>
            <a:lvl1pPr defTabSz="407988">
              <a:spcBef>
                <a:spcPct val="20000"/>
              </a:spcBef>
              <a:buFont typeface="Wingdings" panose="05000000000000000000" pitchFamily="2" charset="2"/>
              <a:buChar char="n"/>
              <a:tabLst>
                <a:tab pos="657225" algn="l"/>
                <a:tab pos="1312863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07988">
              <a:spcBef>
                <a:spcPct val="30000"/>
              </a:spcBef>
              <a:buFont typeface="Wingdings" panose="05000000000000000000" pitchFamily="2" charset="2"/>
              <a:buChar char="l"/>
              <a:tabLst>
                <a:tab pos="657225" algn="l"/>
                <a:tab pos="13128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>
              <a:lnSpc>
                <a:spcPct val="98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zh-CN" sz="160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High address</a:t>
            </a:r>
          </a:p>
        </p:txBody>
      </p:sp>
      <p:sp>
        <p:nvSpPr>
          <p:cNvPr id="48140" name="Text Box 13">
            <a:extLst>
              <a:ext uri="{FF2B5EF4-FFF2-40B4-BE49-F238E27FC236}">
                <a16:creationId xmlns:a16="http://schemas.microsoft.com/office/drawing/2014/main" id="{E3D6DF99-3C5D-4B48-A74E-96D7139E7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3" y="5827713"/>
            <a:ext cx="1597025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66291" tIns="39153" rIns="66291" bIns="32982">
            <a:spAutoFit/>
          </a:bodyPr>
          <a:lstStyle>
            <a:lvl1pPr defTabSz="407988">
              <a:spcBef>
                <a:spcPct val="20000"/>
              </a:spcBef>
              <a:buFont typeface="Wingdings" panose="05000000000000000000" pitchFamily="2" charset="2"/>
              <a:buChar char="n"/>
              <a:tabLst>
                <a:tab pos="657225" algn="l"/>
                <a:tab pos="1312863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07988">
              <a:spcBef>
                <a:spcPct val="30000"/>
              </a:spcBef>
              <a:buFont typeface="Wingdings" panose="05000000000000000000" pitchFamily="2" charset="2"/>
              <a:buChar char="l"/>
              <a:tabLst>
                <a:tab pos="657225" algn="l"/>
                <a:tab pos="13128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>
              <a:lnSpc>
                <a:spcPct val="98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zh-CN" sz="160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Low address</a:t>
            </a:r>
          </a:p>
        </p:txBody>
      </p:sp>
      <p:sp>
        <p:nvSpPr>
          <p:cNvPr id="48141" name="AutoShape 14">
            <a:extLst>
              <a:ext uri="{FF2B5EF4-FFF2-40B4-BE49-F238E27FC236}">
                <a16:creationId xmlns:a16="http://schemas.microsoft.com/office/drawing/2014/main" id="{D43E08DE-3305-4DB6-8C63-30E5F3F91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1488" y="3352800"/>
            <a:ext cx="3429000" cy="1468438"/>
          </a:xfrm>
          <a:prstGeom prst="wedgeRoundRectCallout">
            <a:avLst>
              <a:gd name="adj1" fmla="val -67167"/>
              <a:gd name="adj2" fmla="val 100787"/>
              <a:gd name="adj3" fmla="val 16667"/>
            </a:avLst>
          </a:prstGeom>
          <a:solidFill>
            <a:srgbClr val="FF9966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1639" tIns="49048" rIns="81639" bIns="40820" anchor="ctr"/>
          <a:lstStyle>
            <a:lvl1pPr defTabSz="407988">
              <a:spcBef>
                <a:spcPct val="20000"/>
              </a:spcBef>
              <a:buFont typeface="Wingdings" panose="05000000000000000000" pitchFamily="2" charset="2"/>
              <a:buChar char="n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07988">
              <a:spcBef>
                <a:spcPct val="30000"/>
              </a:spcBef>
              <a:buFont typeface="Wingdings" panose="05000000000000000000" pitchFamily="2" charset="2"/>
              <a:buChar char="l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>
              <a:lnSpc>
                <a:spcPct val="98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zh-CN" sz="2200" b="0">
                <a:solidFill>
                  <a:srgbClr val="000000"/>
                </a:solidFill>
                <a:latin typeface="Bitstream Vera Sans"/>
                <a:ea typeface="宋体" panose="02010600030101010101" pitchFamily="2" charset="-122"/>
              </a:rPr>
              <a:t>CPU</a:t>
            </a:r>
            <a:r>
              <a:rPr lang="zh-CN" altLang="en-US" sz="2200" b="0">
                <a:solidFill>
                  <a:srgbClr val="000000"/>
                </a:solidFill>
                <a:latin typeface="Bitstream Vera Sans"/>
                <a:ea typeface="宋体" panose="02010600030101010101" pitchFamily="2" charset="-122"/>
              </a:rPr>
              <a:t>执行的代码部分，正文</a:t>
            </a:r>
            <a:endParaRPr lang="en-US" altLang="zh-CN" sz="2200" b="0">
              <a:solidFill>
                <a:srgbClr val="000000"/>
              </a:solidFill>
              <a:latin typeface="Bitstream Vera Sans"/>
              <a:ea typeface="宋体" panose="02010600030101010101" pitchFamily="2" charset="-122"/>
            </a:endParaRPr>
          </a:p>
          <a:p>
            <a:pPr eaLnBrk="1">
              <a:lnSpc>
                <a:spcPct val="98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zh-CN" altLang="en-US" sz="2200" b="0">
                <a:solidFill>
                  <a:srgbClr val="000000"/>
                </a:solidFill>
                <a:latin typeface="Bitstream Vera Sans"/>
                <a:ea typeface="宋体" panose="02010600030101010101" pitchFamily="2" charset="-122"/>
              </a:rPr>
              <a:t>段通常是共享、只读的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5D40C88-963B-4CE7-8F1B-2E28EAAFB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宋体" pitchFamily="2" charset="-122"/>
              </a:rPr>
              <a:t>进程内存空间布局</a:t>
            </a:r>
            <a:endParaRPr lang="zh-CN" altLang="en-US" dirty="0"/>
          </a:p>
        </p:txBody>
      </p:sp>
      <p:sp>
        <p:nvSpPr>
          <p:cNvPr id="4" name="AutoShape 14">
            <a:extLst>
              <a:ext uri="{FF2B5EF4-FFF2-40B4-BE49-F238E27FC236}">
                <a16:creationId xmlns:a16="http://schemas.microsoft.com/office/drawing/2014/main" id="{E3D7A86F-3FBD-4B72-ABBF-B099FF101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1488" y="3424238"/>
            <a:ext cx="3429000" cy="1468437"/>
          </a:xfrm>
          <a:prstGeom prst="wedgeRoundRectCallout">
            <a:avLst>
              <a:gd name="adj1" fmla="val -68833"/>
              <a:gd name="adj2" fmla="val 61042"/>
              <a:gd name="adj3" fmla="val 16667"/>
            </a:avLst>
          </a:prstGeom>
          <a:solidFill>
            <a:srgbClr val="FF9966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1639" tIns="49048" rIns="81639" bIns="40820" anchor="ctr"/>
          <a:lstStyle>
            <a:lvl1pPr defTabSz="407988">
              <a:spcBef>
                <a:spcPct val="20000"/>
              </a:spcBef>
              <a:buFont typeface="Wingdings" panose="05000000000000000000" pitchFamily="2" charset="2"/>
              <a:buChar char="n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07988">
              <a:spcBef>
                <a:spcPct val="30000"/>
              </a:spcBef>
              <a:buFont typeface="Wingdings" panose="05000000000000000000" pitchFamily="2" charset="2"/>
              <a:buChar char="l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>
              <a:lnSpc>
                <a:spcPct val="98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zh-CN" altLang="en-US" sz="2200" b="0">
                <a:solidFill>
                  <a:srgbClr val="000000"/>
                </a:solidFill>
                <a:latin typeface="Bitstream Vera Sans"/>
                <a:ea typeface="宋体" panose="02010600030101010101" pitchFamily="2" charset="-122"/>
              </a:rPr>
              <a:t>包含了程序中需明确赋</a:t>
            </a:r>
            <a:endParaRPr lang="en-US" altLang="zh-CN" sz="2200" b="0">
              <a:solidFill>
                <a:srgbClr val="000000"/>
              </a:solidFill>
              <a:latin typeface="Bitstream Vera Sans"/>
              <a:ea typeface="宋体" panose="02010600030101010101" pitchFamily="2" charset="-122"/>
            </a:endParaRPr>
          </a:p>
          <a:p>
            <a:pPr eaLnBrk="1">
              <a:lnSpc>
                <a:spcPct val="98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zh-CN" altLang="en-US" sz="2200" b="0">
                <a:solidFill>
                  <a:srgbClr val="000000"/>
                </a:solidFill>
                <a:latin typeface="Bitstream Vera Sans"/>
                <a:ea typeface="宋体" panose="02010600030101010101" pitchFamily="2" charset="-122"/>
              </a:rPr>
              <a:t>初值的变量，如全局变量</a:t>
            </a:r>
          </a:p>
          <a:p>
            <a:pPr eaLnBrk="1">
              <a:lnSpc>
                <a:spcPct val="97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zh-CN" sz="2200" b="0">
                <a:solidFill>
                  <a:srgbClr val="000000"/>
                </a:solidFill>
                <a:latin typeface="Bitstream Vera Sans"/>
                <a:ea typeface="宋体" panose="02010600030101010101" pitchFamily="2" charset="-122"/>
              </a:rPr>
              <a:t>int maxcount=99;</a:t>
            </a:r>
          </a:p>
        </p:txBody>
      </p:sp>
      <p:sp>
        <p:nvSpPr>
          <p:cNvPr id="6" name="AutoShape 14">
            <a:extLst>
              <a:ext uri="{FF2B5EF4-FFF2-40B4-BE49-F238E27FC236}">
                <a16:creationId xmlns:a16="http://schemas.microsoft.com/office/drawing/2014/main" id="{4A95806B-B9B8-4493-973F-607322786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1488" y="3212140"/>
            <a:ext cx="3429000" cy="1468437"/>
          </a:xfrm>
          <a:prstGeom prst="wedgeRoundRectCallout">
            <a:avLst>
              <a:gd name="adj1" fmla="val -68833"/>
              <a:gd name="adj2" fmla="val 25005"/>
              <a:gd name="adj3" fmla="val 16667"/>
            </a:avLst>
          </a:prstGeom>
          <a:solidFill>
            <a:srgbClr val="FF9966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1639" tIns="49048" rIns="81639" bIns="40820" anchor="ctr"/>
          <a:lstStyle>
            <a:lvl1pPr defTabSz="407988">
              <a:spcBef>
                <a:spcPct val="20000"/>
              </a:spcBef>
              <a:buFont typeface="Wingdings" panose="05000000000000000000" pitchFamily="2" charset="2"/>
              <a:buChar char="n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07988">
              <a:spcBef>
                <a:spcPct val="30000"/>
              </a:spcBef>
              <a:buFont typeface="Wingdings" panose="05000000000000000000" pitchFamily="2" charset="2"/>
              <a:buChar char="l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>
              <a:lnSpc>
                <a:spcPct val="98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zh-CN" altLang="en-US" sz="2200" b="0">
                <a:solidFill>
                  <a:srgbClr val="000000"/>
                </a:solidFill>
                <a:latin typeface="Bitstream Vera Sans"/>
                <a:ea typeface="宋体" panose="02010600030101010101" pitchFamily="2" charset="-122"/>
              </a:rPr>
              <a:t>程序执行之前，将此段中</a:t>
            </a:r>
            <a:endParaRPr lang="en-US" altLang="zh-CN" sz="2200" b="0">
              <a:solidFill>
                <a:srgbClr val="000000"/>
              </a:solidFill>
              <a:latin typeface="Bitstream Vera Sans"/>
              <a:ea typeface="宋体" panose="02010600030101010101" pitchFamily="2" charset="-122"/>
            </a:endParaRPr>
          </a:p>
          <a:p>
            <a:pPr eaLnBrk="1">
              <a:lnSpc>
                <a:spcPct val="98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zh-CN" altLang="en-US" sz="2200" b="0">
                <a:solidFill>
                  <a:srgbClr val="000000"/>
                </a:solidFill>
                <a:latin typeface="Bitstream Vera Sans"/>
                <a:ea typeface="宋体" panose="02010600030101010101" pitchFamily="2" charset="-122"/>
              </a:rPr>
              <a:t>的数据初始化为</a:t>
            </a:r>
            <a:r>
              <a:rPr lang="en-US" altLang="zh-CN" sz="2200" b="0">
                <a:solidFill>
                  <a:srgbClr val="000000"/>
                </a:solidFill>
                <a:latin typeface="Bitstream Vera Sans"/>
                <a:ea typeface="宋体" panose="02010600030101010101" pitchFamily="2" charset="-122"/>
              </a:rPr>
              <a:t>0</a:t>
            </a:r>
            <a:r>
              <a:rPr lang="zh-CN" altLang="en-US" sz="2200" b="0">
                <a:solidFill>
                  <a:srgbClr val="000000"/>
                </a:solidFill>
                <a:latin typeface="Bitstream Vera Sans"/>
                <a:ea typeface="宋体" panose="02010600030101010101" pitchFamily="2" charset="-122"/>
              </a:rPr>
              <a:t>，如</a:t>
            </a:r>
            <a:endParaRPr lang="en-US" altLang="zh-CN" sz="2200" b="0">
              <a:solidFill>
                <a:srgbClr val="000000"/>
              </a:solidFill>
              <a:latin typeface="Bitstream Vera Sans"/>
              <a:ea typeface="宋体" panose="02010600030101010101" pitchFamily="2" charset="-122"/>
            </a:endParaRPr>
          </a:p>
          <a:p>
            <a:pPr eaLnBrk="1">
              <a:lnSpc>
                <a:spcPct val="98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zh-CN" altLang="en-US" sz="2200" b="0">
                <a:solidFill>
                  <a:srgbClr val="000000"/>
                </a:solidFill>
                <a:latin typeface="Bitstream Vera Sans"/>
                <a:ea typeface="宋体" panose="02010600030101010101" pitchFamily="2" charset="-122"/>
              </a:rPr>
              <a:t>全局变量</a:t>
            </a:r>
            <a:r>
              <a:rPr lang="en-US" altLang="zh-CN" sz="2200" b="0">
                <a:solidFill>
                  <a:srgbClr val="000000"/>
                </a:solidFill>
                <a:latin typeface="Bitstream Vera Sans"/>
                <a:ea typeface="宋体" panose="02010600030101010101" pitchFamily="2" charset="-122"/>
              </a:rPr>
              <a:t>long sum[1000];</a:t>
            </a:r>
          </a:p>
        </p:txBody>
      </p:sp>
      <p:sp>
        <p:nvSpPr>
          <p:cNvPr id="7" name="AutoShape 14">
            <a:extLst>
              <a:ext uri="{FF2B5EF4-FFF2-40B4-BE49-F238E27FC236}">
                <a16:creationId xmlns:a16="http://schemas.microsoft.com/office/drawing/2014/main" id="{A8C49613-E2B2-493B-AE3C-874CE9518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2233" y="2544763"/>
            <a:ext cx="3429000" cy="1468437"/>
          </a:xfrm>
          <a:prstGeom prst="wedgeRoundRectCallout">
            <a:avLst>
              <a:gd name="adj1" fmla="val -69666"/>
              <a:gd name="adj2" fmla="val 35718"/>
              <a:gd name="adj3" fmla="val 16667"/>
            </a:avLst>
          </a:prstGeom>
          <a:solidFill>
            <a:srgbClr val="FF9966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1639" tIns="49048" rIns="81639" bIns="40820" anchor="ctr"/>
          <a:lstStyle>
            <a:lvl1pPr defTabSz="407988">
              <a:spcBef>
                <a:spcPct val="20000"/>
              </a:spcBef>
              <a:buFont typeface="Wingdings" panose="05000000000000000000" pitchFamily="2" charset="2"/>
              <a:buChar char="n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07988">
              <a:spcBef>
                <a:spcPct val="30000"/>
              </a:spcBef>
              <a:buFont typeface="Wingdings" panose="05000000000000000000" pitchFamily="2" charset="2"/>
              <a:buChar char="l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>
              <a:lnSpc>
                <a:spcPct val="98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zh-CN" sz="2200" b="0">
                <a:solidFill>
                  <a:srgbClr val="000000"/>
                </a:solidFill>
                <a:latin typeface="Bitstream Vera Sans"/>
                <a:ea typeface="宋体" panose="02010600030101010101" pitchFamily="2" charset="-122"/>
              </a:rPr>
              <a:t> </a:t>
            </a:r>
            <a:r>
              <a:rPr lang="zh-CN" altLang="en-US" sz="2200" b="0">
                <a:solidFill>
                  <a:srgbClr val="000000"/>
                </a:solidFill>
                <a:latin typeface="Bitstream Vera Sans"/>
                <a:ea typeface="宋体" panose="02010600030101010101" pitchFamily="2" charset="-122"/>
              </a:rPr>
              <a:t>用于动态分配内存</a:t>
            </a:r>
          </a:p>
        </p:txBody>
      </p:sp>
      <p:sp>
        <p:nvSpPr>
          <p:cNvPr id="8" name="AutoShape 14">
            <a:extLst>
              <a:ext uri="{FF2B5EF4-FFF2-40B4-BE49-F238E27FC236}">
                <a16:creationId xmlns:a16="http://schemas.microsoft.com/office/drawing/2014/main" id="{1FC362E2-BF44-46BC-B780-3142B365A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6326" y="1541463"/>
            <a:ext cx="3429000" cy="1468438"/>
          </a:xfrm>
          <a:prstGeom prst="wedgeRoundRectCallout">
            <a:avLst>
              <a:gd name="adj1" fmla="val -66233"/>
              <a:gd name="adj2" fmla="val -22036"/>
              <a:gd name="adj3" fmla="val 16667"/>
            </a:avLst>
          </a:prstGeom>
          <a:solidFill>
            <a:srgbClr val="FF9966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1639" tIns="49048" rIns="81639" bIns="40820" anchor="ctr"/>
          <a:lstStyle>
            <a:lvl1pPr defTabSz="407988">
              <a:spcBef>
                <a:spcPct val="20000"/>
              </a:spcBef>
              <a:buFont typeface="Wingdings" panose="05000000000000000000" pitchFamily="2" charset="2"/>
              <a:buChar char="n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07988">
              <a:spcBef>
                <a:spcPct val="30000"/>
              </a:spcBef>
              <a:buFont typeface="Wingdings" panose="05000000000000000000" pitchFamily="2" charset="2"/>
              <a:buChar char="l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>
              <a:lnSpc>
                <a:spcPct val="98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zh-CN" sz="2200" b="0" dirty="0">
                <a:solidFill>
                  <a:srgbClr val="000000"/>
                </a:solidFill>
                <a:latin typeface="Bitstream Vera Sans"/>
                <a:ea typeface="宋体" panose="02010600030101010101" pitchFamily="2" charset="-122"/>
              </a:rPr>
              <a:t> </a:t>
            </a:r>
            <a:r>
              <a:rPr lang="zh-CN" altLang="en-US" sz="2200" b="0" dirty="0">
                <a:solidFill>
                  <a:srgbClr val="000000"/>
                </a:solidFill>
                <a:latin typeface="Bitstream Vera Sans"/>
                <a:ea typeface="宋体" panose="02010600030101010101" pitchFamily="2" charset="-122"/>
              </a:rPr>
              <a:t>主要用于支撑函数调用</a:t>
            </a:r>
          </a:p>
          <a:p>
            <a:pPr eaLnBrk="1">
              <a:lnSpc>
                <a:spcPct val="97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zh-CN" altLang="en-US" sz="2200" b="0" dirty="0">
                <a:solidFill>
                  <a:srgbClr val="000000"/>
                </a:solidFill>
                <a:latin typeface="Bitstream Vera Sans"/>
                <a:ea typeface="宋体" panose="02010600030101010101" pitchFamily="2" charset="-122"/>
              </a:rPr>
              <a:t>存放参数、局部变量等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41" grpId="0" animBg="1"/>
      <p:bldP spid="4" grpId="0" animBg="1"/>
      <p:bldP spid="6" grpId="0" animBg="1"/>
      <p:bldP spid="7" grpId="0" animBg="1"/>
      <p:bldP spid="8" grpId="0" animBg="1"/>
      <p:bldP spid="8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57594AE4-A0D3-4701-A24A-A7A0C84120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补充：程序在内存中的映像</a:t>
            </a:r>
          </a:p>
        </p:txBody>
      </p:sp>
      <p:sp>
        <p:nvSpPr>
          <p:cNvPr id="23555" name="Rectangle 16">
            <a:extLst>
              <a:ext uri="{FF2B5EF4-FFF2-40B4-BE49-F238E27FC236}">
                <a16:creationId xmlns:a16="http://schemas.microsoft.com/office/drawing/2014/main" id="{1033614E-0346-47ED-8DF7-B940384DB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8975" y="1339850"/>
            <a:ext cx="2449513" cy="18716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……</a:t>
            </a:r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4F137809-4F8B-4F2C-A5A8-FE2C07235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4005263"/>
            <a:ext cx="1655762" cy="7905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文本（代码）段</a:t>
            </a:r>
          </a:p>
        </p:txBody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id="{B8ABE852-7CE0-4A4C-BA32-023F5393A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9400" y="3211513"/>
            <a:ext cx="1655763" cy="790575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数据段</a:t>
            </a:r>
          </a:p>
        </p:txBody>
      </p:sp>
      <p:sp>
        <p:nvSpPr>
          <p:cNvPr id="23558" name="Rectangle 6">
            <a:extLst>
              <a:ext uri="{FF2B5EF4-FFF2-40B4-BE49-F238E27FC236}">
                <a16:creationId xmlns:a16="http://schemas.microsoft.com/office/drawing/2014/main" id="{162D4663-EA8F-4CE2-B100-0E4D5A500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2420938"/>
            <a:ext cx="1655762" cy="790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堆栈段</a:t>
            </a:r>
          </a:p>
        </p:txBody>
      </p:sp>
      <p:sp>
        <p:nvSpPr>
          <p:cNvPr id="23559" name="Text Box 7">
            <a:extLst>
              <a:ext uri="{FF2B5EF4-FFF2-40B4-BE49-F238E27FC236}">
                <a16:creationId xmlns:a16="http://schemas.microsoft.com/office/drawing/2014/main" id="{74B2E015-8F31-4CEE-9E23-63F86C1B24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065338"/>
            <a:ext cx="1336675" cy="355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内存低地址</a:t>
            </a:r>
          </a:p>
        </p:txBody>
      </p:sp>
      <p:sp>
        <p:nvSpPr>
          <p:cNvPr id="23560" name="Text Box 8">
            <a:extLst>
              <a:ext uri="{FF2B5EF4-FFF2-40B4-BE49-F238E27FC236}">
                <a16:creationId xmlns:a16="http://schemas.microsoft.com/office/drawing/2014/main" id="{3CF9A894-770B-4EC6-B7E8-0B2EE2B599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873625"/>
            <a:ext cx="1336675" cy="355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内存高地址</a:t>
            </a:r>
          </a:p>
        </p:txBody>
      </p:sp>
      <p:sp>
        <p:nvSpPr>
          <p:cNvPr id="23561" name="Line 9">
            <a:extLst>
              <a:ext uri="{FF2B5EF4-FFF2-40B4-BE49-F238E27FC236}">
                <a16:creationId xmlns:a16="http://schemas.microsoft.com/office/drawing/2014/main" id="{9C6386D6-87FB-4B42-AFFC-06484037D1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9038" y="2563813"/>
            <a:ext cx="0" cy="216058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3562" name="Text Box 10">
            <a:extLst>
              <a:ext uri="{FF2B5EF4-FFF2-40B4-BE49-F238E27FC236}">
                <a16:creationId xmlns:a16="http://schemas.microsoft.com/office/drawing/2014/main" id="{30FD7E9D-2FD8-4A1A-B7BC-98B9BEB12A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975" y="2871788"/>
            <a:ext cx="482600" cy="1781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内存递增方向</a:t>
            </a:r>
          </a:p>
        </p:txBody>
      </p:sp>
      <p:sp>
        <p:nvSpPr>
          <p:cNvPr id="23563" name="Rectangle 11">
            <a:extLst>
              <a:ext uri="{FF2B5EF4-FFF2-40B4-BE49-F238E27FC236}">
                <a16:creationId xmlns:a16="http://schemas.microsoft.com/office/drawing/2014/main" id="{E21E274F-73F2-4454-8275-6EF889C07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8975" y="3716338"/>
            <a:ext cx="2449513" cy="503237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初始化数据段</a:t>
            </a:r>
          </a:p>
        </p:txBody>
      </p:sp>
      <p:sp>
        <p:nvSpPr>
          <p:cNvPr id="23564" name="Rectangle 12">
            <a:extLst>
              <a:ext uri="{FF2B5EF4-FFF2-40B4-BE49-F238E27FC236}">
                <a16:creationId xmlns:a16="http://schemas.microsoft.com/office/drawing/2014/main" id="{347CCAFE-3F12-4262-9DE8-65EA7832F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8975" y="3211513"/>
            <a:ext cx="2449513" cy="504825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非初始化数据段</a:t>
            </a:r>
            <a:r>
              <a: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(BSS)</a:t>
            </a:r>
          </a:p>
        </p:txBody>
      </p:sp>
      <p:sp>
        <p:nvSpPr>
          <p:cNvPr id="23565" name="Rectangle 14">
            <a:extLst>
              <a:ext uri="{FF2B5EF4-FFF2-40B4-BE49-F238E27FC236}">
                <a16:creationId xmlns:a16="http://schemas.microsoft.com/office/drawing/2014/main" id="{35EFCAA3-AE5A-45D9-9DD8-EFD29B1E4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8975" y="1268413"/>
            <a:ext cx="237648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堆</a:t>
            </a:r>
            <a:r>
              <a: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(Heap)</a:t>
            </a:r>
          </a:p>
        </p:txBody>
      </p:sp>
      <p:sp>
        <p:nvSpPr>
          <p:cNvPr id="23566" name="Rectangle 17">
            <a:extLst>
              <a:ext uri="{FF2B5EF4-FFF2-40B4-BE49-F238E27FC236}">
                <a16:creationId xmlns:a16="http://schemas.microsoft.com/office/drawing/2014/main" id="{7F3E47FD-6F0E-4166-90E1-69522D21B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2636838"/>
            <a:ext cx="24495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栈</a:t>
            </a:r>
            <a:r>
              <a: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(stack)</a:t>
            </a:r>
          </a:p>
        </p:txBody>
      </p:sp>
      <p:sp>
        <p:nvSpPr>
          <p:cNvPr id="23567" name="Line 18">
            <a:extLst>
              <a:ext uri="{FF2B5EF4-FFF2-40B4-BE49-F238E27FC236}">
                <a16:creationId xmlns:a16="http://schemas.microsoft.com/office/drawing/2014/main" id="{D83AF250-28A3-4024-A444-E1005559FC8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0563" y="2708275"/>
            <a:ext cx="2447925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3568" name="Line 19">
            <a:extLst>
              <a:ext uri="{FF2B5EF4-FFF2-40B4-BE49-F238E27FC236}">
                <a16:creationId xmlns:a16="http://schemas.microsoft.com/office/drawing/2014/main" id="{F33FCE79-557B-4C2A-AD8E-A917F119BB14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8975" y="1843088"/>
            <a:ext cx="2449513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3569" name="Text Box 20">
            <a:extLst>
              <a:ext uri="{FF2B5EF4-FFF2-40B4-BE49-F238E27FC236}">
                <a16:creationId xmlns:a16="http://schemas.microsoft.com/office/drawing/2014/main" id="{B7644D9D-2A99-4AFC-96FA-4F72CDA1CA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9800" y="1484313"/>
            <a:ext cx="1458913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堆的增长方向</a:t>
            </a:r>
          </a:p>
        </p:txBody>
      </p:sp>
      <p:sp>
        <p:nvSpPr>
          <p:cNvPr id="23570" name="Line 21">
            <a:extLst>
              <a:ext uri="{FF2B5EF4-FFF2-40B4-BE49-F238E27FC236}">
                <a16:creationId xmlns:a16="http://schemas.microsoft.com/office/drawing/2014/main" id="{7651CB62-CF84-4AA5-A9B7-E8ED8FE77D1D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1025" y="3211513"/>
            <a:ext cx="4857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3571" name="Line 22">
            <a:extLst>
              <a:ext uri="{FF2B5EF4-FFF2-40B4-BE49-F238E27FC236}">
                <a16:creationId xmlns:a16="http://schemas.microsoft.com/office/drawing/2014/main" id="{7903E860-AA60-4263-976A-82D268623825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1025" y="1339850"/>
            <a:ext cx="4857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3572" name="Text Box 23">
            <a:extLst>
              <a:ext uri="{FF2B5EF4-FFF2-40B4-BE49-F238E27FC236}">
                <a16:creationId xmlns:a16="http://schemas.microsoft.com/office/drawing/2014/main" id="{DB1448F6-ED81-47FE-9A1B-931A33EF03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8850" y="2784475"/>
            <a:ext cx="1457325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栈的增长方向</a:t>
            </a:r>
          </a:p>
        </p:txBody>
      </p:sp>
      <p:sp>
        <p:nvSpPr>
          <p:cNvPr id="23573" name="Line 24">
            <a:extLst>
              <a:ext uri="{FF2B5EF4-FFF2-40B4-BE49-F238E27FC236}">
                <a16:creationId xmlns:a16="http://schemas.microsoft.com/office/drawing/2014/main" id="{54C2AC48-F0F8-4424-ABD0-233D5986C402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6925" y="1339850"/>
            <a:ext cx="0" cy="7127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3574" name="Line 25">
            <a:extLst>
              <a:ext uri="{FF2B5EF4-FFF2-40B4-BE49-F238E27FC236}">
                <a16:creationId xmlns:a16="http://schemas.microsoft.com/office/drawing/2014/main" id="{0AC0512C-BA4F-4F58-9155-25D81142BD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46925" y="2262188"/>
            <a:ext cx="0" cy="9493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3575" name="Line 26">
            <a:extLst>
              <a:ext uri="{FF2B5EF4-FFF2-40B4-BE49-F238E27FC236}">
                <a16:creationId xmlns:a16="http://schemas.microsoft.com/office/drawing/2014/main" id="{1066FD4B-B7C3-49E0-AC86-876846B3DFE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3575" y="3213100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3576" name="Line 27">
            <a:extLst>
              <a:ext uri="{FF2B5EF4-FFF2-40B4-BE49-F238E27FC236}">
                <a16:creationId xmlns:a16="http://schemas.microsoft.com/office/drawing/2014/main" id="{5BE8D638-8AA2-449F-8246-F1BD174555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03575" y="1341438"/>
            <a:ext cx="1296988" cy="10795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3577" name="Line 28">
            <a:extLst>
              <a:ext uri="{FF2B5EF4-FFF2-40B4-BE49-F238E27FC236}">
                <a16:creationId xmlns:a16="http://schemas.microsoft.com/office/drawing/2014/main" id="{A7EDFFB3-32AB-42A0-AB29-250F6046B84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3575" y="4005263"/>
            <a:ext cx="1296988" cy="2159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3578" name="Rectangle 30">
            <a:extLst>
              <a:ext uri="{FF2B5EF4-FFF2-40B4-BE49-F238E27FC236}">
                <a16:creationId xmlns:a16="http://schemas.microsoft.com/office/drawing/2014/main" id="{E0FE8AD5-DDE6-4AD4-A7CC-CB42B0794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8975" y="5732463"/>
            <a:ext cx="2449513" cy="503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内核数据代码</a:t>
            </a:r>
          </a:p>
        </p:txBody>
      </p:sp>
      <p:sp>
        <p:nvSpPr>
          <p:cNvPr id="23579" name="Text Box 31">
            <a:extLst>
              <a:ext uri="{FF2B5EF4-FFF2-40B4-BE49-F238E27FC236}">
                <a16:creationId xmlns:a16="http://schemas.microsoft.com/office/drawing/2014/main" id="{45EAF7BF-7285-4A39-8070-A2AFC93D9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025" y="5732463"/>
            <a:ext cx="18002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0x80000000</a:t>
            </a:r>
          </a:p>
        </p:txBody>
      </p:sp>
      <p:sp>
        <p:nvSpPr>
          <p:cNvPr id="23580" name="Text Box 32">
            <a:extLst>
              <a:ext uri="{FF2B5EF4-FFF2-40B4-BE49-F238E27FC236}">
                <a16:creationId xmlns:a16="http://schemas.microsoft.com/office/drawing/2014/main" id="{13EA3CB0-AB1C-474F-A62C-1285171B5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5372100"/>
            <a:ext cx="19446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0x</a:t>
            </a: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7FFFFFFF</a:t>
            </a:r>
          </a:p>
        </p:txBody>
      </p:sp>
      <p:sp>
        <p:nvSpPr>
          <p:cNvPr id="23581" name="Line 33">
            <a:extLst>
              <a:ext uri="{FF2B5EF4-FFF2-40B4-BE49-F238E27FC236}">
                <a16:creationId xmlns:a16="http://schemas.microsoft.com/office/drawing/2014/main" id="{F8F834B6-1CB5-4862-94BA-B51E86E5F2B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98975" y="5732463"/>
            <a:ext cx="3960813" cy="0"/>
          </a:xfrm>
          <a:prstGeom prst="line">
            <a:avLst/>
          </a:prstGeom>
          <a:noFill/>
          <a:ln w="38100" cap="sq">
            <a:solidFill>
              <a:srgbClr val="66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3582" name="Rectangle 35">
            <a:extLst>
              <a:ext uri="{FF2B5EF4-FFF2-40B4-BE49-F238E27FC236}">
                <a16:creationId xmlns:a16="http://schemas.microsoft.com/office/drawing/2014/main" id="{62C951DD-3DA9-445A-B115-79ED75051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8975" y="5227638"/>
            <a:ext cx="2449513" cy="50482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PEB&amp;TEB</a:t>
            </a:r>
          </a:p>
        </p:txBody>
      </p:sp>
      <p:sp>
        <p:nvSpPr>
          <p:cNvPr id="23583" name="Rectangle 36">
            <a:extLst>
              <a:ext uri="{FF2B5EF4-FFF2-40B4-BE49-F238E27FC236}">
                <a16:creationId xmlns:a16="http://schemas.microsoft.com/office/drawing/2014/main" id="{CD18B7CF-0E98-4C7D-985B-767CB6A1A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8975" y="4724400"/>
            <a:ext cx="2449513" cy="50323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系统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DLL</a:t>
            </a:r>
          </a:p>
        </p:txBody>
      </p:sp>
      <p:sp>
        <p:nvSpPr>
          <p:cNvPr id="23584" name="Rectangle 37">
            <a:extLst>
              <a:ext uri="{FF2B5EF4-FFF2-40B4-BE49-F238E27FC236}">
                <a16:creationId xmlns:a16="http://schemas.microsoft.com/office/drawing/2014/main" id="{76C72E0C-D79F-4A85-B50C-267D6C1C4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8975" y="4219575"/>
            <a:ext cx="2449513" cy="50482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代码段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DF9FFC-835E-4C3C-B424-10CBA6F26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补充：</a:t>
            </a:r>
            <a:r>
              <a:rPr lang="en-US" altLang="zh-CN" dirty="0"/>
              <a:t>PEB&amp;TEB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CE39BD-F401-4270-B1E0-BD6170BE5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  <a:hlinkClick r:id="rId2"/>
              </a:rPr>
              <a:t>PEB</a:t>
            </a:r>
            <a:r>
              <a:rPr lang="zh-CN" altLang="en-US">
                <a:ea typeface="宋体" panose="02010600030101010101" pitchFamily="2" charset="-122"/>
              </a:rPr>
              <a:t>（</a:t>
            </a:r>
            <a:r>
              <a:rPr lang="en-US" altLang="zh-CN">
                <a:ea typeface="宋体" panose="02010600030101010101" pitchFamily="2" charset="-122"/>
              </a:rPr>
              <a:t>Process Environment Block</a:t>
            </a:r>
            <a:r>
              <a:rPr lang="zh-CN" altLang="en-US">
                <a:ea typeface="宋体" panose="02010600030101010101" pitchFamily="2" charset="-122"/>
              </a:rPr>
              <a:t>，进程环境块）存放进程信息，每个进程都有自己的</a:t>
            </a:r>
            <a:r>
              <a:rPr lang="en-US" altLang="zh-CN">
                <a:ea typeface="宋体" panose="02010600030101010101" pitchFamily="2" charset="-122"/>
              </a:rPr>
              <a:t>PEB</a:t>
            </a:r>
            <a:r>
              <a:rPr lang="zh-CN" altLang="en-US">
                <a:ea typeface="宋体" panose="02010600030101010101" pitchFamily="2" charset="-122"/>
              </a:rPr>
              <a:t>信息。位于用户地址空间。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在</a:t>
            </a:r>
            <a:r>
              <a:rPr lang="en-US" altLang="zh-CN">
                <a:ea typeface="宋体" panose="02010600030101010101" pitchFamily="2" charset="-122"/>
              </a:rPr>
              <a:t>Win 2000</a:t>
            </a:r>
            <a:r>
              <a:rPr lang="zh-CN" altLang="en-US">
                <a:ea typeface="宋体" panose="02010600030101010101" pitchFamily="2" charset="-122"/>
              </a:rPr>
              <a:t>下，进程环境块的地址对于每个进程来说是固定的，在</a:t>
            </a:r>
            <a:r>
              <a:rPr lang="en-US" altLang="zh-CN">
                <a:ea typeface="宋体" panose="02010600030101010101" pitchFamily="2" charset="-122"/>
              </a:rPr>
              <a:t>0x7FFDF000</a:t>
            </a:r>
            <a:r>
              <a:rPr lang="zh-CN" altLang="en-US">
                <a:ea typeface="宋体" panose="02010600030101010101" pitchFamily="2" charset="-122"/>
              </a:rPr>
              <a:t>处，这是用户地址空间，所以程序能够直接访问。在用户态下</a:t>
            </a:r>
            <a:r>
              <a:rPr lang="en-US" altLang="zh-CN">
                <a:ea typeface="宋体" panose="02010600030101010101" pitchFamily="2" charset="-122"/>
              </a:rPr>
              <a:t>WinDbg</a:t>
            </a:r>
            <a:r>
              <a:rPr lang="zh-CN" altLang="en-US">
                <a:ea typeface="宋体" panose="02010600030101010101" pitchFamily="2" charset="-122"/>
              </a:rPr>
              <a:t>中可用命令</a:t>
            </a:r>
            <a:r>
              <a:rPr lang="en-US" altLang="zh-CN">
                <a:ea typeface="宋体" panose="02010600030101010101" pitchFamily="2" charset="-122"/>
              </a:rPr>
              <a:t>$proc</a:t>
            </a:r>
            <a:r>
              <a:rPr lang="zh-CN" altLang="en-US">
                <a:ea typeface="宋体" panose="02010600030101010101" pitchFamily="2" charset="-122"/>
              </a:rPr>
              <a:t>取得</a:t>
            </a:r>
            <a:r>
              <a:rPr lang="en-US" altLang="zh-CN">
                <a:ea typeface="宋体" panose="02010600030101010101" pitchFamily="2" charset="-122"/>
              </a:rPr>
              <a:t>PEB</a:t>
            </a:r>
            <a:r>
              <a:rPr lang="zh-CN" altLang="en-US">
                <a:ea typeface="宋体" panose="02010600030101010101" pitchFamily="2" charset="-122"/>
              </a:rPr>
              <a:t>地址。</a:t>
            </a: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CB17E5-1B84-4845-93BB-611DFDA5F37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www.uestc.edu.cn</a:t>
            </a:r>
          </a:p>
        </p:txBody>
      </p:sp>
      <p:sp>
        <p:nvSpPr>
          <p:cNvPr id="24581" name="页脚占位符 4">
            <a:extLst>
              <a:ext uri="{FF2B5EF4-FFF2-40B4-BE49-F238E27FC236}">
                <a16:creationId xmlns:a16="http://schemas.microsoft.com/office/drawing/2014/main" id="{10865360-36D9-4A68-A439-A289DFB2C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UESTC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CBC45E-70D0-4050-8F6B-FC77BFDC4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补充：</a:t>
            </a:r>
            <a:r>
              <a:rPr lang="en-US" altLang="zh-CN" dirty="0"/>
              <a:t>PEB&amp;TEB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2729D6-A317-42F5-BB95-54B962D1D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TEB</a:t>
            </a:r>
            <a:r>
              <a:rPr lang="zh-CN" altLang="en-US">
                <a:ea typeface="宋体" panose="02010600030101010101" pitchFamily="2" charset="-122"/>
              </a:rPr>
              <a:t>（</a:t>
            </a:r>
            <a:r>
              <a:rPr lang="en-US" altLang="zh-CN">
                <a:ea typeface="宋体" panose="02010600030101010101" pitchFamily="2" charset="-122"/>
              </a:rPr>
              <a:t>Thread Environment Block</a:t>
            </a:r>
            <a:r>
              <a:rPr lang="zh-CN" altLang="en-US">
                <a:ea typeface="宋体" panose="02010600030101010101" pitchFamily="2" charset="-122"/>
              </a:rPr>
              <a:t>，线程环境块）系统在此</a:t>
            </a:r>
            <a:r>
              <a:rPr lang="en-US" altLang="zh-CN">
                <a:ea typeface="宋体" panose="02010600030101010101" pitchFamily="2" charset="-122"/>
              </a:rPr>
              <a:t>TEB</a:t>
            </a:r>
            <a:r>
              <a:rPr lang="zh-CN" altLang="en-US">
                <a:ea typeface="宋体" panose="02010600030101010101" pitchFamily="2" charset="-122"/>
              </a:rPr>
              <a:t>中保存频繁使用的线程相关的数据。位于用户地址空间，在比 </a:t>
            </a:r>
            <a:r>
              <a:rPr lang="en-US" altLang="zh-CN">
                <a:ea typeface="宋体" panose="02010600030101010101" pitchFamily="2" charset="-122"/>
              </a:rPr>
              <a:t>PEB </a:t>
            </a:r>
            <a:r>
              <a:rPr lang="zh-CN" altLang="en-US">
                <a:ea typeface="宋体" panose="02010600030101010101" pitchFamily="2" charset="-122"/>
              </a:rPr>
              <a:t>所在地址低的地方。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进程中的每个线程都有自己的一个</a:t>
            </a:r>
            <a:r>
              <a:rPr lang="en-US" altLang="zh-CN">
                <a:ea typeface="宋体" panose="02010600030101010101" pitchFamily="2" charset="-122"/>
              </a:rPr>
              <a:t>TEB</a:t>
            </a:r>
            <a:r>
              <a:rPr lang="zh-CN" altLang="en-US">
                <a:ea typeface="宋体" panose="02010600030101010101" pitchFamily="2" charset="-122"/>
              </a:rPr>
              <a:t>。一个进程的所有</a:t>
            </a:r>
            <a:r>
              <a:rPr lang="en-US" altLang="zh-CN">
                <a:ea typeface="宋体" panose="02010600030101010101" pitchFamily="2" charset="-122"/>
              </a:rPr>
              <a:t>TEB</a:t>
            </a:r>
            <a:r>
              <a:rPr lang="zh-CN" altLang="en-US">
                <a:ea typeface="宋体" panose="02010600030101010101" pitchFamily="2" charset="-122"/>
              </a:rPr>
              <a:t>都以堆栈的方式，存放在从</a:t>
            </a:r>
            <a:r>
              <a:rPr lang="en-US" altLang="zh-CN">
                <a:ea typeface="宋体" panose="02010600030101010101" pitchFamily="2" charset="-122"/>
              </a:rPr>
              <a:t>0x7FFDE000</a:t>
            </a:r>
            <a:r>
              <a:rPr lang="zh-CN" altLang="en-US">
                <a:ea typeface="宋体" panose="02010600030101010101" pitchFamily="2" charset="-122"/>
              </a:rPr>
              <a:t>开始的线性内存中，每</a:t>
            </a:r>
            <a:r>
              <a:rPr lang="en-US" altLang="zh-CN">
                <a:ea typeface="宋体" panose="02010600030101010101" pitchFamily="2" charset="-122"/>
              </a:rPr>
              <a:t>4KB</a:t>
            </a:r>
            <a:r>
              <a:rPr lang="zh-CN" altLang="en-US">
                <a:ea typeface="宋体" panose="02010600030101010101" pitchFamily="2" charset="-122"/>
              </a:rPr>
              <a:t>为一个完整的</a:t>
            </a:r>
            <a:r>
              <a:rPr lang="en-US" altLang="zh-CN">
                <a:ea typeface="宋体" panose="02010600030101010101" pitchFamily="2" charset="-122"/>
              </a:rPr>
              <a:t>TEB</a:t>
            </a:r>
            <a:r>
              <a:rPr lang="zh-CN" altLang="en-US">
                <a:ea typeface="宋体" panose="02010600030101010101" pitchFamily="2" charset="-122"/>
              </a:rPr>
              <a:t>，不过该内存区域是向下扩展的。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5FB704-36CA-4BB8-8C02-32C43C336ED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www.uestc.edu.cn</a:t>
            </a:r>
          </a:p>
        </p:txBody>
      </p:sp>
      <p:sp>
        <p:nvSpPr>
          <p:cNvPr id="25605" name="页脚占位符 4">
            <a:extLst>
              <a:ext uri="{FF2B5EF4-FFF2-40B4-BE49-F238E27FC236}">
                <a16:creationId xmlns:a16="http://schemas.microsoft.com/office/drawing/2014/main" id="{9FE4891D-45E3-495B-8700-6F6605917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UESTC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>
            <a:extLst>
              <a:ext uri="{FF2B5EF4-FFF2-40B4-BE49-F238E27FC236}">
                <a16:creationId xmlns:a16="http://schemas.microsoft.com/office/drawing/2014/main" id="{14C72446-37EF-4708-A952-DA6B9F8B30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>
                <a:solidFill>
                  <a:srgbClr val="FF0000"/>
                </a:solidFill>
                <a:ea typeface="华文新魏" panose="02010800040101010101" pitchFamily="2" charset="-122"/>
              </a:rPr>
              <a:t>Linux</a:t>
            </a:r>
            <a:r>
              <a:rPr lang="zh-CN" altLang="en-US" sz="3200" dirty="0">
                <a:solidFill>
                  <a:srgbClr val="FF0000"/>
                </a:solidFill>
                <a:ea typeface="华文新魏" panose="02010800040101010101" pitchFamily="2" charset="-122"/>
              </a:rPr>
              <a:t>进程控制块</a:t>
            </a:r>
            <a:endParaRPr lang="en-US" altLang="zh-CN" sz="3200" dirty="0">
              <a:solidFill>
                <a:srgbClr val="FF0000"/>
              </a:solidFill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sz="3200" dirty="0">
                <a:ea typeface="华文新魏" panose="02010800040101010101" pitchFamily="2" charset="-122"/>
              </a:rPr>
              <a:t>进程的启动</a:t>
            </a:r>
            <a:endParaRPr lang="en-US" altLang="zh-CN" sz="3200" dirty="0">
              <a:ea typeface="华文新魏" panose="02010800040101010101" pitchFamily="2" charset="-122"/>
            </a:endParaRPr>
          </a:p>
          <a:p>
            <a:r>
              <a:rPr lang="zh-CN" altLang="en-US" sz="3200" dirty="0">
                <a:ea typeface="华文新魏" panose="02010800040101010101" pitchFamily="2" charset="-122"/>
              </a:rPr>
              <a:t>进程的运行控制</a:t>
            </a:r>
            <a:endParaRPr lang="en-US" altLang="zh-CN" sz="3200" dirty="0"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sz="3200" dirty="0">
                <a:ea typeface="华文新魏" panose="02010800040101010101" pitchFamily="2" charset="-122"/>
              </a:rPr>
              <a:t>进程的监测</a:t>
            </a:r>
            <a:endParaRPr lang="en-US" altLang="zh-CN" sz="3200" dirty="0">
              <a:ea typeface="华文新魏" panose="02010800040101010101" pitchFamily="2" charset="-122"/>
            </a:endParaRP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EE35C942-B0DC-4A13-BDB9-8BE464DB6E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主要内容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6992EE9B-4BB6-4843-AA27-A0C1BFB76F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栈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9E73C736-2999-4D1D-89CC-11B4ED9CC9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栈是一块连续的内存空间</a:t>
            </a:r>
          </a:p>
          <a:p>
            <a:pPr lvl="1"/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先入后出</a:t>
            </a:r>
          </a:p>
          <a:p>
            <a:pPr lvl="1"/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生长方向与内存的生长方向正好相反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从高地址向低地址生长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每一个线程有自己的栈</a:t>
            </a:r>
          </a:p>
          <a:p>
            <a:pPr lvl="1"/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提供一个暂时存放数据的区域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使用</a:t>
            </a:r>
            <a:r>
              <a:rPr lang="en-US" altLang="zh-CN" dirty="0">
                <a:solidFill>
                  <a:schemeClr val="folHlink"/>
                </a:solidFill>
                <a:ea typeface="宋体" panose="02010600030101010101" pitchFamily="2" charset="-122"/>
              </a:rPr>
              <a:t>POP/PUSH</a:t>
            </a:r>
            <a:r>
              <a:rPr lang="zh-CN" altLang="en-US" dirty="0">
                <a:ea typeface="宋体" panose="02010600030101010101" pitchFamily="2" charset="-122"/>
              </a:rPr>
              <a:t>指令来对栈进行操作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使用</a:t>
            </a:r>
            <a:r>
              <a:rPr lang="en-US" altLang="zh-CN" dirty="0">
                <a:solidFill>
                  <a:schemeClr val="folHlink"/>
                </a:solidFill>
                <a:ea typeface="宋体" panose="02010600030101010101" pitchFamily="2" charset="-122"/>
              </a:rPr>
              <a:t>ESP</a:t>
            </a:r>
            <a:r>
              <a:rPr lang="zh-CN" altLang="en-US" dirty="0">
                <a:ea typeface="宋体" panose="02010600030101010101" pitchFamily="2" charset="-122"/>
              </a:rPr>
              <a:t>寄存器指向栈顶，</a:t>
            </a:r>
            <a:r>
              <a:rPr lang="en-US" altLang="zh-CN" dirty="0">
                <a:solidFill>
                  <a:schemeClr val="folHlink"/>
                </a:solidFill>
                <a:ea typeface="宋体" panose="02010600030101010101" pitchFamily="2" charset="-122"/>
              </a:rPr>
              <a:t>EBP</a:t>
            </a:r>
            <a:r>
              <a:rPr lang="zh-CN" altLang="en-US" dirty="0">
                <a:ea typeface="宋体" panose="02010600030101010101" pitchFamily="2" charset="-122"/>
              </a:rPr>
              <a:t>指向栈帧底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7143B865-9E50-49D0-BAF3-4FBCFEE160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栈内容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787F3270-327D-4347-8890-73EFDD716B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函数的参数</a:t>
            </a:r>
          </a:p>
          <a:p>
            <a:r>
              <a:rPr lang="zh-CN" altLang="en-US">
                <a:ea typeface="宋体" panose="02010600030101010101" pitchFamily="2" charset="-122"/>
              </a:rPr>
              <a:t>函数返回地址</a:t>
            </a:r>
          </a:p>
          <a:p>
            <a:r>
              <a:rPr lang="en-US" altLang="zh-CN">
                <a:ea typeface="宋体" panose="02010600030101010101" pitchFamily="2" charset="-122"/>
              </a:rPr>
              <a:t>EBP</a:t>
            </a:r>
            <a:r>
              <a:rPr lang="zh-CN" altLang="en-US">
                <a:ea typeface="宋体" panose="02010600030101010101" pitchFamily="2" charset="-122"/>
              </a:rPr>
              <a:t>的值</a:t>
            </a:r>
          </a:p>
          <a:p>
            <a:r>
              <a:rPr lang="zh-CN" altLang="en-US">
                <a:ea typeface="宋体" panose="02010600030101010101" pitchFamily="2" charset="-122"/>
              </a:rPr>
              <a:t>一些通用寄存器</a:t>
            </a:r>
            <a:r>
              <a:rPr lang="en-US" altLang="zh-CN">
                <a:ea typeface="宋体" panose="02010600030101010101" pitchFamily="2" charset="-122"/>
              </a:rPr>
              <a:t>(EDI,ESI…)</a:t>
            </a:r>
            <a:r>
              <a:rPr lang="zh-CN" altLang="en-US">
                <a:ea typeface="宋体" panose="02010600030101010101" pitchFamily="2" charset="-122"/>
              </a:rPr>
              <a:t>的值</a:t>
            </a:r>
          </a:p>
          <a:p>
            <a:r>
              <a:rPr lang="zh-CN" altLang="en-US">
                <a:ea typeface="宋体" panose="02010600030101010101" pitchFamily="2" charset="-122"/>
              </a:rPr>
              <a:t>当前正在执行的函数的局部变量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6FAD3931-2FDA-4144-B460-C38A9DABD9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三个重要的寄存器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236F2915-FEE2-4222-8908-EF262E0459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folHlink"/>
                </a:solidFill>
                <a:ea typeface="宋体" panose="02010600030101010101" pitchFamily="2" charset="-122"/>
              </a:rPr>
              <a:t>SP(ESP)</a:t>
            </a:r>
          </a:p>
          <a:p>
            <a:pPr lvl="1"/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即栈顶指针，随着数据入栈出栈而发生变化</a:t>
            </a:r>
          </a:p>
          <a:p>
            <a:r>
              <a:rPr lang="en-US" altLang="zh-CN" dirty="0">
                <a:solidFill>
                  <a:schemeClr val="folHlink"/>
                </a:solidFill>
                <a:ea typeface="宋体" panose="02010600030101010101" pitchFamily="2" charset="-122"/>
              </a:rPr>
              <a:t>BP(EBP)</a:t>
            </a:r>
          </a:p>
          <a:p>
            <a:pPr lvl="1"/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即基地址指针，用于标识栈中一个相对稳定的位置。通过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BP,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可以方便地引用函数参数以及局部变量</a:t>
            </a:r>
          </a:p>
          <a:p>
            <a:r>
              <a:rPr lang="en-US" altLang="zh-CN" dirty="0">
                <a:solidFill>
                  <a:schemeClr val="folHlink"/>
                </a:solidFill>
                <a:ea typeface="宋体" panose="02010600030101010101" pitchFamily="2" charset="-122"/>
              </a:rPr>
              <a:t>IP(EIP)</a:t>
            </a:r>
          </a:p>
          <a:p>
            <a:pPr lvl="1"/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即指令寄存器，在将某个函数的栈帧压入栈中时，其中就包含当前的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IP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值，即函数调用返回后下一个执行语句的地址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9CF5A06A-01F5-4A94-B585-51A7F53AA3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函数调用过程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F42A75FB-CF68-4EB0-95C2-467C0BF976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把参数压入栈</a:t>
            </a:r>
          </a:p>
          <a:p>
            <a:r>
              <a:rPr lang="zh-CN" altLang="en-US">
                <a:ea typeface="宋体" panose="02010600030101010101" pitchFamily="2" charset="-122"/>
              </a:rPr>
              <a:t>保存指令寄存器中的内容，作为返回地址</a:t>
            </a:r>
          </a:p>
          <a:p>
            <a:r>
              <a:rPr lang="zh-CN" altLang="en-US">
                <a:ea typeface="宋体" panose="02010600030101010101" pitchFamily="2" charset="-122"/>
              </a:rPr>
              <a:t>放入堆栈当前的基址寄存器</a:t>
            </a:r>
          </a:p>
          <a:p>
            <a:r>
              <a:rPr lang="zh-CN" altLang="en-US">
                <a:ea typeface="宋体" panose="02010600030101010101" pitchFamily="2" charset="-122"/>
              </a:rPr>
              <a:t>把当前的栈指针</a:t>
            </a:r>
            <a:r>
              <a:rPr lang="en-US" altLang="zh-CN">
                <a:ea typeface="宋体" panose="02010600030101010101" pitchFamily="2" charset="-122"/>
              </a:rPr>
              <a:t>(ESP)</a:t>
            </a:r>
            <a:r>
              <a:rPr lang="zh-CN" altLang="en-US">
                <a:ea typeface="宋体" panose="02010600030101010101" pitchFamily="2" charset="-122"/>
              </a:rPr>
              <a:t>拷贝到基址寄存器，作为新的基地址</a:t>
            </a:r>
          </a:p>
          <a:p>
            <a:r>
              <a:rPr lang="zh-CN" altLang="en-US">
                <a:ea typeface="宋体" panose="02010600030101010101" pitchFamily="2" charset="-122"/>
              </a:rPr>
              <a:t>为本地变量留出一定空间，把</a:t>
            </a:r>
            <a:r>
              <a:rPr lang="en-US" altLang="zh-CN">
                <a:ea typeface="宋体" panose="02010600030101010101" pitchFamily="2" charset="-122"/>
              </a:rPr>
              <a:t>ESP</a:t>
            </a:r>
            <a:r>
              <a:rPr lang="zh-CN" altLang="en-US">
                <a:ea typeface="宋体" panose="02010600030101010101" pitchFamily="2" charset="-122"/>
              </a:rPr>
              <a:t>减去适当的数值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192E7C0D-7853-477C-BF30-1AEAA31CCC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函数调用中栈的工作过程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1CD90D3D-BDC9-4364-93F2-1BA240F924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>
                <a:solidFill>
                  <a:schemeClr val="folHlink"/>
                </a:solidFill>
                <a:ea typeface="宋体" panose="02010600030101010101" pitchFamily="2" charset="-122"/>
              </a:rPr>
              <a:t>调用函数前</a:t>
            </a:r>
          </a:p>
          <a:p>
            <a:pPr lvl="1"/>
            <a:r>
              <a:rPr kumimoji="1"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压入栈</a:t>
            </a:r>
          </a:p>
          <a:p>
            <a:pPr lvl="2"/>
            <a:r>
              <a:rPr kumimoji="1"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上级函数传给</a:t>
            </a:r>
            <a:r>
              <a:rPr kumimoji="1"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kumimoji="1"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函数的参数</a:t>
            </a:r>
          </a:p>
          <a:p>
            <a:pPr lvl="2"/>
            <a:r>
              <a:rPr kumimoji="1"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返回地址</a:t>
            </a:r>
            <a:r>
              <a:rPr kumimoji="1"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(EIP)</a:t>
            </a:r>
          </a:p>
          <a:p>
            <a:pPr lvl="2"/>
            <a:r>
              <a:rPr kumimoji="1"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当前的</a:t>
            </a:r>
            <a:r>
              <a:rPr kumimoji="1"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EBP </a:t>
            </a:r>
          </a:p>
          <a:p>
            <a:pPr lvl="2"/>
            <a:r>
              <a:rPr kumimoji="1"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函数的局部变量</a:t>
            </a:r>
          </a:p>
          <a:p>
            <a:r>
              <a:rPr kumimoji="1" lang="zh-CN" altLang="en-US">
                <a:solidFill>
                  <a:schemeClr val="folHlink"/>
                </a:solidFill>
                <a:ea typeface="宋体" panose="02010600030101010101" pitchFamily="2" charset="-122"/>
              </a:rPr>
              <a:t>调用函数后</a:t>
            </a:r>
          </a:p>
          <a:p>
            <a:pPr lvl="1"/>
            <a:r>
              <a:rPr kumimoji="1"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恢复</a:t>
            </a:r>
            <a:r>
              <a:rPr kumimoji="1"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EBP </a:t>
            </a:r>
          </a:p>
          <a:p>
            <a:pPr lvl="1"/>
            <a:r>
              <a:rPr kumimoji="1"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恢复</a:t>
            </a:r>
            <a:r>
              <a:rPr kumimoji="1"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EIP</a:t>
            </a:r>
          </a:p>
          <a:p>
            <a:pPr lvl="1"/>
            <a:r>
              <a:rPr kumimoji="1"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局部变量不作处理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F16B1D77-4242-4929-9714-21B84848C4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例子</a:t>
            </a:r>
          </a:p>
        </p:txBody>
      </p:sp>
      <p:sp>
        <p:nvSpPr>
          <p:cNvPr id="31747" name="Rectangle 5">
            <a:extLst>
              <a:ext uri="{FF2B5EF4-FFF2-40B4-BE49-F238E27FC236}">
                <a16:creationId xmlns:a16="http://schemas.microsoft.com/office/drawing/2014/main" id="{5908F292-96D5-4FFC-B812-2892B6CEF2D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2636838"/>
            <a:ext cx="3886200" cy="36703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int AFunc(int i,int j)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{</a:t>
            </a:r>
            <a:br>
              <a:rPr kumimoji="1" lang="en-US" altLang="zh-CN" sz="2400">
                <a:ea typeface="宋体" panose="02010600030101010101" pitchFamily="2" charset="-122"/>
              </a:rPr>
            </a:br>
            <a:r>
              <a:rPr kumimoji="1" lang="en-US" altLang="zh-CN" sz="2400">
                <a:ea typeface="宋体" panose="02010600030101010101" pitchFamily="2" charset="-122"/>
              </a:rPr>
              <a:t>int m = 3;</a:t>
            </a:r>
            <a:br>
              <a:rPr kumimoji="1" lang="en-US" altLang="zh-CN" sz="2400">
                <a:ea typeface="宋体" panose="02010600030101010101" pitchFamily="2" charset="-122"/>
              </a:rPr>
            </a:br>
            <a:r>
              <a:rPr kumimoji="1" lang="en-US" altLang="zh-CN" sz="2400">
                <a:ea typeface="宋体" panose="02010600030101010101" pitchFamily="2" charset="-122"/>
              </a:rPr>
              <a:t>int n = 4;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    m = i;</a:t>
            </a:r>
            <a:br>
              <a:rPr kumimoji="1" lang="en-US" altLang="zh-CN" sz="2400">
                <a:ea typeface="宋体" panose="02010600030101010101" pitchFamily="2" charset="-122"/>
              </a:rPr>
            </a:br>
            <a:r>
              <a:rPr kumimoji="1" lang="en-US" altLang="zh-CN" sz="2400">
                <a:ea typeface="宋体" panose="02010600030101010101" pitchFamily="2" charset="-122"/>
              </a:rPr>
              <a:t> n = j;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    BFunc(m,n);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    return 8;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31748" name="Rectangle 6">
            <a:extLst>
              <a:ext uri="{FF2B5EF4-FFF2-40B4-BE49-F238E27FC236}">
                <a16:creationId xmlns:a16="http://schemas.microsoft.com/office/drawing/2014/main" id="{B043E5B7-F979-49EE-AC53-24E156799C8C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786313" y="2643188"/>
            <a:ext cx="3886200" cy="36703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int BFunc(int i,int j)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  int m = 1;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  int n = 2;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  m = i;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  n = j;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  return m;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31749" name="Rectangle 7">
            <a:extLst>
              <a:ext uri="{FF2B5EF4-FFF2-40B4-BE49-F238E27FC236}">
                <a16:creationId xmlns:a16="http://schemas.microsoft.com/office/drawing/2014/main" id="{CE990A51-142C-4E95-B8FA-6126FA60D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484313"/>
            <a:ext cx="40322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76A0CA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 main()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76A0CA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{AFunc(5,6); return 0;}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4">
            <a:extLst>
              <a:ext uri="{FF2B5EF4-FFF2-40B4-BE49-F238E27FC236}">
                <a16:creationId xmlns:a16="http://schemas.microsoft.com/office/drawing/2014/main" id="{CE19874B-0431-4FA7-B6D7-B594D0624F1C}"/>
              </a:ext>
            </a:extLst>
          </p:cNvPr>
          <p:cNvGrpSpPr>
            <a:grpSpLocks/>
          </p:cNvGrpSpPr>
          <p:nvPr/>
        </p:nvGrpSpPr>
        <p:grpSpPr bwMode="auto">
          <a:xfrm>
            <a:off x="4284663" y="6256338"/>
            <a:ext cx="2592387" cy="366712"/>
            <a:chOff x="2699" y="3306"/>
            <a:chExt cx="1633" cy="231"/>
          </a:xfrm>
        </p:grpSpPr>
        <p:sp>
          <p:nvSpPr>
            <p:cNvPr id="32795" name="Text Box 18">
              <a:extLst>
                <a:ext uri="{FF2B5EF4-FFF2-40B4-BE49-F238E27FC236}">
                  <a16:creationId xmlns:a16="http://schemas.microsoft.com/office/drawing/2014/main" id="{1D293695-71BC-47EF-ACAF-1995A35418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9" y="3306"/>
              <a:ext cx="1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76A0CA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语句执行前的</a:t>
              </a: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76A0CA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EBP</a:t>
              </a:r>
            </a:p>
          </p:txBody>
        </p:sp>
        <p:sp>
          <p:nvSpPr>
            <p:cNvPr id="32796" name="Line 17">
              <a:extLst>
                <a:ext uri="{FF2B5EF4-FFF2-40B4-BE49-F238E27FC236}">
                  <a16:creationId xmlns:a16="http://schemas.microsoft.com/office/drawing/2014/main" id="{41C7AC05-463F-409E-B431-F0784814CB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3" y="3430"/>
              <a:ext cx="409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32771" name="Rectangle 5">
            <a:extLst>
              <a:ext uri="{FF2B5EF4-FFF2-40B4-BE49-F238E27FC236}">
                <a16:creationId xmlns:a16="http://schemas.microsoft.com/office/drawing/2014/main" id="{ED00172D-7444-4E31-839D-AE5CF7394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050" y="1412875"/>
            <a:ext cx="1511300" cy="5400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8852" name="Rectangle 4">
            <a:extLst>
              <a:ext uri="{FF2B5EF4-FFF2-40B4-BE49-F238E27FC236}">
                <a16:creationId xmlns:a16="http://schemas.microsoft.com/office/drawing/2014/main" id="{FFC61528-2D0A-4007-B325-2D704076B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050" y="5013325"/>
            <a:ext cx="1511300" cy="28733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grpSp>
        <p:nvGrpSpPr>
          <p:cNvPr id="3" name="Group 25">
            <a:extLst>
              <a:ext uri="{FF2B5EF4-FFF2-40B4-BE49-F238E27FC236}">
                <a16:creationId xmlns:a16="http://schemas.microsoft.com/office/drawing/2014/main" id="{CDBD9214-DD96-41DC-9AAF-AAAD0494327B}"/>
              </a:ext>
            </a:extLst>
          </p:cNvPr>
          <p:cNvGrpSpPr>
            <a:grpSpLocks/>
          </p:cNvGrpSpPr>
          <p:nvPr/>
        </p:nvGrpSpPr>
        <p:grpSpPr bwMode="auto">
          <a:xfrm>
            <a:off x="3635375" y="3932238"/>
            <a:ext cx="1681163" cy="366712"/>
            <a:chOff x="3273" y="3158"/>
            <a:chExt cx="1059" cy="231"/>
          </a:xfrm>
        </p:grpSpPr>
        <p:sp>
          <p:nvSpPr>
            <p:cNvPr id="32793" name="Line 6">
              <a:extLst>
                <a:ext uri="{FF2B5EF4-FFF2-40B4-BE49-F238E27FC236}">
                  <a16:creationId xmlns:a16="http://schemas.microsoft.com/office/drawing/2014/main" id="{42E9A80B-5EDB-4575-9732-C503BD0B33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3" y="3294"/>
              <a:ext cx="4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2794" name="Text Box 7">
              <a:extLst>
                <a:ext uri="{FF2B5EF4-FFF2-40B4-BE49-F238E27FC236}">
                  <a16:creationId xmlns:a16="http://schemas.microsoft.com/office/drawing/2014/main" id="{C78A2130-D7AE-4C95-97DB-1DA71928AB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3" y="3158"/>
              <a:ext cx="7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当前</a:t>
              </a: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EBP</a:t>
              </a:r>
            </a:p>
          </p:txBody>
        </p:sp>
      </p:grpSp>
      <p:grpSp>
        <p:nvGrpSpPr>
          <p:cNvPr id="4" name="Group 22">
            <a:extLst>
              <a:ext uri="{FF2B5EF4-FFF2-40B4-BE49-F238E27FC236}">
                <a16:creationId xmlns:a16="http://schemas.microsoft.com/office/drawing/2014/main" id="{16DA1CA6-D96B-4F24-8C42-A62F355EF30B}"/>
              </a:ext>
            </a:extLst>
          </p:cNvPr>
          <p:cNvGrpSpPr>
            <a:grpSpLocks/>
          </p:cNvGrpSpPr>
          <p:nvPr/>
        </p:nvGrpSpPr>
        <p:grpSpPr bwMode="auto">
          <a:xfrm>
            <a:off x="5202238" y="4797425"/>
            <a:ext cx="1674812" cy="366713"/>
            <a:chOff x="3277" y="2387"/>
            <a:chExt cx="1055" cy="231"/>
          </a:xfrm>
        </p:grpSpPr>
        <p:sp>
          <p:nvSpPr>
            <p:cNvPr id="32791" name="Line 8">
              <a:extLst>
                <a:ext uri="{FF2B5EF4-FFF2-40B4-BE49-F238E27FC236}">
                  <a16:creationId xmlns:a16="http://schemas.microsoft.com/office/drawing/2014/main" id="{103632F8-CA5D-4864-B99D-17B9BA3F84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3" y="2519"/>
              <a:ext cx="4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2792" name="Text Box 9">
              <a:extLst>
                <a:ext uri="{FF2B5EF4-FFF2-40B4-BE49-F238E27FC236}">
                  <a16:creationId xmlns:a16="http://schemas.microsoft.com/office/drawing/2014/main" id="{1185E4BD-3FF0-400F-9BAB-E5276B4E37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7" y="2387"/>
              <a:ext cx="6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当前</a:t>
              </a: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ESP</a:t>
              </a:r>
            </a:p>
          </p:txBody>
        </p:sp>
      </p:grpSp>
      <p:sp>
        <p:nvSpPr>
          <p:cNvPr id="32775" name="Text Box 12">
            <a:extLst>
              <a:ext uri="{FF2B5EF4-FFF2-40B4-BE49-F238E27FC236}">
                <a16:creationId xmlns:a16="http://schemas.microsoft.com/office/drawing/2014/main" id="{6F57BEC9-B594-47BE-ACA5-D029000286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138" y="1778000"/>
            <a:ext cx="3475037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6E815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AFunc(5,6)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6E815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push 6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push 5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call _AFunc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add esp+8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8861" name="AutoShape 13">
            <a:extLst>
              <a:ext uri="{FF2B5EF4-FFF2-40B4-BE49-F238E27FC236}">
                <a16:creationId xmlns:a16="http://schemas.microsoft.com/office/drawing/2014/main" id="{D5D1B2C3-828B-4D70-8DAB-FEF3B5F65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844675"/>
            <a:ext cx="360363" cy="4318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" name="Group 23">
            <a:extLst>
              <a:ext uri="{FF2B5EF4-FFF2-40B4-BE49-F238E27FC236}">
                <a16:creationId xmlns:a16="http://schemas.microsoft.com/office/drawing/2014/main" id="{F7F61E92-54E8-4E04-B7CF-08A4E1CFA903}"/>
              </a:ext>
            </a:extLst>
          </p:cNvPr>
          <p:cNvGrpSpPr>
            <a:grpSpLocks/>
          </p:cNvGrpSpPr>
          <p:nvPr/>
        </p:nvGrpSpPr>
        <p:grpSpPr bwMode="auto">
          <a:xfrm>
            <a:off x="4284663" y="5084763"/>
            <a:ext cx="2592387" cy="366712"/>
            <a:chOff x="2699" y="2568"/>
            <a:chExt cx="1633" cy="231"/>
          </a:xfrm>
        </p:grpSpPr>
        <p:sp>
          <p:nvSpPr>
            <p:cNvPr id="32789" name="Text Box 20">
              <a:extLst>
                <a:ext uri="{FF2B5EF4-FFF2-40B4-BE49-F238E27FC236}">
                  <a16:creationId xmlns:a16="http://schemas.microsoft.com/office/drawing/2014/main" id="{A742B871-AFE1-48B1-8A92-5227ED5228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9" y="2568"/>
              <a:ext cx="12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76A0CA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语句执行前的</a:t>
              </a: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76A0CA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ESP</a:t>
              </a:r>
            </a:p>
          </p:txBody>
        </p:sp>
        <p:sp>
          <p:nvSpPr>
            <p:cNvPr id="32790" name="Line 19">
              <a:extLst>
                <a:ext uri="{FF2B5EF4-FFF2-40B4-BE49-F238E27FC236}">
                  <a16:creationId xmlns:a16="http://schemas.microsoft.com/office/drawing/2014/main" id="{4865EF20-5401-4A52-B495-3D06AD1A87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3" y="2700"/>
              <a:ext cx="409" cy="4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32778" name="Rectangle 21">
            <a:extLst>
              <a:ext uri="{FF2B5EF4-FFF2-40B4-BE49-F238E27FC236}">
                <a16:creationId xmlns:a16="http://schemas.microsoft.com/office/drawing/2014/main" id="{DFF15B1B-625B-44CA-88B8-0AEE74E265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函数调用中栈的工作过程</a:t>
            </a:r>
          </a:p>
        </p:txBody>
      </p:sp>
      <p:sp>
        <p:nvSpPr>
          <p:cNvPr id="78874" name="Rectangle 26">
            <a:extLst>
              <a:ext uri="{FF2B5EF4-FFF2-40B4-BE49-F238E27FC236}">
                <a16:creationId xmlns:a16="http://schemas.microsoft.com/office/drawing/2014/main" id="{42B97903-0082-4251-B5CD-0EEC53768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050" y="4724400"/>
            <a:ext cx="1511300" cy="28733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</a:p>
        </p:txBody>
      </p:sp>
      <p:sp>
        <p:nvSpPr>
          <p:cNvPr id="78875" name="Rectangle 27">
            <a:extLst>
              <a:ext uri="{FF2B5EF4-FFF2-40B4-BE49-F238E27FC236}">
                <a16:creationId xmlns:a16="http://schemas.microsoft.com/office/drawing/2014/main" id="{98CBA25C-5574-451E-A85D-F988ADEE7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050" y="4437063"/>
            <a:ext cx="1511300" cy="28733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EIP</a:t>
            </a:r>
          </a:p>
        </p:txBody>
      </p:sp>
      <p:sp>
        <p:nvSpPr>
          <p:cNvPr id="78876" name="Text Box 28">
            <a:extLst>
              <a:ext uri="{FF2B5EF4-FFF2-40B4-BE49-F238E27FC236}">
                <a16:creationId xmlns:a16="http://schemas.microsoft.com/office/drawing/2014/main" id="{E2E0C65A-99A6-4DD1-B7C4-9C225D4671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138" y="3938588"/>
            <a:ext cx="3332162" cy="215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6E815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_AFunc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push ebp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mov ebp,esp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sub esp,48h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//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压入环境变量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//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为局部变量分配空间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8877" name="Rectangle 29">
            <a:extLst>
              <a:ext uri="{FF2B5EF4-FFF2-40B4-BE49-F238E27FC236}">
                <a16:creationId xmlns:a16="http://schemas.microsoft.com/office/drawing/2014/main" id="{3DD52939-680A-4054-A523-B16646D54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050" y="4149725"/>
            <a:ext cx="1511300" cy="28733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EBP</a:t>
            </a:r>
          </a:p>
        </p:txBody>
      </p:sp>
      <p:sp>
        <p:nvSpPr>
          <p:cNvPr id="78878" name="AutoShape 30">
            <a:extLst>
              <a:ext uri="{FF2B5EF4-FFF2-40B4-BE49-F238E27FC236}">
                <a16:creationId xmlns:a16="http://schemas.microsoft.com/office/drawing/2014/main" id="{A5B0C86D-1E5F-4DCB-8FCF-1B3321BC67E9}"/>
              </a:ext>
            </a:extLst>
          </p:cNvPr>
          <p:cNvSpPr>
            <a:spLocks/>
          </p:cNvSpPr>
          <p:nvPr/>
        </p:nvSpPr>
        <p:spPr bwMode="auto">
          <a:xfrm>
            <a:off x="6588125" y="2565400"/>
            <a:ext cx="215900" cy="1584325"/>
          </a:xfrm>
          <a:prstGeom prst="leftBrace">
            <a:avLst>
              <a:gd name="adj1" fmla="val 6115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48h</a:t>
            </a:r>
          </a:p>
        </p:txBody>
      </p:sp>
      <p:sp>
        <p:nvSpPr>
          <p:cNvPr id="78879" name="Rectangle 31">
            <a:extLst>
              <a:ext uri="{FF2B5EF4-FFF2-40B4-BE49-F238E27FC236}">
                <a16:creationId xmlns:a16="http://schemas.microsoft.com/office/drawing/2014/main" id="{F55E78A2-A9A0-4A4F-A0F4-652084D35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050" y="1628775"/>
            <a:ext cx="1511300" cy="863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EDI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ESI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EBX</a:t>
            </a:r>
          </a:p>
        </p:txBody>
      </p:sp>
      <p:sp>
        <p:nvSpPr>
          <p:cNvPr id="78880" name="Rectangle 32">
            <a:extLst>
              <a:ext uri="{FF2B5EF4-FFF2-40B4-BE49-F238E27FC236}">
                <a16:creationId xmlns:a16="http://schemas.microsoft.com/office/drawing/2014/main" id="{13985B71-BBFD-49B8-8806-CD154F1D2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050" y="3862388"/>
            <a:ext cx="1511300" cy="28733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m=3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</a:t>
            </a:r>
          </a:p>
        </p:txBody>
      </p:sp>
      <p:sp>
        <p:nvSpPr>
          <p:cNvPr id="78881" name="Rectangle 33">
            <a:extLst>
              <a:ext uri="{FF2B5EF4-FFF2-40B4-BE49-F238E27FC236}">
                <a16:creationId xmlns:a16="http://schemas.microsoft.com/office/drawing/2014/main" id="{569B01D9-C916-427F-8EC7-533875270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050" y="3573463"/>
            <a:ext cx="1511300" cy="28733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n=4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</a:t>
            </a:r>
          </a:p>
        </p:txBody>
      </p:sp>
      <p:sp>
        <p:nvSpPr>
          <p:cNvPr id="78882" name="Line 34">
            <a:extLst>
              <a:ext uri="{FF2B5EF4-FFF2-40B4-BE49-F238E27FC236}">
                <a16:creationId xmlns:a16="http://schemas.microsoft.com/office/drawing/2014/main" id="{AA380D9D-223E-41EB-BDF5-4EB3037506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0425" y="4292600"/>
            <a:ext cx="1368425" cy="208915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2788" name="矩形 27">
            <a:extLst>
              <a:ext uri="{FF2B5EF4-FFF2-40B4-BE49-F238E27FC236}">
                <a16:creationId xmlns:a16="http://schemas.microsoft.com/office/drawing/2014/main" id="{4FCA61BD-0843-435B-BB66-309B03D58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1341438"/>
            <a:ext cx="15113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76A0CA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main()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8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8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2.96296E-6 L 1.38889E-6 0.0525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78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8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8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0.05255 L 1.38889E-6 0.11551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78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8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8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1041 L 3.33333E-6 -0.03727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0.11551 L 1.38889E-6 0.15764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78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8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8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03727 L 3.33333E-6 -0.07917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78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0.15764 L 1.38889E-6 0.3676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78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8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8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78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3" dur="500"/>
                                        <p:tgtEl>
                                          <p:spTgt spid="788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07917 L 3.33333E-6 -0.12107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0.3676 L 1.38889E-6 0.42801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78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0.42801 L 1.38889E-6 0.47778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78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1213 L 3.33333E-6 -0.36273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78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066 0.00509 L 0.17101 0.00509 " pathEditMode="relative" rAng="0" ptsTypes="AA">
                                      <p:cBhvr>
                                        <p:cTn id="1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0.47777 L 1.38889E-6 0.53032 " pathEditMode="relative" rAng="0" ptsTypes="AA">
                                      <p:cBhvr>
                                        <p:cTn id="119" dur="2000" fill="hold"/>
                                        <p:tgtEl>
                                          <p:spTgt spid="78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78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78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36273 L 3.33333E-6 -0.48588 " pathEditMode="relative" rAng="0" ptsTypes="AA">
                                      <p:cBhvr>
                                        <p:cTn id="12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0.53032 L 1.38889E-6 0.59328 " pathEditMode="relative" rAng="0" ptsTypes="AA">
                                      <p:cBhvr>
                                        <p:cTn id="133" dur="2000" fill="hold"/>
                                        <p:tgtEl>
                                          <p:spTgt spid="78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788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78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788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78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2" grpId="0" animBg="1"/>
      <p:bldP spid="78861" grpId="0" animBg="1"/>
      <p:bldP spid="78861" grpId="1" animBg="1"/>
      <p:bldP spid="78861" grpId="2" animBg="1"/>
      <p:bldP spid="78861" grpId="3" animBg="1"/>
      <p:bldP spid="78861" grpId="4" animBg="1"/>
      <p:bldP spid="78861" grpId="5" animBg="1"/>
      <p:bldP spid="78861" grpId="6" animBg="1"/>
      <p:bldP spid="78861" grpId="7" animBg="1"/>
      <p:bldP spid="78861" grpId="8" animBg="1"/>
      <p:bldP spid="78874" grpId="0" animBg="1"/>
      <p:bldP spid="78875" grpId="0" animBg="1"/>
      <p:bldP spid="78876" grpId="0"/>
      <p:bldP spid="78877" grpId="0" animBg="1"/>
      <p:bldP spid="78878" grpId="0" animBg="1"/>
      <p:bldP spid="78879" grpId="0" animBg="1"/>
      <p:bldP spid="78880" grpId="0" animBg="1"/>
      <p:bldP spid="7888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4" name="Group 12">
            <a:extLst>
              <a:ext uri="{FF2B5EF4-FFF2-40B4-BE49-F238E27FC236}">
                <a16:creationId xmlns:a16="http://schemas.microsoft.com/office/drawing/2014/main" id="{9BC983A6-5AE4-4F87-A211-E1E3C0934970}"/>
              </a:ext>
            </a:extLst>
          </p:cNvPr>
          <p:cNvGrpSpPr>
            <a:grpSpLocks/>
          </p:cNvGrpSpPr>
          <p:nvPr/>
        </p:nvGrpSpPr>
        <p:grpSpPr bwMode="auto">
          <a:xfrm>
            <a:off x="4284663" y="6256338"/>
            <a:ext cx="2592387" cy="366712"/>
            <a:chOff x="2699" y="3306"/>
            <a:chExt cx="1633" cy="231"/>
          </a:xfrm>
        </p:grpSpPr>
        <p:sp>
          <p:nvSpPr>
            <p:cNvPr id="33819" name="Text Box 13">
              <a:extLst>
                <a:ext uri="{FF2B5EF4-FFF2-40B4-BE49-F238E27FC236}">
                  <a16:creationId xmlns:a16="http://schemas.microsoft.com/office/drawing/2014/main" id="{E6F58C58-BB1E-4C6A-9209-654DC0BF20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9" y="3306"/>
              <a:ext cx="1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76A0CA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语句执行前的</a:t>
              </a: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76A0CA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EBP</a:t>
              </a:r>
            </a:p>
          </p:txBody>
        </p:sp>
        <p:sp>
          <p:nvSpPr>
            <p:cNvPr id="33820" name="Line 14">
              <a:extLst>
                <a:ext uri="{FF2B5EF4-FFF2-40B4-BE49-F238E27FC236}">
                  <a16:creationId xmlns:a16="http://schemas.microsoft.com/office/drawing/2014/main" id="{D82C7A60-64AF-489C-BB96-2C81439FEC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3" y="3430"/>
              <a:ext cx="409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33795" name="Rectangle 2">
            <a:extLst>
              <a:ext uri="{FF2B5EF4-FFF2-40B4-BE49-F238E27FC236}">
                <a16:creationId xmlns:a16="http://schemas.microsoft.com/office/drawing/2014/main" id="{8D297443-293D-48F9-9ED2-DC15B4055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050" y="1412875"/>
            <a:ext cx="1511300" cy="5400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68CF7CC2-E97B-4B1C-A142-F14FB1F79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050" y="5013325"/>
            <a:ext cx="1511300" cy="28733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id="{CD41FF8B-83C2-4112-A472-3502FB52D217}"/>
              </a:ext>
            </a:extLst>
          </p:cNvPr>
          <p:cNvGrpSpPr>
            <a:grpSpLocks/>
          </p:cNvGrpSpPr>
          <p:nvPr/>
        </p:nvGrpSpPr>
        <p:grpSpPr bwMode="auto">
          <a:xfrm>
            <a:off x="5195888" y="3933825"/>
            <a:ext cx="1681162" cy="366713"/>
            <a:chOff x="3273" y="3158"/>
            <a:chExt cx="1059" cy="231"/>
          </a:xfrm>
        </p:grpSpPr>
        <p:sp>
          <p:nvSpPr>
            <p:cNvPr id="33817" name="Line 5">
              <a:extLst>
                <a:ext uri="{FF2B5EF4-FFF2-40B4-BE49-F238E27FC236}">
                  <a16:creationId xmlns:a16="http://schemas.microsoft.com/office/drawing/2014/main" id="{50A3C75B-82CF-421D-B464-6624A40D0F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3" y="3294"/>
              <a:ext cx="4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3818" name="Text Box 6">
              <a:extLst>
                <a:ext uri="{FF2B5EF4-FFF2-40B4-BE49-F238E27FC236}">
                  <a16:creationId xmlns:a16="http://schemas.microsoft.com/office/drawing/2014/main" id="{B838996B-D606-4FE3-AFAC-CF7C284F97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3" y="3158"/>
              <a:ext cx="7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当前</a:t>
              </a: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EBP</a:t>
              </a:r>
            </a:p>
          </p:txBody>
        </p:sp>
      </p:grpSp>
      <p:grpSp>
        <p:nvGrpSpPr>
          <p:cNvPr id="4" name="Group 7">
            <a:extLst>
              <a:ext uri="{FF2B5EF4-FFF2-40B4-BE49-F238E27FC236}">
                <a16:creationId xmlns:a16="http://schemas.microsoft.com/office/drawing/2014/main" id="{939B97BD-DC0B-4BE4-9210-8F7E399EA703}"/>
              </a:ext>
            </a:extLst>
          </p:cNvPr>
          <p:cNvGrpSpPr>
            <a:grpSpLocks/>
          </p:cNvGrpSpPr>
          <p:nvPr/>
        </p:nvGrpSpPr>
        <p:grpSpPr bwMode="auto">
          <a:xfrm>
            <a:off x="5202238" y="1412875"/>
            <a:ext cx="1674812" cy="366713"/>
            <a:chOff x="3277" y="2387"/>
            <a:chExt cx="1055" cy="231"/>
          </a:xfrm>
        </p:grpSpPr>
        <p:sp>
          <p:nvSpPr>
            <p:cNvPr id="33815" name="Line 8">
              <a:extLst>
                <a:ext uri="{FF2B5EF4-FFF2-40B4-BE49-F238E27FC236}">
                  <a16:creationId xmlns:a16="http://schemas.microsoft.com/office/drawing/2014/main" id="{BA12B2EC-A3F1-4C19-A44D-AFF4473217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3" y="2519"/>
              <a:ext cx="4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3816" name="Text Box 9">
              <a:extLst>
                <a:ext uri="{FF2B5EF4-FFF2-40B4-BE49-F238E27FC236}">
                  <a16:creationId xmlns:a16="http://schemas.microsoft.com/office/drawing/2014/main" id="{EE034583-F7D9-4FCC-BD5F-BBEC508A77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7" y="2387"/>
              <a:ext cx="6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当前</a:t>
              </a: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ESP</a:t>
              </a:r>
            </a:p>
          </p:txBody>
        </p:sp>
      </p:grpSp>
      <p:sp>
        <p:nvSpPr>
          <p:cNvPr id="33799" name="Text Box 10">
            <a:extLst>
              <a:ext uri="{FF2B5EF4-FFF2-40B4-BE49-F238E27FC236}">
                <a16:creationId xmlns:a16="http://schemas.microsoft.com/office/drawing/2014/main" id="{EF262CD0-A96B-453D-8E50-CB80E403E4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138" y="1489075"/>
            <a:ext cx="3475037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6E815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AFunc(5,6)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6E815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……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call _AFunc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add esp+8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955" name="AutoShape 11">
            <a:extLst>
              <a:ext uri="{FF2B5EF4-FFF2-40B4-BE49-F238E27FC236}">
                <a16:creationId xmlns:a16="http://schemas.microsoft.com/office/drawing/2014/main" id="{CEEA21FA-1D0D-45CF-83DD-7D3BB11EB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4797425"/>
            <a:ext cx="360363" cy="4318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3801" name="Group 15">
            <a:extLst>
              <a:ext uri="{FF2B5EF4-FFF2-40B4-BE49-F238E27FC236}">
                <a16:creationId xmlns:a16="http://schemas.microsoft.com/office/drawing/2014/main" id="{63752355-D6B5-4CE3-B8A8-BA3F51BB9305}"/>
              </a:ext>
            </a:extLst>
          </p:cNvPr>
          <p:cNvGrpSpPr>
            <a:grpSpLocks/>
          </p:cNvGrpSpPr>
          <p:nvPr/>
        </p:nvGrpSpPr>
        <p:grpSpPr bwMode="auto">
          <a:xfrm>
            <a:off x="4284663" y="5084763"/>
            <a:ext cx="2592387" cy="366712"/>
            <a:chOff x="2699" y="2568"/>
            <a:chExt cx="1633" cy="231"/>
          </a:xfrm>
        </p:grpSpPr>
        <p:sp>
          <p:nvSpPr>
            <p:cNvPr id="33813" name="Text Box 16">
              <a:extLst>
                <a:ext uri="{FF2B5EF4-FFF2-40B4-BE49-F238E27FC236}">
                  <a16:creationId xmlns:a16="http://schemas.microsoft.com/office/drawing/2014/main" id="{C25268FA-619C-490A-987E-EDBA3B4682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9" y="2568"/>
              <a:ext cx="12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76A0CA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语句执行前的</a:t>
              </a: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76A0CA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ESP</a:t>
              </a:r>
            </a:p>
          </p:txBody>
        </p:sp>
        <p:sp>
          <p:nvSpPr>
            <p:cNvPr id="33814" name="Line 17">
              <a:extLst>
                <a:ext uri="{FF2B5EF4-FFF2-40B4-BE49-F238E27FC236}">
                  <a16:creationId xmlns:a16="http://schemas.microsoft.com/office/drawing/2014/main" id="{EEA2BDF0-7B74-45DA-B7AC-D6AC9C2224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3" y="2700"/>
              <a:ext cx="409" cy="4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33802" name="Rectangle 18">
            <a:extLst>
              <a:ext uri="{FF2B5EF4-FFF2-40B4-BE49-F238E27FC236}">
                <a16:creationId xmlns:a16="http://schemas.microsoft.com/office/drawing/2014/main" id="{B0E62F48-6AF2-4104-869D-DD4ACEBA1C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函数调用中栈的工作过程</a:t>
            </a:r>
          </a:p>
        </p:txBody>
      </p:sp>
      <p:sp>
        <p:nvSpPr>
          <p:cNvPr id="33803" name="Rectangle 19">
            <a:extLst>
              <a:ext uri="{FF2B5EF4-FFF2-40B4-BE49-F238E27FC236}">
                <a16:creationId xmlns:a16="http://schemas.microsoft.com/office/drawing/2014/main" id="{D371DECA-6426-46CA-BD32-FA545CBB3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050" y="4724400"/>
            <a:ext cx="1511300" cy="28733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</a:p>
        </p:txBody>
      </p:sp>
      <p:sp>
        <p:nvSpPr>
          <p:cNvPr id="33804" name="Rectangle 20">
            <a:extLst>
              <a:ext uri="{FF2B5EF4-FFF2-40B4-BE49-F238E27FC236}">
                <a16:creationId xmlns:a16="http://schemas.microsoft.com/office/drawing/2014/main" id="{E3DCBD5C-3980-4634-A653-3F9BBC237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050" y="4437063"/>
            <a:ext cx="1511300" cy="28733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EIP</a:t>
            </a:r>
          </a:p>
        </p:txBody>
      </p:sp>
      <p:sp>
        <p:nvSpPr>
          <p:cNvPr id="33805" name="Text Box 21">
            <a:extLst>
              <a:ext uri="{FF2B5EF4-FFF2-40B4-BE49-F238E27FC236}">
                <a16:creationId xmlns:a16="http://schemas.microsoft.com/office/drawing/2014/main" id="{D721DCF6-4D59-458A-9E3F-B5619B1FC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138" y="3068638"/>
            <a:ext cx="3332162" cy="378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6E815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_AFunc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6E815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{……return 0;}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pop edi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pop esi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pop ebx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add esp,48h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//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栈校验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pop ebp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ret</a:t>
            </a:r>
          </a:p>
        </p:txBody>
      </p:sp>
      <p:sp>
        <p:nvSpPr>
          <p:cNvPr id="33806" name="Rectangle 22">
            <a:extLst>
              <a:ext uri="{FF2B5EF4-FFF2-40B4-BE49-F238E27FC236}">
                <a16:creationId xmlns:a16="http://schemas.microsoft.com/office/drawing/2014/main" id="{51EEEFE9-3D96-4960-8A14-C59AFC31C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050" y="4149725"/>
            <a:ext cx="1511300" cy="28733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EBP</a:t>
            </a:r>
          </a:p>
        </p:txBody>
      </p:sp>
      <p:sp>
        <p:nvSpPr>
          <p:cNvPr id="33807" name="AutoShape 23">
            <a:extLst>
              <a:ext uri="{FF2B5EF4-FFF2-40B4-BE49-F238E27FC236}">
                <a16:creationId xmlns:a16="http://schemas.microsoft.com/office/drawing/2014/main" id="{84FA975E-3288-43AD-9245-5F5A05706CBA}"/>
              </a:ext>
            </a:extLst>
          </p:cNvPr>
          <p:cNvSpPr>
            <a:spLocks/>
          </p:cNvSpPr>
          <p:nvPr/>
        </p:nvSpPr>
        <p:spPr bwMode="auto">
          <a:xfrm>
            <a:off x="6372225" y="2565400"/>
            <a:ext cx="431800" cy="1584325"/>
          </a:xfrm>
          <a:prstGeom prst="leftBrace">
            <a:avLst>
              <a:gd name="adj1" fmla="val 3057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48h</a:t>
            </a:r>
          </a:p>
        </p:txBody>
      </p:sp>
      <p:sp>
        <p:nvSpPr>
          <p:cNvPr id="82968" name="Rectangle 24">
            <a:extLst>
              <a:ext uri="{FF2B5EF4-FFF2-40B4-BE49-F238E27FC236}">
                <a16:creationId xmlns:a16="http://schemas.microsoft.com/office/drawing/2014/main" id="{698481FD-810E-47D3-B2FB-045AD23B8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050" y="1628775"/>
            <a:ext cx="1511300" cy="863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EDI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ESI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EBX</a:t>
            </a:r>
          </a:p>
        </p:txBody>
      </p:sp>
      <p:sp>
        <p:nvSpPr>
          <p:cNvPr id="33809" name="Rectangle 25">
            <a:extLst>
              <a:ext uri="{FF2B5EF4-FFF2-40B4-BE49-F238E27FC236}">
                <a16:creationId xmlns:a16="http://schemas.microsoft.com/office/drawing/2014/main" id="{A7EF1C68-8801-44E2-95D6-758855859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050" y="3862388"/>
            <a:ext cx="1511300" cy="28733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m=3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</a:t>
            </a:r>
          </a:p>
        </p:txBody>
      </p:sp>
      <p:sp>
        <p:nvSpPr>
          <p:cNvPr id="33810" name="Rectangle 26">
            <a:extLst>
              <a:ext uri="{FF2B5EF4-FFF2-40B4-BE49-F238E27FC236}">
                <a16:creationId xmlns:a16="http://schemas.microsoft.com/office/drawing/2014/main" id="{8B003679-1999-4C81-80EC-DB8EF3BDF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050" y="3573463"/>
            <a:ext cx="1511300" cy="28733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n=4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</a:t>
            </a:r>
          </a:p>
        </p:txBody>
      </p:sp>
      <p:sp>
        <p:nvSpPr>
          <p:cNvPr id="82971" name="Rectangle 27">
            <a:extLst>
              <a:ext uri="{FF2B5EF4-FFF2-40B4-BE49-F238E27FC236}">
                <a16:creationId xmlns:a16="http://schemas.microsoft.com/office/drawing/2014/main" id="{80012AE8-1DE9-4CDE-8567-70CE7B917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2492375"/>
            <a:ext cx="2376487" cy="1657350"/>
          </a:xfrm>
          <a:prstGeom prst="rect">
            <a:avLst/>
          </a:prstGeom>
          <a:noFill/>
          <a:ln w="5715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972" name="Rectangle 28">
            <a:extLst>
              <a:ext uri="{FF2B5EF4-FFF2-40B4-BE49-F238E27FC236}">
                <a16:creationId xmlns:a16="http://schemas.microsoft.com/office/drawing/2014/main" id="{D63755EB-394B-4290-8D35-95D0EC5A0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4437063"/>
            <a:ext cx="2376487" cy="287337"/>
          </a:xfrm>
          <a:prstGeom prst="rect">
            <a:avLst/>
          </a:prstGeom>
          <a:noFill/>
          <a:ln w="5715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7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50" autoRev="1" fill="hold"/>
                                        <p:tgtEl>
                                          <p:spTgt spid="829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" dur="250" autoRev="1" fill="hold"/>
                                        <p:tgtEl>
                                          <p:spTgt spid="829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" dur="250" autoRev="1" fill="hold"/>
                                        <p:tgtEl>
                                          <p:spTgt spid="829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50" autoRev="1" fill="hold"/>
                                        <p:tgtEl>
                                          <p:spTgt spid="829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3.33333E-6 0.13079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1.48148E-6 L 1.38889E-6 0.0419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829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13102 L 3.33333E-6 0.37268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0.00509 L -0.16753 0.00509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0.0419 L 1.38889E-6 0.14699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829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3618 L 3.33333E-6 0.41435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8611 0.00741 L -0.28611 0.34074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0.14699 L 1.38889E-6 0.19954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829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41435 L 3.33333E-6 0.45625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64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0.20995 L 1.38889E-6 -0.31227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829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8646 0.44583 L -0.28646 0.54028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82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82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55" grpId="0" animBg="1"/>
      <p:bldP spid="82955" grpId="1" animBg="1"/>
      <p:bldP spid="82955" grpId="2" animBg="1"/>
      <p:bldP spid="82955" grpId="3" animBg="1"/>
      <p:bldP spid="82955" grpId="4" animBg="1"/>
      <p:bldP spid="82968" grpId="0" animBg="1"/>
      <p:bldP spid="82971" grpId="0" animBg="1"/>
      <p:bldP spid="8297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">
            <a:extLst>
              <a:ext uri="{FF2B5EF4-FFF2-40B4-BE49-F238E27FC236}">
                <a16:creationId xmlns:a16="http://schemas.microsoft.com/office/drawing/2014/main" id="{CC1CFFE1-5808-40AA-A336-E1ABE8CF1D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5003" y="1311572"/>
            <a:ext cx="8789010" cy="5157643"/>
          </a:xfrm>
        </p:spPr>
        <p:txBody>
          <a:bodyPr lIns="0" tIns="10972" rIns="0" bIns="0"/>
          <a:lstStyle/>
          <a:p>
            <a:pPr marL="57150">
              <a:spcBef>
                <a:spcPct val="0"/>
              </a:spcBef>
            </a:pPr>
            <a:r>
              <a:rPr lang="en-US" altLang="zh-CN" sz="3600" dirty="0">
                <a:solidFill>
                  <a:srgbClr val="000000"/>
                </a:solidFill>
                <a:ea typeface="宋体" panose="02010600030101010101" pitchFamily="2" charset="-122"/>
              </a:rPr>
              <a:t>ls [</a:t>
            </a:r>
            <a:r>
              <a:rPr lang="zh-CN" altLang="en-US" sz="3600" dirty="0">
                <a:solidFill>
                  <a:srgbClr val="000000"/>
                </a:solidFill>
                <a:ea typeface="宋体" panose="02010600030101010101" pitchFamily="2" charset="-122"/>
              </a:rPr>
              <a:t>参数</a:t>
            </a:r>
            <a:r>
              <a:rPr lang="en-US" altLang="zh-CN" sz="3600" dirty="0">
                <a:solidFill>
                  <a:srgbClr val="000000"/>
                </a:solidFill>
                <a:ea typeface="宋体" panose="02010600030101010101" pitchFamily="2" charset="-122"/>
              </a:rPr>
              <a:t>] &lt;</a:t>
            </a:r>
            <a:r>
              <a:rPr lang="zh-CN" altLang="en-US" sz="3600" dirty="0">
                <a:solidFill>
                  <a:srgbClr val="000000"/>
                </a:solidFill>
                <a:ea typeface="宋体" panose="02010600030101010101" pitchFamily="2" charset="-122"/>
              </a:rPr>
              <a:t>路径或文件名</a:t>
            </a:r>
            <a:r>
              <a:rPr lang="en-US" altLang="zh-CN" sz="3600" dirty="0">
                <a:solidFill>
                  <a:srgbClr val="000000"/>
                </a:solidFill>
                <a:ea typeface="宋体" panose="02010600030101010101" pitchFamily="2" charset="-122"/>
              </a:rPr>
              <a:t>&gt;</a:t>
            </a:r>
          </a:p>
          <a:p>
            <a:pPr marL="457200" lvl="1" eaLnBrk="1" hangingPunct="1">
              <a:spcBef>
                <a:spcPct val="0"/>
              </a:spcBef>
            </a:pPr>
            <a:r>
              <a:rPr lang="en-US" altLang="zh-CN" sz="3600" dirty="0">
                <a:solidFill>
                  <a:srgbClr val="000000"/>
                </a:solidFill>
              </a:rPr>
              <a:t>ls –l /home</a:t>
            </a:r>
          </a:p>
          <a:p>
            <a:pPr marL="457200" lvl="1" eaLnBrk="1" hangingPunct="1">
              <a:spcBef>
                <a:spcPct val="0"/>
              </a:spcBef>
            </a:pPr>
            <a:endParaRPr lang="en-US" altLang="zh-CN" sz="3600" dirty="0">
              <a:solidFill>
                <a:srgbClr val="000000"/>
              </a:solidFill>
            </a:endParaRPr>
          </a:p>
          <a:p>
            <a:pPr marL="57150">
              <a:spcBef>
                <a:spcPct val="0"/>
              </a:spcBef>
            </a:pPr>
            <a:r>
              <a:rPr lang="en-US" altLang="zh-CN" sz="3600" dirty="0" err="1">
                <a:solidFill>
                  <a:srgbClr val="000000"/>
                </a:solidFill>
                <a:ea typeface="宋体" panose="02010600030101010101" pitchFamily="2" charset="-122"/>
              </a:rPr>
              <a:t>mkdir</a:t>
            </a:r>
            <a:r>
              <a:rPr lang="en-US" altLang="zh-CN" sz="3600" dirty="0">
                <a:solidFill>
                  <a:srgbClr val="000000"/>
                </a:solidFill>
                <a:ea typeface="宋体" panose="02010600030101010101" pitchFamily="2" charset="-122"/>
              </a:rPr>
              <a:t> [</a:t>
            </a:r>
            <a:r>
              <a:rPr lang="zh-CN" altLang="en-US" sz="3600" dirty="0">
                <a:solidFill>
                  <a:srgbClr val="000000"/>
                </a:solidFill>
                <a:ea typeface="宋体" panose="02010600030101010101" pitchFamily="2" charset="-122"/>
              </a:rPr>
              <a:t>参数</a:t>
            </a:r>
            <a:r>
              <a:rPr lang="en-US" altLang="zh-CN" sz="3600" dirty="0">
                <a:solidFill>
                  <a:srgbClr val="000000"/>
                </a:solidFill>
                <a:ea typeface="宋体" panose="02010600030101010101" pitchFamily="2" charset="-122"/>
              </a:rPr>
              <a:t>] &lt;</a:t>
            </a:r>
            <a:r>
              <a:rPr lang="zh-CN" altLang="en-US" sz="3600" dirty="0">
                <a:solidFill>
                  <a:srgbClr val="000000"/>
                </a:solidFill>
                <a:ea typeface="宋体" panose="02010600030101010101" pitchFamily="2" charset="-122"/>
              </a:rPr>
              <a:t>目录名</a:t>
            </a:r>
            <a:r>
              <a:rPr lang="en-US" altLang="zh-CN" sz="3600" dirty="0">
                <a:solidFill>
                  <a:srgbClr val="000000"/>
                </a:solidFill>
                <a:ea typeface="宋体" panose="02010600030101010101" pitchFamily="2" charset="-122"/>
              </a:rPr>
              <a:t>&gt;</a:t>
            </a:r>
          </a:p>
          <a:p>
            <a:pPr marL="457200" lvl="1" eaLnBrk="1" hangingPunct="1">
              <a:spcBef>
                <a:spcPct val="0"/>
              </a:spcBef>
            </a:pPr>
            <a:r>
              <a:rPr lang="en-US" altLang="zh-CN" sz="3600" dirty="0" err="1">
                <a:solidFill>
                  <a:srgbClr val="000000"/>
                </a:solidFill>
              </a:rPr>
              <a:t>mkdir</a:t>
            </a:r>
            <a:r>
              <a:rPr lang="en-US" altLang="zh-CN" sz="3600" dirty="0">
                <a:solidFill>
                  <a:srgbClr val="000000"/>
                </a:solidFill>
              </a:rPr>
              <a:t> -p /home/</a:t>
            </a:r>
            <a:r>
              <a:rPr lang="en-US" altLang="zh-CN" sz="3600" dirty="0" err="1">
                <a:solidFill>
                  <a:srgbClr val="000000"/>
                </a:solidFill>
              </a:rPr>
              <a:t>xiaokun</a:t>
            </a:r>
            <a:r>
              <a:rPr lang="en-US" altLang="zh-CN" sz="3600" dirty="0">
                <a:solidFill>
                  <a:srgbClr val="000000"/>
                </a:solidFill>
              </a:rPr>
              <a:t>/</a:t>
            </a:r>
            <a:r>
              <a:rPr lang="en-US" altLang="zh-CN" sz="3600" dirty="0" err="1">
                <a:solidFill>
                  <a:srgbClr val="000000"/>
                </a:solidFill>
              </a:rPr>
              <a:t>src</a:t>
            </a:r>
            <a:endParaRPr lang="en-US" altLang="zh-CN" sz="3600" dirty="0">
              <a:solidFill>
                <a:srgbClr val="000000"/>
              </a:solidFill>
            </a:endParaRPr>
          </a:p>
          <a:p>
            <a:pPr marL="457200" lvl="1" eaLnBrk="1" hangingPunct="1">
              <a:spcBef>
                <a:spcPct val="0"/>
              </a:spcBef>
            </a:pPr>
            <a:endParaRPr lang="en-US" altLang="zh-CN" sz="3600" dirty="0">
              <a:solidFill>
                <a:srgbClr val="000000"/>
              </a:solidFill>
            </a:endParaRPr>
          </a:p>
          <a:p>
            <a:pPr marL="57150" eaLnBrk="1" hangingPunct="1">
              <a:spcBef>
                <a:spcPct val="0"/>
              </a:spcBef>
            </a:pPr>
            <a:r>
              <a:rPr lang="en-US" altLang="zh-CN" sz="3600" dirty="0" err="1">
                <a:solidFill>
                  <a:srgbClr val="000000"/>
                </a:solidFill>
                <a:ea typeface="宋体" panose="02010600030101010101" pitchFamily="2" charset="-122"/>
              </a:rPr>
              <a:t>cp</a:t>
            </a:r>
            <a:r>
              <a:rPr lang="en-US" altLang="zh-CN" sz="3600" dirty="0">
                <a:solidFill>
                  <a:srgbClr val="000000"/>
                </a:solidFill>
                <a:ea typeface="宋体" panose="02010600030101010101" pitchFamily="2" charset="-122"/>
              </a:rPr>
              <a:t> [</a:t>
            </a:r>
            <a:r>
              <a:rPr lang="zh-CN" altLang="en-US" sz="3600" dirty="0">
                <a:solidFill>
                  <a:srgbClr val="000000"/>
                </a:solidFill>
                <a:ea typeface="宋体" panose="02010600030101010101" pitchFamily="2" charset="-122"/>
              </a:rPr>
              <a:t>参数</a:t>
            </a:r>
            <a:r>
              <a:rPr lang="en-US" altLang="zh-CN" sz="3600" dirty="0">
                <a:solidFill>
                  <a:srgbClr val="000000"/>
                </a:solidFill>
                <a:ea typeface="宋体" panose="02010600030101010101" pitchFamily="2" charset="-122"/>
              </a:rPr>
              <a:t>] </a:t>
            </a:r>
            <a:r>
              <a:rPr lang="en-US" altLang="zh-CN" sz="3200" dirty="0">
                <a:solidFill>
                  <a:srgbClr val="000000"/>
                </a:solidFill>
                <a:ea typeface="宋体" panose="02010600030101010101" pitchFamily="2" charset="-122"/>
              </a:rPr>
              <a:t>&lt;</a:t>
            </a:r>
            <a:r>
              <a:rPr lang="zh-CN" altLang="en-US" sz="3200" dirty="0">
                <a:solidFill>
                  <a:srgbClr val="000000"/>
                </a:solidFill>
                <a:ea typeface="宋体" panose="02010600030101010101" pitchFamily="2" charset="-122"/>
              </a:rPr>
              <a:t>源文件路径</a:t>
            </a:r>
            <a:r>
              <a:rPr lang="en-US" altLang="zh-CN" sz="3200" dirty="0">
                <a:solidFill>
                  <a:srgbClr val="000000"/>
                </a:solidFill>
                <a:ea typeface="宋体" panose="02010600030101010101" pitchFamily="2" charset="-122"/>
              </a:rPr>
              <a:t>&gt; &lt;</a:t>
            </a:r>
            <a:r>
              <a:rPr lang="zh-CN" altLang="en-US" sz="3200" dirty="0">
                <a:solidFill>
                  <a:srgbClr val="000000"/>
                </a:solidFill>
                <a:ea typeface="宋体" panose="02010600030101010101" pitchFamily="2" charset="-122"/>
              </a:rPr>
              <a:t>目标文件路径</a:t>
            </a:r>
            <a:r>
              <a:rPr lang="en-US" altLang="zh-CN" sz="3200" dirty="0">
                <a:solidFill>
                  <a:srgbClr val="000000"/>
                </a:solidFill>
                <a:ea typeface="宋体" panose="02010600030101010101" pitchFamily="2" charset="-122"/>
              </a:rPr>
              <a:t>&gt;</a:t>
            </a:r>
          </a:p>
          <a:p>
            <a:pPr marL="457200" lvl="1" eaLnBrk="1" hangingPunct="1">
              <a:spcBef>
                <a:spcPct val="0"/>
              </a:spcBef>
            </a:pPr>
            <a:r>
              <a:rPr lang="en-US" altLang="zh-CN" sz="3200" dirty="0" err="1">
                <a:solidFill>
                  <a:srgbClr val="000000"/>
                </a:solidFill>
              </a:rPr>
              <a:t>cp</a:t>
            </a:r>
            <a:r>
              <a:rPr lang="en-US" altLang="zh-CN" sz="3200" dirty="0">
                <a:solidFill>
                  <a:srgbClr val="000000"/>
                </a:solidFill>
              </a:rPr>
              <a:t> –r /</a:t>
            </a:r>
            <a:r>
              <a:rPr lang="en-US" altLang="zh-CN" sz="3200" dirty="0" err="1">
                <a:solidFill>
                  <a:srgbClr val="000000"/>
                </a:solidFill>
              </a:rPr>
              <a:t>usr</a:t>
            </a:r>
            <a:r>
              <a:rPr lang="en-US" altLang="zh-CN" sz="3200" dirty="0">
                <a:solidFill>
                  <a:srgbClr val="000000"/>
                </a:solidFill>
              </a:rPr>
              <a:t>/local/</a:t>
            </a:r>
            <a:r>
              <a:rPr lang="en-US" altLang="zh-CN" sz="3200" dirty="0" err="1">
                <a:solidFill>
                  <a:srgbClr val="000000"/>
                </a:solidFill>
              </a:rPr>
              <a:t>src</a:t>
            </a:r>
            <a:r>
              <a:rPr lang="en-US" altLang="zh-CN" sz="3200" dirty="0">
                <a:solidFill>
                  <a:srgbClr val="000000"/>
                </a:solidFill>
              </a:rPr>
              <a:t> /root</a:t>
            </a:r>
          </a:p>
          <a:p>
            <a:pPr marL="57150" eaLnBrk="1" hangingPunct="1">
              <a:buClr>
                <a:srgbClr val="0066CC"/>
              </a:buClr>
              <a:buSzPct val="45000"/>
            </a:pPr>
            <a:endParaRPr lang="en-US" altLang="zh-CN" sz="3200" dirty="0"/>
          </a:p>
          <a:p>
            <a:pPr marL="57150" eaLnBrk="1" hangingPunct="1">
              <a:buClr>
                <a:srgbClr val="0066CC"/>
              </a:buClr>
              <a:buSzPct val="45000"/>
            </a:pP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1DC481F-F9A7-4F05-98D3-625F9A31C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命令行参数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0A75699-34E0-424B-B6A8-9EA0C1EC8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  <a:spcBef>
                <a:spcPct val="0"/>
              </a:spcBef>
              <a:defRPr/>
            </a:pP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环境变量一般是指操作系统中指定操作系统运行环境的一些参数。它相当于一个指针，想要查看变量的值，需要加上“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$”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700" dirty="0">
              <a:solidFill>
                <a:srgbClr val="000000"/>
              </a:solidFill>
            </a:endParaRPr>
          </a:p>
          <a:p>
            <a:pPr>
              <a:lnSpc>
                <a:spcPct val="130000"/>
              </a:lnSpc>
              <a:spcBef>
                <a:spcPct val="0"/>
              </a:spcBef>
              <a:defRPr/>
            </a:pPr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defRPr/>
            </a:pP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每个进程都有一张环境变量表，环境变量表是一个字符指针数组，每个指针指向一个以‘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\0’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结尾的环境字符串。</a:t>
            </a:r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defRPr/>
            </a:pPr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defRPr/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函数的第三个参数就是环境表地址。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196E559-FA2B-4901-919A-41943EAB4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环境变量</a:t>
            </a:r>
          </a:p>
        </p:txBody>
      </p:sp>
    </p:spTree>
    <p:extLst>
      <p:ext uri="{BB962C8B-B14F-4D97-AF65-F5344CB8AC3E}">
        <p14:creationId xmlns:p14="http://schemas.microsoft.com/office/powerpoint/2010/main" val="408766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9" name="Group 3">
            <a:extLst>
              <a:ext uri="{FF2B5EF4-FFF2-40B4-BE49-F238E27FC236}">
                <a16:creationId xmlns:a16="http://schemas.microsoft.com/office/drawing/2014/main" id="{219623D9-E3E7-4D8A-A3E7-0D80FA04F2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0277841"/>
              </p:ext>
            </p:extLst>
          </p:nvPr>
        </p:nvGraphicFramePr>
        <p:xfrm>
          <a:off x="2195736" y="1311275"/>
          <a:ext cx="5112568" cy="4824416"/>
        </p:xfrm>
        <a:graphic>
          <a:graphicData uri="http://schemas.openxmlformats.org/drawingml/2006/table">
            <a:tbl>
              <a:tblPr/>
              <a:tblGrid>
                <a:gridCol w="5112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1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进程</a:t>
                      </a:r>
                      <a:r>
                        <a:rPr kumimoji="0" lang="en-US" altLang="zh-CN" sz="2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ID</a:t>
                      </a:r>
                      <a:endParaRPr kumimoji="0" lang="zh-CN" altLang="en-US" sz="2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黑体" pitchFamily="49" charset="-122"/>
                        <a:cs typeface="+mn-cs"/>
                      </a:endParaRPr>
                    </a:p>
                  </a:txBody>
                  <a:tcPr marL="54769" marR="54769" marT="27380" marB="2738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8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用户</a:t>
                      </a:r>
                      <a:r>
                        <a:rPr kumimoji="0" lang="en-US" altLang="zh-CN" sz="2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ID</a:t>
                      </a:r>
                      <a:endParaRPr kumimoji="0" lang="zh-CN" altLang="en-US" sz="2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黑体" pitchFamily="49" charset="-122"/>
                        <a:cs typeface="+mn-cs"/>
                      </a:endParaRPr>
                    </a:p>
                  </a:txBody>
                  <a:tcPr marL="54769" marR="54769" marT="27380" marB="2738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8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进程状态</a:t>
                      </a:r>
                    </a:p>
                  </a:txBody>
                  <a:tcPr marL="54769" marR="54769" marT="27380" marB="2738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78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调度信息</a:t>
                      </a:r>
                    </a:p>
                  </a:txBody>
                  <a:tcPr marL="54769" marR="54769" marT="27380" marB="2738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78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文件管理</a:t>
                      </a:r>
                    </a:p>
                  </a:txBody>
                  <a:tcPr marL="54769" marR="54769" marT="27380" marB="2738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78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虚拟内存管理</a:t>
                      </a:r>
                    </a:p>
                  </a:txBody>
                  <a:tcPr marL="54769" marR="54769" marT="27380" marB="2738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78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信号（进程间通信机制）</a:t>
                      </a:r>
                    </a:p>
                  </a:txBody>
                  <a:tcPr marL="54769" marR="54769" marT="27380" marB="2738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78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时间和定时器</a:t>
                      </a:r>
                    </a:p>
                  </a:txBody>
                  <a:tcPr marL="54769" marR="54769" marT="27380" marB="2738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78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……</a:t>
                      </a:r>
                      <a:endParaRPr kumimoji="0" lang="zh-CN" altLang="en-US" sz="2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  <a:ea typeface="黑体" pitchFamily="49" charset="-122"/>
                        <a:cs typeface="+mn-cs"/>
                      </a:endParaRPr>
                    </a:p>
                  </a:txBody>
                  <a:tcPr marL="54769" marR="54769" marT="27380" marB="2738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A7ABC2F1-B50F-437F-8354-73DF051154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sz="3200" dirty="0"/>
              <a:t>进程在内核中的表现形式：进程控制块（</a:t>
            </a:r>
            <a:r>
              <a:rPr lang="en-US" altLang="zh-CN" sz="3200" dirty="0"/>
              <a:t>PCB</a:t>
            </a:r>
            <a:r>
              <a:rPr lang="zh-CN" altLang="en-US" sz="3200" dirty="0"/>
              <a:t>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>
            <a:extLst>
              <a:ext uri="{FF2B5EF4-FFF2-40B4-BE49-F238E27FC236}">
                <a16:creationId xmlns:a16="http://schemas.microsoft.com/office/drawing/2014/main" id="{AB44655C-C448-43F6-9F1A-80F60A33E0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2863" eaLnBrk="1" hangingPunct="1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kern="1200" dirty="0">
                <a:solidFill>
                  <a:srgbClr val="000000"/>
                </a:solidFill>
                <a:latin typeface="+mj-ea"/>
                <a:ea typeface="+mj-ea"/>
              </a:rPr>
              <a:t>通过全局的环境指针（</a:t>
            </a:r>
            <a:r>
              <a:rPr lang="en-US" altLang="zh-CN" kern="1200" dirty="0">
                <a:solidFill>
                  <a:srgbClr val="000000"/>
                </a:solidFill>
                <a:latin typeface="+mj-ea"/>
                <a:ea typeface="+mj-ea"/>
              </a:rPr>
              <a:t>environ</a:t>
            </a:r>
            <a:r>
              <a:rPr lang="zh-CN" altLang="en-US" kern="1200" dirty="0">
                <a:solidFill>
                  <a:srgbClr val="000000"/>
                </a:solidFill>
                <a:latin typeface="+mj-ea"/>
                <a:ea typeface="+mj-ea"/>
              </a:rPr>
              <a:t>）可以直接访问环境变量表（字符串数组）</a:t>
            </a:r>
          </a:p>
          <a:p>
            <a:pPr marL="342900" lvl="1" eaLnBrk="1" hangingPunct="1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2000" kern="1200" dirty="0">
                <a:solidFill>
                  <a:srgbClr val="000000"/>
                </a:solidFill>
                <a:latin typeface="+mj-ea"/>
                <a:ea typeface="+mj-ea"/>
              </a:rPr>
              <a:t>头文件</a:t>
            </a:r>
            <a:r>
              <a:rPr lang="en-US" altLang="zh-CN" sz="2000" kern="1200" dirty="0" err="1">
                <a:solidFill>
                  <a:srgbClr val="000000"/>
                </a:solidFill>
                <a:latin typeface="+mj-ea"/>
                <a:ea typeface="+mj-ea"/>
              </a:rPr>
              <a:t>unistd.h</a:t>
            </a:r>
            <a:endParaRPr lang="en-US" altLang="zh-CN" sz="2000" kern="120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342900" lvl="1" eaLnBrk="1" hangingPunct="1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2000" kern="1200" dirty="0">
                <a:solidFill>
                  <a:srgbClr val="000000"/>
                </a:solidFill>
                <a:latin typeface="+mj-ea"/>
                <a:ea typeface="+mj-ea"/>
              </a:rPr>
              <a:t>extern char **environ;</a:t>
            </a:r>
          </a:p>
          <a:p>
            <a:pPr marL="42863" eaLnBrk="1" hangingPunct="1">
              <a:spcBef>
                <a:spcPct val="0"/>
              </a:spcBef>
              <a:defRPr/>
            </a:pPr>
            <a:r>
              <a:rPr lang="zh-CN" altLang="en-US" kern="1200" dirty="0">
                <a:solidFill>
                  <a:srgbClr val="000000"/>
                </a:solidFill>
                <a:latin typeface="+mj-ea"/>
                <a:ea typeface="+mj-ea"/>
              </a:rPr>
              <a:t>环境变量字符串形式为“</a:t>
            </a:r>
            <a:r>
              <a:rPr lang="en-US" altLang="zh-CN" kern="1200" dirty="0">
                <a:solidFill>
                  <a:srgbClr val="000000"/>
                </a:solidFill>
                <a:latin typeface="+mj-ea"/>
                <a:ea typeface="+mj-ea"/>
              </a:rPr>
              <a:t>name=value</a:t>
            </a:r>
            <a:r>
              <a:rPr lang="zh-CN" altLang="en-US" kern="1200" dirty="0">
                <a:solidFill>
                  <a:srgbClr val="000000"/>
                </a:solidFill>
                <a:latin typeface="+mj-ea"/>
                <a:ea typeface="+mj-ea"/>
              </a:rPr>
              <a:t>”，</a:t>
            </a:r>
            <a:r>
              <a:rPr lang="en-US" altLang="zh-CN" kern="1200" dirty="0">
                <a:solidFill>
                  <a:srgbClr val="000000"/>
                </a:solidFill>
                <a:latin typeface="+mj-ea"/>
                <a:ea typeface="+mj-ea"/>
              </a:rPr>
              <a:t>name</a:t>
            </a:r>
            <a:r>
              <a:rPr lang="zh-CN" altLang="en-US" kern="1200" dirty="0">
                <a:solidFill>
                  <a:srgbClr val="000000"/>
                </a:solidFill>
                <a:latin typeface="+mj-ea"/>
                <a:ea typeface="+mj-ea"/>
              </a:rPr>
              <a:t>是环境变量名称，</a:t>
            </a:r>
            <a:r>
              <a:rPr lang="en-US" altLang="zh-CN" kern="1200" dirty="0">
                <a:solidFill>
                  <a:srgbClr val="000000"/>
                </a:solidFill>
                <a:latin typeface="+mj-ea"/>
                <a:ea typeface="+mj-ea"/>
              </a:rPr>
              <a:t>value</a:t>
            </a:r>
            <a:r>
              <a:rPr lang="zh-CN" altLang="en-US" kern="1200" dirty="0">
                <a:solidFill>
                  <a:srgbClr val="000000"/>
                </a:solidFill>
                <a:latin typeface="+mj-ea"/>
                <a:ea typeface="+mj-ea"/>
              </a:rPr>
              <a:t>为环境变量赋值</a:t>
            </a:r>
            <a:endParaRPr lang="en-US" altLang="zh-CN" kern="12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B3369CB-31D8-4382-B84C-8E251D491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>
                <a:latin typeface="宋体" pitchFamily="2" charset="-122"/>
              </a:rPr>
              <a:t>环境</a:t>
            </a:r>
            <a:r>
              <a:rPr lang="zh-CN" altLang="en-US" dirty="0">
                <a:latin typeface="宋体" pitchFamily="2" charset="-122"/>
              </a:rPr>
              <a:t>变量</a:t>
            </a:r>
            <a:r>
              <a:rPr lang="en-US" altLang="zh-CN" dirty="0">
                <a:latin typeface="宋体" pitchFamily="2" charset="-122"/>
              </a:rPr>
              <a:t>表</a:t>
            </a:r>
            <a:endParaRPr lang="zh-CN" altLang="en-US" dirty="0"/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94C74D59-C399-4583-B0D2-4F870F48B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974" y="4004841"/>
            <a:ext cx="6386378" cy="266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>
            <a:extLst>
              <a:ext uri="{FF2B5EF4-FFF2-40B4-BE49-F238E27FC236}">
                <a16:creationId xmlns:a16="http://schemas.microsoft.com/office/drawing/2014/main" id="{1C2906C5-8637-4955-B236-E55842EF06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12178" y="1311572"/>
            <a:ext cx="8077986" cy="4955203"/>
          </a:xfrm>
        </p:spPr>
        <p:txBody>
          <a:bodyPr>
            <a:spAutoFit/>
          </a:bodyPr>
          <a:lstStyle/>
          <a:p>
            <a:pPr marL="42863" eaLnBrk="1" hangingPunct="1">
              <a:spcBef>
                <a:spcPct val="0"/>
              </a:spcBef>
              <a:defRPr/>
            </a:pPr>
            <a:r>
              <a:rPr lang="zh-CN" altLang="en-US" sz="3600" kern="1200" dirty="0">
                <a:solidFill>
                  <a:srgbClr val="000000"/>
                </a:solidFill>
              </a:rPr>
              <a:t>设置环境变量的三种方法：</a:t>
            </a:r>
          </a:p>
          <a:p>
            <a:pPr marL="342900" lvl="1" eaLnBrk="1" hangingPunct="1">
              <a:spcBef>
                <a:spcPct val="0"/>
              </a:spcBef>
              <a:defRPr/>
            </a:pPr>
            <a:r>
              <a:rPr lang="en-US" altLang="zh-CN" sz="3200" kern="1200" dirty="0" err="1">
                <a:solidFill>
                  <a:srgbClr val="000000"/>
                </a:solidFill>
              </a:rPr>
              <a:t>putenv</a:t>
            </a:r>
            <a:endParaRPr lang="en-US" altLang="zh-CN" sz="3200" kern="1200" dirty="0">
              <a:solidFill>
                <a:srgbClr val="000000"/>
              </a:solidFill>
            </a:endParaRPr>
          </a:p>
          <a:p>
            <a:pPr marL="342900" lvl="1" eaLnBrk="1" hangingPunct="1">
              <a:spcBef>
                <a:spcPct val="0"/>
              </a:spcBef>
              <a:defRPr/>
            </a:pPr>
            <a:r>
              <a:rPr lang="en-US" altLang="zh-CN" sz="3200" kern="1200" dirty="0" err="1">
                <a:solidFill>
                  <a:srgbClr val="000000"/>
                </a:solidFill>
              </a:rPr>
              <a:t>setenv</a:t>
            </a:r>
            <a:endParaRPr lang="en-US" altLang="zh-CN" sz="3200" kern="1200" dirty="0">
              <a:solidFill>
                <a:srgbClr val="000000"/>
              </a:solidFill>
            </a:endParaRPr>
          </a:p>
          <a:p>
            <a:pPr marL="342900" lvl="1" eaLnBrk="1" hangingPunct="1">
              <a:spcBef>
                <a:spcPct val="0"/>
              </a:spcBef>
              <a:defRPr/>
            </a:pPr>
            <a:r>
              <a:rPr lang="en-US" altLang="zh-CN" sz="3200" kern="1200" dirty="0" err="1">
                <a:solidFill>
                  <a:srgbClr val="000000"/>
                </a:solidFill>
              </a:rPr>
              <a:t>unsetenv</a:t>
            </a:r>
            <a:endParaRPr lang="en-US" altLang="zh-CN" sz="3200" kern="1200" dirty="0">
              <a:solidFill>
                <a:srgbClr val="000000"/>
              </a:solidFill>
            </a:endParaRPr>
          </a:p>
          <a:p>
            <a:pPr marL="42863" eaLnBrk="1" hangingPunct="1">
              <a:spcBef>
                <a:spcPct val="0"/>
              </a:spcBef>
              <a:defRPr/>
            </a:pPr>
            <a:r>
              <a:rPr lang="en-US" altLang="zh-CN" sz="3600" kern="1200" dirty="0" err="1">
                <a:solidFill>
                  <a:srgbClr val="000000"/>
                </a:solidFill>
              </a:rPr>
              <a:t>putenv</a:t>
            </a:r>
            <a:r>
              <a:rPr lang="zh-CN" altLang="en-US" sz="3600" kern="1200" dirty="0">
                <a:solidFill>
                  <a:srgbClr val="000000"/>
                </a:solidFill>
              </a:rPr>
              <a:t>函数将环境变量字符串放入环境变量表中；若该字符串已经存在，则覆盖</a:t>
            </a:r>
          </a:p>
          <a:p>
            <a:pPr marL="342900" lvl="1" eaLnBrk="1" hangingPunct="1">
              <a:spcBef>
                <a:spcPct val="0"/>
              </a:spcBef>
              <a:defRPr/>
            </a:pPr>
            <a:r>
              <a:rPr lang="zh-CN" altLang="en-US" sz="3200" kern="1200" dirty="0">
                <a:solidFill>
                  <a:srgbClr val="000000"/>
                </a:solidFill>
              </a:rPr>
              <a:t>头文件：</a:t>
            </a:r>
            <a:r>
              <a:rPr lang="en-US" altLang="zh-CN" sz="3200" kern="1200" dirty="0" err="1">
                <a:solidFill>
                  <a:srgbClr val="000000"/>
                </a:solidFill>
              </a:rPr>
              <a:t>stdlib.h</a:t>
            </a:r>
            <a:endParaRPr lang="zh-CN" altLang="en-US" sz="3200" kern="1200" dirty="0">
              <a:solidFill>
                <a:srgbClr val="000000"/>
              </a:solidFill>
            </a:endParaRPr>
          </a:p>
          <a:p>
            <a:pPr marL="342900" lvl="1" eaLnBrk="1" hangingPunct="1">
              <a:spcBef>
                <a:spcPct val="0"/>
              </a:spcBef>
              <a:defRPr/>
            </a:pPr>
            <a:r>
              <a:rPr lang="en-US" altLang="zh-CN" sz="3200" kern="1200" dirty="0">
                <a:solidFill>
                  <a:srgbClr val="000000"/>
                </a:solidFill>
              </a:rPr>
              <a:t>int </a:t>
            </a:r>
            <a:r>
              <a:rPr lang="en-US" altLang="zh-CN" sz="3200" kern="1200" dirty="0" err="1">
                <a:solidFill>
                  <a:srgbClr val="000000"/>
                </a:solidFill>
              </a:rPr>
              <a:t>putenv</a:t>
            </a:r>
            <a:r>
              <a:rPr lang="en-US" altLang="zh-CN" sz="3200" kern="1200" dirty="0">
                <a:solidFill>
                  <a:srgbClr val="000000"/>
                </a:solidFill>
              </a:rPr>
              <a:t>(char *str);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E41000B-CF58-4E54-9251-E09F9E387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设置环境变量</a:t>
            </a:r>
          </a:p>
        </p:txBody>
      </p:sp>
    </p:spTree>
    <p:extLst>
      <p:ext uri="{BB962C8B-B14F-4D97-AF65-F5344CB8AC3E}">
        <p14:creationId xmlns:p14="http://schemas.microsoft.com/office/powerpoint/2010/main" val="2581224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>
            <a:extLst>
              <a:ext uri="{FF2B5EF4-FFF2-40B4-BE49-F238E27FC236}">
                <a16:creationId xmlns:a16="http://schemas.microsoft.com/office/drawing/2014/main" id="{96C9A9FE-D4E8-41F2-A5E6-681461C1DC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12178" y="1311572"/>
            <a:ext cx="8077986" cy="5724644"/>
          </a:xfrm>
        </p:spPr>
        <p:txBody>
          <a:bodyPr>
            <a:spAutoFit/>
          </a:bodyPr>
          <a:lstStyle/>
          <a:p>
            <a:pPr marL="42863" eaLnBrk="1" hangingPunct="1">
              <a:spcBef>
                <a:spcPct val="0"/>
              </a:spcBef>
              <a:defRPr/>
            </a:pPr>
            <a:r>
              <a:rPr lang="en-US" altLang="zh-CN" sz="3200" kern="1200" dirty="0" err="1">
                <a:solidFill>
                  <a:srgbClr val="000000"/>
                </a:solidFill>
                <a:latin typeface="+mj-ea"/>
                <a:ea typeface="+mj-ea"/>
              </a:rPr>
              <a:t>setenv</a:t>
            </a:r>
            <a:endParaRPr lang="en-US" altLang="zh-CN" sz="3200" kern="120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342900" lvl="1" eaLnBrk="1" hangingPunct="1">
              <a:spcBef>
                <a:spcPct val="0"/>
              </a:spcBef>
              <a:defRPr/>
            </a:pPr>
            <a:r>
              <a:rPr lang="zh-CN" altLang="en-US" sz="2400" b="0" kern="1200" dirty="0">
                <a:solidFill>
                  <a:srgbClr val="000000"/>
                </a:solidFill>
              </a:rPr>
              <a:t>头文件：</a:t>
            </a:r>
            <a:r>
              <a:rPr lang="en-US" altLang="zh-CN" sz="2400" b="0" kern="1200" dirty="0" err="1">
                <a:solidFill>
                  <a:srgbClr val="000000"/>
                </a:solidFill>
              </a:rPr>
              <a:t>stdlib.h</a:t>
            </a:r>
            <a:endParaRPr lang="en-US" altLang="zh-CN" sz="2400" b="0" kern="1200" dirty="0">
              <a:solidFill>
                <a:srgbClr val="000000"/>
              </a:solidFill>
            </a:endParaRPr>
          </a:p>
          <a:p>
            <a:pPr marL="342900" lvl="1" eaLnBrk="1" hangingPunct="1">
              <a:spcBef>
                <a:spcPct val="0"/>
              </a:spcBef>
              <a:defRPr/>
            </a:pPr>
            <a:r>
              <a:rPr lang="en-US" altLang="zh-CN" sz="2400" b="0" kern="1200" dirty="0">
                <a:solidFill>
                  <a:srgbClr val="000000"/>
                </a:solidFill>
              </a:rPr>
              <a:t>int </a:t>
            </a:r>
            <a:r>
              <a:rPr lang="en-US" altLang="zh-CN" sz="2400" b="0" kern="1200" dirty="0" err="1">
                <a:solidFill>
                  <a:srgbClr val="000000"/>
                </a:solidFill>
              </a:rPr>
              <a:t>setenv</a:t>
            </a:r>
            <a:r>
              <a:rPr lang="en-US" altLang="zh-CN" sz="2400" b="0" kern="1200" dirty="0">
                <a:solidFill>
                  <a:srgbClr val="000000"/>
                </a:solidFill>
              </a:rPr>
              <a:t>(const char* name, </a:t>
            </a:r>
            <a:r>
              <a:rPr lang="en-US" altLang="zh-CN" sz="2400" b="0" kern="1200" dirty="0" err="1">
                <a:solidFill>
                  <a:srgbClr val="000000"/>
                </a:solidFill>
              </a:rPr>
              <a:t>const</a:t>
            </a:r>
            <a:r>
              <a:rPr lang="en-US" altLang="zh-CN" sz="2400" b="0" kern="1200" dirty="0">
                <a:solidFill>
                  <a:srgbClr val="000000"/>
                </a:solidFill>
              </a:rPr>
              <a:t> char* value, int rewrite);</a:t>
            </a:r>
          </a:p>
          <a:p>
            <a:pPr marL="342900" lvl="1" eaLnBrk="1" hangingPunct="1">
              <a:spcBef>
                <a:spcPct val="0"/>
              </a:spcBef>
              <a:defRPr/>
            </a:pPr>
            <a:r>
              <a:rPr lang="en-US" altLang="zh-CN" sz="2400" b="0" kern="1200" dirty="0" err="1">
                <a:solidFill>
                  <a:srgbClr val="000000"/>
                </a:solidFill>
              </a:rPr>
              <a:t>setenv</a:t>
            </a:r>
            <a:r>
              <a:rPr lang="zh-CN" altLang="en-US" sz="2400" b="0" kern="1200" dirty="0">
                <a:solidFill>
                  <a:srgbClr val="000000"/>
                </a:solidFill>
              </a:rPr>
              <a:t>将指定环境变量的值设置为参数指定值（更改环境变量字符串）</a:t>
            </a:r>
          </a:p>
          <a:p>
            <a:pPr marL="342900" lvl="1" eaLnBrk="1" hangingPunct="1">
              <a:spcBef>
                <a:spcPct val="0"/>
              </a:spcBef>
              <a:defRPr/>
            </a:pPr>
            <a:r>
              <a:rPr lang="zh-CN" altLang="en-US" sz="2400" b="0" kern="1200" dirty="0">
                <a:solidFill>
                  <a:srgbClr val="000000"/>
                </a:solidFill>
              </a:rPr>
              <a:t>若</a:t>
            </a:r>
            <a:r>
              <a:rPr lang="en-US" altLang="zh-CN" sz="2400" b="0" kern="1200" dirty="0">
                <a:solidFill>
                  <a:srgbClr val="000000"/>
                </a:solidFill>
              </a:rPr>
              <a:t>name</a:t>
            </a:r>
            <a:r>
              <a:rPr lang="zh-CN" altLang="en-US" sz="2400" b="0" kern="1200" dirty="0">
                <a:solidFill>
                  <a:srgbClr val="000000"/>
                </a:solidFill>
              </a:rPr>
              <a:t>已经存在</a:t>
            </a:r>
          </a:p>
          <a:p>
            <a:pPr lvl="2">
              <a:defRPr/>
            </a:pPr>
            <a:r>
              <a:rPr lang="en-US" altLang="zh-CN" sz="1600" dirty="0"/>
              <a:t>rewrite</a:t>
            </a:r>
            <a:r>
              <a:rPr lang="zh-CN" altLang="en-US" sz="1600" dirty="0"/>
              <a:t>不等于</a:t>
            </a:r>
            <a:r>
              <a:rPr lang="en-US" altLang="zh-CN" sz="1600" dirty="0"/>
              <a:t>0</a:t>
            </a:r>
            <a:r>
              <a:rPr lang="zh-CN" altLang="en-US" sz="1600" dirty="0"/>
              <a:t>，则删除其原先的定义</a:t>
            </a:r>
          </a:p>
          <a:p>
            <a:pPr lvl="2">
              <a:defRPr/>
            </a:pPr>
            <a:r>
              <a:rPr lang="en-US" altLang="zh-CN" sz="1600" dirty="0"/>
              <a:t>rewrite</a:t>
            </a:r>
            <a:r>
              <a:rPr lang="zh-CN" altLang="en-US" sz="1600" dirty="0"/>
              <a:t>等于</a:t>
            </a:r>
            <a:r>
              <a:rPr lang="en-US" altLang="zh-CN" sz="1600" dirty="0"/>
              <a:t>0</a:t>
            </a:r>
            <a:r>
              <a:rPr lang="zh-CN" altLang="en-US" sz="1600" dirty="0"/>
              <a:t>，则不删除其原先的定义</a:t>
            </a:r>
            <a:endParaRPr lang="en-US" altLang="zh-CN" sz="1600" dirty="0"/>
          </a:p>
          <a:p>
            <a:pPr marL="42863">
              <a:spcBef>
                <a:spcPct val="0"/>
              </a:spcBef>
              <a:defRPr/>
            </a:pPr>
            <a:r>
              <a:rPr lang="en-US" altLang="zh-CN" sz="3200" dirty="0" err="1">
                <a:solidFill>
                  <a:srgbClr val="000000"/>
                </a:solidFill>
                <a:latin typeface="+mj-ea"/>
                <a:ea typeface="+mj-ea"/>
              </a:rPr>
              <a:t>unsetenv</a:t>
            </a:r>
            <a:endParaRPr lang="en-US" altLang="zh-CN" sz="320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342900" lvl="1" eaLnBrk="1" hangingPunct="1">
              <a:spcBef>
                <a:spcPct val="0"/>
              </a:spcBef>
              <a:defRPr/>
            </a:pPr>
            <a:r>
              <a:rPr lang="zh-CN" altLang="en-US" sz="2400" b="0" kern="1200" dirty="0">
                <a:solidFill>
                  <a:srgbClr val="000000"/>
                </a:solidFill>
              </a:rPr>
              <a:t>头文件：</a:t>
            </a:r>
            <a:r>
              <a:rPr lang="en-US" altLang="zh-CN" sz="2400" b="0" kern="1200" dirty="0" err="1">
                <a:solidFill>
                  <a:srgbClr val="000000"/>
                </a:solidFill>
              </a:rPr>
              <a:t>stdlib.h</a:t>
            </a:r>
            <a:endParaRPr lang="en-US" altLang="zh-CN" sz="2400" b="0" kern="1200" dirty="0">
              <a:solidFill>
                <a:srgbClr val="000000"/>
              </a:solidFill>
            </a:endParaRPr>
          </a:p>
          <a:p>
            <a:pPr marL="342900" lvl="1" eaLnBrk="1" hangingPunct="1">
              <a:spcBef>
                <a:spcPct val="0"/>
              </a:spcBef>
              <a:defRPr/>
            </a:pPr>
            <a:r>
              <a:rPr lang="en-US" altLang="zh-CN" sz="2400" b="0" kern="1200" dirty="0">
                <a:solidFill>
                  <a:srgbClr val="000000"/>
                </a:solidFill>
              </a:rPr>
              <a:t>int </a:t>
            </a:r>
            <a:r>
              <a:rPr lang="en-US" altLang="zh-CN" sz="2400" b="0" kern="1200" dirty="0" err="1">
                <a:solidFill>
                  <a:srgbClr val="000000"/>
                </a:solidFill>
              </a:rPr>
              <a:t>unsetenv</a:t>
            </a:r>
            <a:r>
              <a:rPr lang="en-US" altLang="zh-CN" sz="2400" b="0" kern="1200" dirty="0">
                <a:solidFill>
                  <a:srgbClr val="000000"/>
                </a:solidFill>
              </a:rPr>
              <a:t>(const char* name);</a:t>
            </a:r>
            <a:r>
              <a:rPr lang="zh-CN" altLang="en-US" sz="2400" b="0" kern="1200" dirty="0">
                <a:solidFill>
                  <a:srgbClr val="000000"/>
                </a:solidFill>
              </a:rPr>
              <a:t> </a:t>
            </a:r>
            <a:endParaRPr lang="en-US" altLang="zh-CN" sz="2400" b="0" kern="1200" dirty="0">
              <a:solidFill>
                <a:srgbClr val="000000"/>
              </a:solidFill>
            </a:endParaRPr>
          </a:p>
          <a:p>
            <a:pPr marL="342900" lvl="1" eaLnBrk="1" hangingPunct="1">
              <a:spcBef>
                <a:spcPct val="0"/>
              </a:spcBef>
              <a:defRPr/>
            </a:pPr>
            <a:r>
              <a:rPr lang="zh-CN" altLang="en-US" sz="2400" b="0" kern="1200" dirty="0">
                <a:solidFill>
                  <a:srgbClr val="000000"/>
                </a:solidFill>
              </a:rPr>
              <a:t>删除指定的环境变量字符串</a:t>
            </a:r>
          </a:p>
          <a:p>
            <a:pPr marL="42863" eaLnBrk="1" hangingPunct="1">
              <a:spcBef>
                <a:spcPct val="0"/>
              </a:spcBef>
              <a:defRPr/>
            </a:pPr>
            <a:endParaRPr lang="zh-CN" altLang="en-US" sz="3200" kern="1200" dirty="0">
              <a:solidFill>
                <a:srgbClr val="000000"/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717140C-36E0-4B0C-9849-5332EA12E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>
                <a:latin typeface="宋体" pitchFamily="2" charset="-122"/>
              </a:rPr>
              <a:t>设置环境变量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207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6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6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65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3">
            <a:extLst>
              <a:ext uri="{FF2B5EF4-FFF2-40B4-BE49-F238E27FC236}">
                <a16:creationId xmlns:a16="http://schemas.microsoft.com/office/drawing/2014/main" id="{2A7372C2-FB19-4E91-9F47-8C6129D959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lIns="0" tIns="10972" rIns="0" bIns="0">
            <a:normAutofit/>
          </a:bodyPr>
          <a:lstStyle/>
          <a:p>
            <a:pPr marL="57150" eaLnBrk="1" hangingPunct="1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2800" kern="1200" dirty="0">
                <a:solidFill>
                  <a:srgbClr val="000000"/>
                </a:solidFill>
                <a:latin typeface="+mj-ea"/>
                <a:ea typeface="+mj-ea"/>
              </a:rPr>
              <a:t>子进程是父进程的副本</a:t>
            </a:r>
          </a:p>
          <a:p>
            <a:pPr marL="457200" lvl="1" eaLnBrk="1" hangingPunct="1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2400" b="0" kern="1200" dirty="0">
                <a:solidFill>
                  <a:srgbClr val="000000"/>
                </a:solidFill>
              </a:rPr>
              <a:t>子进程复制</a:t>
            </a:r>
            <a:r>
              <a:rPr lang="en-US" altLang="zh-CN" sz="2400" b="0" kern="1200" dirty="0">
                <a:solidFill>
                  <a:srgbClr val="000000"/>
                </a:solidFill>
              </a:rPr>
              <a:t>/</a:t>
            </a:r>
            <a:r>
              <a:rPr lang="zh-CN" altLang="en-US" sz="2400" b="0" kern="1200" dirty="0">
                <a:solidFill>
                  <a:srgbClr val="000000"/>
                </a:solidFill>
              </a:rPr>
              <a:t>拷贝父进程的</a:t>
            </a:r>
            <a:r>
              <a:rPr lang="en-US" altLang="zh-CN" sz="2400" b="0" kern="1200" dirty="0">
                <a:solidFill>
                  <a:srgbClr val="000000"/>
                </a:solidFill>
              </a:rPr>
              <a:t>PCB</a:t>
            </a:r>
            <a:r>
              <a:rPr lang="zh-CN" altLang="en-US" sz="2400" b="0" kern="1200" dirty="0">
                <a:solidFill>
                  <a:srgbClr val="000000"/>
                </a:solidFill>
              </a:rPr>
              <a:t>、用户空间（数据段、堆和栈）</a:t>
            </a:r>
          </a:p>
          <a:p>
            <a:pPr marL="457200" lvl="1" eaLnBrk="1" hangingPunct="1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2400" b="0" kern="1200" dirty="0">
                <a:solidFill>
                  <a:srgbClr val="000000"/>
                </a:solidFill>
              </a:rPr>
              <a:t>父子进程共享正文段（只读）</a:t>
            </a:r>
            <a:endParaRPr lang="en-US" altLang="zh-CN" sz="2400" b="0" kern="1200" dirty="0">
              <a:solidFill>
                <a:srgbClr val="000000"/>
              </a:solidFill>
            </a:endParaRPr>
          </a:p>
          <a:p>
            <a:pPr marL="57150" algn="just" eaLnBrk="1" hangingPunct="1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kern="1200" dirty="0">
                <a:solidFill>
                  <a:srgbClr val="000000"/>
                </a:solidFill>
                <a:latin typeface="+mj-ea"/>
                <a:ea typeface="+mj-ea"/>
              </a:rPr>
              <a:t>父进程继续执行</a:t>
            </a:r>
            <a:r>
              <a:rPr lang="en-US" altLang="zh-CN" kern="1200" dirty="0">
                <a:solidFill>
                  <a:srgbClr val="000000"/>
                </a:solidFill>
                <a:latin typeface="+mj-ea"/>
                <a:ea typeface="+mj-ea"/>
              </a:rPr>
              <a:t>fork</a:t>
            </a:r>
            <a:r>
              <a:rPr lang="zh-CN" altLang="en-US" kern="1200" dirty="0">
                <a:solidFill>
                  <a:srgbClr val="000000"/>
                </a:solidFill>
                <a:latin typeface="+mj-ea"/>
                <a:ea typeface="+mj-ea"/>
              </a:rPr>
              <a:t>函数调用之后的代码</a:t>
            </a:r>
            <a:endParaRPr lang="en-US" altLang="zh-CN" kern="120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0" indent="0"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kern="1200" dirty="0">
                <a:solidFill>
                  <a:srgbClr val="000000"/>
                </a:solidFill>
                <a:latin typeface="+mj-ea"/>
                <a:ea typeface="+mj-ea"/>
              </a:rPr>
              <a:t>，子进程也从</a:t>
            </a:r>
            <a:r>
              <a:rPr lang="en-US" altLang="zh-CN" kern="1200" dirty="0">
                <a:solidFill>
                  <a:srgbClr val="000000"/>
                </a:solidFill>
                <a:latin typeface="+mj-ea"/>
                <a:ea typeface="+mj-ea"/>
              </a:rPr>
              <a:t>fork</a:t>
            </a:r>
            <a:r>
              <a:rPr lang="zh-CN" altLang="en-US" kern="1200" dirty="0">
                <a:solidFill>
                  <a:srgbClr val="000000"/>
                </a:solidFill>
                <a:latin typeface="+mj-ea"/>
                <a:ea typeface="+mj-ea"/>
              </a:rPr>
              <a:t>函数调用之后的代码开始执行</a:t>
            </a:r>
          </a:p>
          <a:p>
            <a:pPr marL="57150" algn="just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kern="1200" dirty="0">
                <a:solidFill>
                  <a:srgbClr val="000000"/>
                </a:solidFill>
                <a:latin typeface="+mj-ea"/>
                <a:ea typeface="+mj-ea"/>
              </a:rPr>
              <a:t>为了提高效率，</a:t>
            </a:r>
            <a:r>
              <a:rPr lang="en-US" altLang="zh-CN" kern="1200" dirty="0">
                <a:solidFill>
                  <a:srgbClr val="000000"/>
                </a:solidFill>
                <a:latin typeface="+mj-ea"/>
                <a:ea typeface="+mj-ea"/>
              </a:rPr>
              <a:t>fork</a:t>
            </a:r>
            <a:r>
              <a:rPr lang="zh-CN" altLang="en-US" dirty="0">
                <a:solidFill>
                  <a:srgbClr val="000000"/>
                </a:solidFill>
                <a:latin typeface="+mj-ea"/>
                <a:ea typeface="+mj-ea"/>
              </a:rPr>
              <a:t>后并不立即</a:t>
            </a:r>
            <a:r>
              <a:rPr lang="zh-CN" altLang="en-US" kern="1200" dirty="0">
                <a:solidFill>
                  <a:srgbClr val="000000"/>
                </a:solidFill>
                <a:latin typeface="+mj-ea"/>
                <a:ea typeface="+mj-ea"/>
              </a:rPr>
              <a:t>复制父进程数据段、堆和栈，采用了写时复制机制（</a:t>
            </a:r>
            <a:r>
              <a:rPr lang="en-US" altLang="zh-CN" kern="1200" dirty="0">
                <a:solidFill>
                  <a:srgbClr val="000000"/>
                </a:solidFill>
                <a:latin typeface="+mj-ea"/>
                <a:ea typeface="+mj-ea"/>
              </a:rPr>
              <a:t>Copy-On-Write</a:t>
            </a:r>
            <a:r>
              <a:rPr lang="zh-CN" altLang="en-US" kern="1200" dirty="0">
                <a:solidFill>
                  <a:srgbClr val="000000"/>
                </a:solidFill>
                <a:latin typeface="+mj-ea"/>
                <a:ea typeface="+mj-ea"/>
              </a:rPr>
              <a:t>）</a:t>
            </a:r>
          </a:p>
          <a:p>
            <a:pPr marL="457200" lvl="1" eaLnBrk="1" hangingPunct="1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2400" b="0" kern="1200" dirty="0">
                <a:solidFill>
                  <a:srgbClr val="000000"/>
                </a:solidFill>
              </a:rPr>
              <a:t>当父子进程任意之一要修改数据段、堆、栈时，进行复制操作，并且仅复制修改区域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30695B7-5739-476B-8419-9227451BC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fork</a:t>
            </a:r>
            <a:r>
              <a:rPr lang="zh-CN" altLang="en-US" dirty="0"/>
              <a:t>函数工作流程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>
            <a:extLst>
              <a:ext uri="{FF2B5EF4-FFF2-40B4-BE49-F238E27FC236}">
                <a16:creationId xmlns:a16="http://schemas.microsoft.com/office/drawing/2014/main" id="{A0F6DF15-0515-4D43-8BC9-C34EB84FAB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600" dirty="0"/>
              <a:t>fork</a:t>
            </a:r>
            <a:r>
              <a:rPr lang="zh-CN" altLang="en-US" sz="3600" dirty="0"/>
              <a:t>函数工作流程</a:t>
            </a:r>
          </a:p>
        </p:txBody>
      </p:sp>
      <p:sp>
        <p:nvSpPr>
          <p:cNvPr id="64514" name="灯片编号占位符 3">
            <a:extLst>
              <a:ext uri="{FF2B5EF4-FFF2-40B4-BE49-F238E27FC236}">
                <a16:creationId xmlns:a16="http://schemas.microsoft.com/office/drawing/2014/main" id="{47D7AEAD-A2B6-4605-9E2B-333442348E4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l">
              <a:spcBef>
                <a:spcPct val="0"/>
              </a:spcBef>
              <a:buFont typeface="Arial" panose="020B0604020202020204" pitchFamily="34" charset="0"/>
              <a:buNone/>
            </a:pPr>
            <a:fld id="{E57BB640-1495-455B-9850-41D54DB247B4}" type="slidenum">
              <a:rPr lang="zh-CN" altLang="en-US" smtClean="0"/>
              <a:pPr algn="l">
                <a:spcBef>
                  <a:spcPct val="0"/>
                </a:spcBef>
                <a:buFont typeface="Arial" panose="020B0604020202020204" pitchFamily="34" charset="0"/>
                <a:buNone/>
              </a:pPr>
              <a:t>34</a:t>
            </a:fld>
            <a:endParaRPr lang="en-US" altLang="ko-KR" sz="1400" b="0">
              <a:ea typeface="宋体" panose="02010600030101010101" pitchFamily="2" charset="-122"/>
            </a:endParaRPr>
          </a:p>
        </p:txBody>
      </p:sp>
      <p:pic>
        <p:nvPicPr>
          <p:cNvPr id="64516" name="图片 2">
            <a:extLst>
              <a:ext uri="{FF2B5EF4-FFF2-40B4-BE49-F238E27FC236}">
                <a16:creationId xmlns:a16="http://schemas.microsoft.com/office/drawing/2014/main" id="{E48B3C09-83EE-42B2-A09A-EC9809CFD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5" y="2860675"/>
            <a:ext cx="901382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3">
            <a:extLst>
              <a:ext uri="{FF2B5EF4-FFF2-40B4-BE49-F238E27FC236}">
                <a16:creationId xmlns:a16="http://schemas.microsoft.com/office/drawing/2014/main" id="{E607DE0F-C812-4500-9E05-3796F0150E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655763"/>
            <a:ext cx="3875088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1. 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父子进程均无写操作时</a:t>
            </a:r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E1366DAA-620D-4E54-A70E-42F3D1280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1268413"/>
            <a:ext cx="4392612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Arial" charset="0"/>
              <a:buNone/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2. 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父进程或者子进程对数据有修改操作时，子进程或父进程将新产生一份进程的数据拷贝，然后再修改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>
            <a:extLst>
              <a:ext uri="{FF2B5EF4-FFF2-40B4-BE49-F238E27FC236}">
                <a16:creationId xmlns:a16="http://schemas.microsoft.com/office/drawing/2014/main" id="{DAFE97DB-F313-4105-A21D-A583B8A110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12178" y="1311572"/>
            <a:ext cx="3859822" cy="5157643"/>
          </a:xfr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dist="53882" dir="2700000" algn="ctr" rotWithShape="0">
              <a:schemeClr val="bg2"/>
            </a:outerShdw>
          </a:effectLst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zh-CN" altLang="en-US" sz="3200" dirty="0">
                <a:latin typeface="+mj-ea"/>
                <a:ea typeface="+mj-ea"/>
              </a:rPr>
              <a:t>父子进程相同</a:t>
            </a:r>
          </a:p>
          <a:p>
            <a:pPr lvl="1" eaLnBrk="1" hangingPunct="1">
              <a:defRPr/>
            </a:pPr>
            <a:r>
              <a:rPr lang="zh-CN" altLang="en-US" sz="2800" b="1" dirty="0">
                <a:latin typeface="+mj-ea"/>
                <a:ea typeface="+mj-ea"/>
              </a:rPr>
              <a:t>真实用户</a:t>
            </a:r>
            <a:r>
              <a:rPr lang="en-US" altLang="zh-CN" sz="2800" b="1" dirty="0">
                <a:latin typeface="+mj-ea"/>
                <a:ea typeface="+mj-ea"/>
              </a:rPr>
              <a:t>ID</a:t>
            </a:r>
            <a:r>
              <a:rPr lang="zh-CN" altLang="en-US" sz="2800" b="1" dirty="0">
                <a:latin typeface="+mj-ea"/>
                <a:ea typeface="+mj-ea"/>
              </a:rPr>
              <a:t>，真实组</a:t>
            </a:r>
            <a:r>
              <a:rPr lang="en-US" altLang="zh-CN" sz="2800" b="1" dirty="0">
                <a:latin typeface="+mj-ea"/>
                <a:ea typeface="+mj-ea"/>
              </a:rPr>
              <a:t>ID</a:t>
            </a:r>
          </a:p>
          <a:p>
            <a:pPr lvl="1" eaLnBrk="1" hangingPunct="1">
              <a:defRPr/>
            </a:pPr>
            <a:r>
              <a:rPr lang="zh-CN" altLang="en-US" sz="2800" b="1" dirty="0">
                <a:latin typeface="+mj-ea"/>
                <a:ea typeface="+mj-ea"/>
              </a:rPr>
              <a:t>有效用户</a:t>
            </a:r>
            <a:r>
              <a:rPr lang="en-US" altLang="zh-CN" sz="2800" b="1" dirty="0">
                <a:latin typeface="+mj-ea"/>
                <a:ea typeface="+mj-ea"/>
              </a:rPr>
              <a:t>ID</a:t>
            </a:r>
            <a:r>
              <a:rPr lang="zh-CN" altLang="en-US" sz="2800" b="1" dirty="0">
                <a:latin typeface="+mj-ea"/>
                <a:ea typeface="+mj-ea"/>
              </a:rPr>
              <a:t>，有效组</a:t>
            </a:r>
            <a:r>
              <a:rPr lang="en-US" altLang="zh-CN" sz="2800" b="1" dirty="0">
                <a:latin typeface="+mj-ea"/>
                <a:ea typeface="+mj-ea"/>
              </a:rPr>
              <a:t>ID</a:t>
            </a:r>
            <a:endParaRPr lang="zh-CN" altLang="en-US" sz="2800" b="1" dirty="0">
              <a:latin typeface="+mj-ea"/>
              <a:ea typeface="+mj-ea"/>
            </a:endParaRPr>
          </a:p>
          <a:p>
            <a:pPr lvl="1" eaLnBrk="1" hangingPunct="1">
              <a:defRPr/>
            </a:pPr>
            <a:r>
              <a:rPr lang="zh-CN" altLang="en-US" sz="2800" b="1" dirty="0">
                <a:latin typeface="+mj-ea"/>
                <a:ea typeface="+mj-ea"/>
              </a:rPr>
              <a:t>环境变量</a:t>
            </a:r>
          </a:p>
          <a:p>
            <a:pPr lvl="1" eaLnBrk="1" hangingPunct="1">
              <a:defRPr/>
            </a:pPr>
            <a:r>
              <a:rPr lang="zh-CN" altLang="en-US" sz="2800" b="1" dirty="0">
                <a:latin typeface="+mj-ea"/>
                <a:ea typeface="+mj-ea"/>
              </a:rPr>
              <a:t>堆</a:t>
            </a:r>
            <a:endParaRPr lang="en-US" altLang="zh-CN" sz="2800" b="1" dirty="0">
              <a:latin typeface="+mj-ea"/>
              <a:ea typeface="+mj-ea"/>
            </a:endParaRPr>
          </a:p>
          <a:p>
            <a:pPr lvl="1" eaLnBrk="1" hangingPunct="1">
              <a:defRPr/>
            </a:pPr>
            <a:r>
              <a:rPr lang="zh-CN" altLang="en-US" sz="2800" b="1" dirty="0">
                <a:latin typeface="+mj-ea"/>
                <a:ea typeface="+mj-ea"/>
              </a:rPr>
              <a:t>栈</a:t>
            </a:r>
            <a:endParaRPr lang="en-US" altLang="zh-CN" sz="2800" b="1" dirty="0">
              <a:latin typeface="+mj-ea"/>
              <a:ea typeface="+mj-ea"/>
            </a:endParaRPr>
          </a:p>
          <a:p>
            <a:pPr lvl="1" eaLnBrk="1" hangingPunct="1">
              <a:defRPr/>
            </a:pPr>
            <a:r>
              <a:rPr lang="zh-CN" altLang="en-US" sz="2800" b="1" dirty="0">
                <a:latin typeface="+mj-ea"/>
                <a:ea typeface="+mj-ea"/>
              </a:rPr>
              <a:t>打开的文件</a:t>
            </a:r>
            <a:endParaRPr lang="en-US" altLang="zh-CN" sz="2800" b="1" dirty="0">
              <a:latin typeface="+mj-ea"/>
              <a:ea typeface="+mj-ea"/>
            </a:endParaRP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AC1DD797-14F6-4558-BD94-B25223A6F0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fork</a:t>
            </a:r>
            <a:r>
              <a:rPr lang="zh-CN" altLang="en-US" dirty="0"/>
              <a:t>函数执行后父子进程的主要异同</a:t>
            </a:r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7D84D7FF-8739-4B84-8673-8EC8445D0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5915" y="1311572"/>
            <a:ext cx="3859823" cy="51576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lIns="61593" tIns="30796" rIns="61593" bIns="30796"/>
          <a:lstStyle/>
          <a:p>
            <a:pPr marL="257175" indent="-257175" eaLnBrk="1" hangingPunct="1">
              <a:spcBef>
                <a:spcPct val="20000"/>
              </a:spcBef>
              <a:buFont typeface="Wingdings" pitchFamily="2" charset="2"/>
              <a:buChar char="n"/>
              <a:defRPr/>
            </a:pPr>
            <a:r>
              <a:rPr lang="zh-CN" altLang="en-US" sz="3200" b="1" dirty="0">
                <a:solidFill>
                  <a:srgbClr val="000000"/>
                </a:solidFill>
                <a:latin typeface="+mj-ea"/>
                <a:ea typeface="+mj-ea"/>
              </a:rPr>
              <a:t>父子进程不同</a:t>
            </a:r>
          </a:p>
          <a:p>
            <a:pPr marL="557213" lvl="1" indent="-214313" eaLnBrk="1" hangingPunct="1">
              <a:spcBef>
                <a:spcPct val="30000"/>
              </a:spcBef>
              <a:buFont typeface="Wingdings" pitchFamily="2" charset="2"/>
              <a:buChar char="l"/>
              <a:defRPr/>
            </a:pPr>
            <a:r>
              <a:rPr lang="en-US" altLang="zh-CN" sz="2800" b="1" dirty="0">
                <a:solidFill>
                  <a:srgbClr val="000000"/>
                </a:solidFill>
                <a:latin typeface="+mj-ea"/>
                <a:ea typeface="+mj-ea"/>
              </a:rPr>
              <a:t>f</a:t>
            </a:r>
            <a:r>
              <a:rPr lang="en-US" sz="2800" b="1" dirty="0">
                <a:solidFill>
                  <a:srgbClr val="000000"/>
                </a:solidFill>
                <a:latin typeface="+mj-ea"/>
                <a:ea typeface="+mj-ea"/>
              </a:rPr>
              <a:t>ork</a:t>
            </a:r>
            <a:r>
              <a:rPr lang="zh-CN" altLang="en-US" sz="2800" b="1" dirty="0">
                <a:solidFill>
                  <a:srgbClr val="000000"/>
                </a:solidFill>
                <a:latin typeface="+mj-ea"/>
                <a:ea typeface="+mj-ea"/>
              </a:rPr>
              <a:t>的返回值</a:t>
            </a:r>
            <a:endParaRPr lang="en-US" sz="28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557213" lvl="1" indent="-214313" eaLnBrk="1" hangingPunct="1">
              <a:spcBef>
                <a:spcPct val="30000"/>
              </a:spcBef>
              <a:buFont typeface="Wingdings" pitchFamily="2" charset="2"/>
              <a:buChar char="l"/>
              <a:defRPr/>
            </a:pPr>
            <a:r>
              <a:rPr lang="zh-CN" altLang="en-US" sz="2800" b="1" dirty="0">
                <a:solidFill>
                  <a:srgbClr val="000000"/>
                </a:solidFill>
                <a:latin typeface="+mj-ea"/>
                <a:ea typeface="+mj-ea"/>
              </a:rPr>
              <a:t>进程</a:t>
            </a:r>
            <a:r>
              <a:rPr lang="en-US" altLang="zh-CN" sz="2800" b="1" dirty="0">
                <a:solidFill>
                  <a:srgbClr val="000000"/>
                </a:solidFill>
                <a:latin typeface="+mj-ea"/>
                <a:ea typeface="+mj-ea"/>
              </a:rPr>
              <a:t>ID</a:t>
            </a:r>
            <a:r>
              <a:rPr lang="zh-CN" altLang="en-US" sz="2800" b="1" dirty="0">
                <a:solidFill>
                  <a:srgbClr val="000000"/>
                </a:solidFill>
                <a:latin typeface="+mj-ea"/>
                <a:ea typeface="+mj-ea"/>
              </a:rPr>
              <a:t>及父进程</a:t>
            </a:r>
            <a:r>
              <a:rPr lang="en-US" altLang="zh-CN" sz="2800" b="1" dirty="0">
                <a:solidFill>
                  <a:srgbClr val="000000"/>
                </a:solidFill>
                <a:latin typeface="+mj-ea"/>
                <a:ea typeface="+mj-ea"/>
              </a:rPr>
              <a:t>ID</a:t>
            </a:r>
            <a:endParaRPr lang="zh-CN" altLang="en-US" sz="28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342900" lvl="1" eaLnBrk="1" hangingPunct="1">
              <a:spcBef>
                <a:spcPct val="30000"/>
              </a:spcBef>
              <a:defRPr/>
            </a:pPr>
            <a:r>
              <a:rPr lang="zh-CN" altLang="en-US" sz="2800" b="1" dirty="0">
                <a:solidFill>
                  <a:srgbClr val="000000"/>
                </a:solidFill>
                <a:latin typeface="+mj-ea"/>
                <a:ea typeface="+mj-ea"/>
              </a:rPr>
              <a:t>子进程的</a:t>
            </a:r>
            <a:r>
              <a:rPr lang="en-US" sz="2800" b="1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+mj-ea"/>
                <a:ea typeface="+mj-ea"/>
              </a:rPr>
              <a:t>tms_utime</a:t>
            </a:r>
            <a:r>
              <a:rPr lang="en-US" sz="2800" b="1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en-US" sz="2800" b="1" dirty="0" err="1">
                <a:solidFill>
                  <a:srgbClr val="000000"/>
                </a:solidFill>
                <a:latin typeface="+mj-ea"/>
                <a:ea typeface="+mj-ea"/>
              </a:rPr>
              <a:t>tms_stime</a:t>
            </a:r>
            <a:r>
              <a:rPr lang="en-US" sz="2800" b="1" dirty="0">
                <a:solidFill>
                  <a:srgbClr val="000000"/>
                </a:solidFill>
                <a:latin typeface="+mj-ea"/>
                <a:ea typeface="+mj-ea"/>
              </a:rPr>
              <a:t>,</a:t>
            </a:r>
          </a:p>
          <a:p>
            <a:pPr marL="342900" lvl="1" eaLnBrk="1" hangingPunct="1">
              <a:spcBef>
                <a:spcPct val="30000"/>
              </a:spcBef>
              <a:defRPr/>
            </a:pPr>
            <a:r>
              <a:rPr lang="en-US" sz="2800" b="1" dirty="0" err="1">
                <a:solidFill>
                  <a:srgbClr val="000000"/>
                </a:solidFill>
                <a:latin typeface="+mj-ea"/>
                <a:ea typeface="+mj-ea"/>
              </a:rPr>
              <a:t>tms_cutime</a:t>
            </a:r>
            <a:r>
              <a:rPr lang="en-US" sz="2800" b="1" dirty="0">
                <a:solidFill>
                  <a:srgbClr val="000000"/>
                </a:solidFill>
                <a:latin typeface="+mj-ea"/>
                <a:ea typeface="+mj-ea"/>
              </a:rPr>
              <a:t>,</a:t>
            </a:r>
          </a:p>
          <a:p>
            <a:pPr marL="342900" lvl="1" eaLnBrk="1" hangingPunct="1">
              <a:spcBef>
                <a:spcPct val="30000"/>
              </a:spcBef>
              <a:defRPr/>
            </a:pPr>
            <a:r>
              <a:rPr lang="en-US" sz="2800" b="1" dirty="0" err="1">
                <a:solidFill>
                  <a:srgbClr val="000000"/>
                </a:solidFill>
                <a:latin typeface="+mj-ea"/>
                <a:ea typeface="+mj-ea"/>
              </a:rPr>
              <a:t>tms_ustime</a:t>
            </a:r>
            <a:r>
              <a:rPr lang="zh-CN" altLang="en-US" sz="2800" b="1" dirty="0">
                <a:solidFill>
                  <a:srgbClr val="000000"/>
                </a:solidFill>
                <a:latin typeface="+mj-ea"/>
                <a:ea typeface="+mj-ea"/>
              </a:rPr>
              <a:t>值被设置为</a:t>
            </a:r>
            <a:r>
              <a:rPr lang="en-US" sz="2800" b="1" dirty="0">
                <a:solidFill>
                  <a:srgbClr val="000000"/>
                </a:solidFill>
                <a:latin typeface="+mj-ea"/>
                <a:ea typeface="+mj-ea"/>
              </a:rPr>
              <a:t> 0</a:t>
            </a:r>
            <a:endParaRPr lang="zh-CN" altLang="en-US" sz="28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lvl="1" eaLnBrk="1" hangingPunct="1">
              <a:spcBef>
                <a:spcPct val="30000"/>
              </a:spcBef>
              <a:defRPr/>
            </a:pPr>
            <a:endParaRPr lang="en-US" altLang="zh-CN" sz="2800" b="1" dirty="0">
              <a:solidFill>
                <a:srgbClr val="00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3">
            <a:extLst>
              <a:ext uri="{FF2B5EF4-FFF2-40B4-BE49-F238E27FC236}">
                <a16:creationId xmlns:a16="http://schemas.microsoft.com/office/drawing/2014/main" id="{48E90062-749B-4050-8FD6-3D5619E771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lIns="0" tIns="10972" rIns="0" bIns="0">
            <a:noAutofit/>
          </a:bodyPr>
          <a:lstStyle/>
          <a:p>
            <a:pPr marL="57150" eaLnBrk="1" hangingPunct="1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2800" kern="1200" dirty="0">
                <a:solidFill>
                  <a:srgbClr val="000000"/>
                </a:solidFill>
                <a:latin typeface="+mj-ea"/>
                <a:ea typeface="+mj-ea"/>
              </a:rPr>
              <a:t>子进程复制父进程的进程控制块</a:t>
            </a:r>
            <a:endParaRPr lang="en-US" altLang="zh-CN" sz="2800" kern="120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457200" lvl="1" eaLnBrk="1" hangingPunct="1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2400" b="0" kern="1200" dirty="0">
                <a:solidFill>
                  <a:srgbClr val="000000"/>
                </a:solidFill>
                <a:latin typeface="+mj-ea"/>
                <a:ea typeface="+mj-ea"/>
              </a:rPr>
              <a:t>父进程的文件描述符表被子进程复制，父子进程的同一文件描述符指向同一个文件表</a:t>
            </a:r>
          </a:p>
          <a:p>
            <a:pPr marL="457200" lvl="1" eaLnBrk="1" hangingPunct="1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2400" b="0" kern="1200" dirty="0">
                <a:solidFill>
                  <a:srgbClr val="000000"/>
                </a:solidFill>
                <a:latin typeface="+mj-ea"/>
                <a:ea typeface="+mj-ea"/>
              </a:rPr>
              <a:t>父子进程对同一文件访问基于相同的文件当前位置</a:t>
            </a:r>
          </a:p>
          <a:p>
            <a:pPr marL="57150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2800" dirty="0">
                <a:solidFill>
                  <a:srgbClr val="000000"/>
                </a:solidFill>
                <a:latin typeface="+mj-ea"/>
                <a:ea typeface="+mj-ea"/>
              </a:rPr>
              <a:t>父子进程对共享文件的常见处理方式：</a:t>
            </a:r>
          </a:p>
          <a:p>
            <a:pPr marL="457200" lvl="1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2400" b="0" dirty="0">
                <a:solidFill>
                  <a:srgbClr val="000000"/>
                </a:solidFill>
                <a:latin typeface="+mj-ea"/>
                <a:ea typeface="+mj-ea"/>
              </a:rPr>
              <a:t>父进程等待子进程完成。当子进程终止后，文件当前位置已经得到了相应的更新</a:t>
            </a:r>
          </a:p>
          <a:p>
            <a:pPr marL="457200" lvl="1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2400" b="0" dirty="0">
                <a:solidFill>
                  <a:srgbClr val="000000"/>
                </a:solidFill>
                <a:latin typeface="+mj-ea"/>
                <a:ea typeface="+mj-ea"/>
              </a:rPr>
              <a:t>父子进程各自执行不同的程序段，各自关闭不需要的文件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C86BC2A-2CD6-4138-8C0D-C06A2D06D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902" y="388785"/>
            <a:ext cx="7330537" cy="549275"/>
          </a:xfrm>
        </p:spPr>
        <p:txBody>
          <a:bodyPr/>
          <a:lstStyle/>
          <a:p>
            <a:pPr>
              <a:defRPr/>
            </a:pPr>
            <a:r>
              <a:rPr lang="zh-CN" altLang="en-US" sz="2800" dirty="0"/>
              <a:t>父子进程共享文件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3">
            <a:extLst>
              <a:ext uri="{FF2B5EF4-FFF2-40B4-BE49-F238E27FC236}">
                <a16:creationId xmlns:a16="http://schemas.microsoft.com/office/drawing/2014/main" id="{1472DC4B-5883-42A6-B1B3-92033087A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" y="1230313"/>
            <a:ext cx="1143000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50419" rIns="81639" bIns="40820" anchor="ctr"/>
          <a:lstStyle>
            <a:lvl1pPr defTabSz="407988">
              <a:spcBef>
                <a:spcPct val="20000"/>
              </a:spcBef>
              <a:buFont typeface="Wingdings" panose="05000000000000000000" pitchFamily="2" charset="2"/>
              <a:buChar char="n"/>
              <a:tabLst>
                <a:tab pos="6572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07988">
              <a:spcBef>
                <a:spcPct val="30000"/>
              </a:spcBef>
              <a:buFont typeface="Wingdings" panose="05000000000000000000" pitchFamily="2" charset="2"/>
              <a:buChar char="l"/>
              <a:tabLst>
                <a:tab pos="657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>
              <a:lnSpc>
                <a:spcPct val="98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zh-CN" sz="2000" b="0" dirty="0" err="1">
                <a:solidFill>
                  <a:srgbClr val="000000"/>
                </a:solidFill>
                <a:latin typeface="Bitstream Vera Sans"/>
                <a:ea typeface="宋体" panose="02010600030101010101" pitchFamily="2" charset="-122"/>
              </a:rPr>
              <a:t>task_struct</a:t>
            </a:r>
            <a:endParaRPr lang="en-US" altLang="zh-CN" sz="2000" b="0" dirty="0">
              <a:solidFill>
                <a:srgbClr val="000000"/>
              </a:solidFill>
              <a:latin typeface="Bitstream Vera Sans"/>
              <a:ea typeface="宋体" panose="02010600030101010101" pitchFamily="2" charset="-122"/>
            </a:endParaRPr>
          </a:p>
        </p:txBody>
      </p:sp>
      <p:sp>
        <p:nvSpPr>
          <p:cNvPr id="67587" name="Rectangle 4">
            <a:extLst>
              <a:ext uri="{FF2B5EF4-FFF2-40B4-BE49-F238E27FC236}">
                <a16:creationId xmlns:a16="http://schemas.microsoft.com/office/drawing/2014/main" id="{5ADB3E6F-49E9-4A15-8889-0E85CAE5B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" y="1555750"/>
            <a:ext cx="1143000" cy="433388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1639" tIns="50419" rIns="81639" bIns="40820" anchor="ctr"/>
          <a:lstStyle>
            <a:lvl1pPr defTabSz="407988">
              <a:spcBef>
                <a:spcPct val="20000"/>
              </a:spcBef>
              <a:buFont typeface="Wingdings" panose="05000000000000000000" pitchFamily="2" charset="2"/>
              <a:buChar char="n"/>
              <a:tabLst>
                <a:tab pos="6572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07988">
              <a:spcBef>
                <a:spcPct val="30000"/>
              </a:spcBef>
              <a:buFont typeface="Wingdings" panose="05000000000000000000" pitchFamily="2" charset="2"/>
              <a:buChar char="l"/>
              <a:tabLst>
                <a:tab pos="657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>
              <a:lnSpc>
                <a:spcPct val="98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Bitstream Vera Sans"/>
                <a:ea typeface="宋体" panose="02010600030101010101" pitchFamily="2" charset="-122"/>
              </a:rPr>
              <a:t>.........</a:t>
            </a:r>
          </a:p>
        </p:txBody>
      </p:sp>
      <p:sp>
        <p:nvSpPr>
          <p:cNvPr id="67588" name="Rectangle 5">
            <a:extLst>
              <a:ext uri="{FF2B5EF4-FFF2-40B4-BE49-F238E27FC236}">
                <a16:creationId xmlns:a16="http://schemas.microsoft.com/office/drawing/2014/main" id="{2541060A-FF07-4A87-8BCA-E98216BBF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" y="1989138"/>
            <a:ext cx="1143000" cy="433387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1639" tIns="50419" rIns="81639" bIns="40820" anchor="ctr"/>
          <a:lstStyle>
            <a:lvl1pPr defTabSz="407988">
              <a:spcBef>
                <a:spcPct val="20000"/>
              </a:spcBef>
              <a:buFont typeface="Wingdings" panose="05000000000000000000" pitchFamily="2" charset="2"/>
              <a:buChar char="n"/>
              <a:tabLst>
                <a:tab pos="6572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07988">
              <a:spcBef>
                <a:spcPct val="30000"/>
              </a:spcBef>
              <a:buFont typeface="Wingdings" panose="05000000000000000000" pitchFamily="2" charset="2"/>
              <a:buChar char="l"/>
              <a:tabLst>
                <a:tab pos="657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>
              <a:lnSpc>
                <a:spcPct val="98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zh-CN" sz="2500" b="0">
                <a:solidFill>
                  <a:srgbClr val="000000"/>
                </a:solidFill>
                <a:latin typeface="Bitstream Vera Sans"/>
                <a:ea typeface="宋体" panose="02010600030101010101" pitchFamily="2" charset="-122"/>
              </a:rPr>
              <a:t>files</a:t>
            </a:r>
          </a:p>
        </p:txBody>
      </p:sp>
      <p:sp>
        <p:nvSpPr>
          <p:cNvPr id="67589" name="Rectangle 6">
            <a:extLst>
              <a:ext uri="{FF2B5EF4-FFF2-40B4-BE49-F238E27FC236}">
                <a16:creationId xmlns:a16="http://schemas.microsoft.com/office/drawing/2014/main" id="{A2796CE7-473C-4FAD-B20E-FCD598C12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" y="2422525"/>
            <a:ext cx="1143000" cy="433388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1639" tIns="50419" rIns="81639" bIns="40820" anchor="ctr"/>
          <a:lstStyle>
            <a:lvl1pPr defTabSz="407988">
              <a:spcBef>
                <a:spcPct val="20000"/>
              </a:spcBef>
              <a:buFont typeface="Wingdings" panose="05000000000000000000" pitchFamily="2" charset="2"/>
              <a:buChar char="n"/>
              <a:tabLst>
                <a:tab pos="6572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07988">
              <a:spcBef>
                <a:spcPct val="30000"/>
              </a:spcBef>
              <a:buFont typeface="Wingdings" panose="05000000000000000000" pitchFamily="2" charset="2"/>
              <a:buChar char="l"/>
              <a:tabLst>
                <a:tab pos="657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>
              <a:lnSpc>
                <a:spcPct val="98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zh-CN" sz="2500" b="0">
                <a:solidFill>
                  <a:srgbClr val="000000"/>
                </a:solidFill>
                <a:latin typeface="Bitstream Vera Sans"/>
                <a:ea typeface="宋体" panose="02010600030101010101" pitchFamily="2" charset="-122"/>
              </a:rPr>
              <a:t>.........</a:t>
            </a:r>
          </a:p>
        </p:txBody>
      </p:sp>
      <p:sp>
        <p:nvSpPr>
          <p:cNvPr id="67590" name="Rectangle 7">
            <a:extLst>
              <a:ext uri="{FF2B5EF4-FFF2-40B4-BE49-F238E27FC236}">
                <a16:creationId xmlns:a16="http://schemas.microsoft.com/office/drawing/2014/main" id="{384DFA30-A99E-476F-94CE-FBAA93C43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8863" y="1568450"/>
            <a:ext cx="1465262" cy="433388"/>
          </a:xfrm>
          <a:prstGeom prst="rect">
            <a:avLst/>
          </a:prstGeom>
          <a:solidFill>
            <a:srgbClr val="FFCC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1639" tIns="50419" rIns="81639" bIns="40820" anchor="ctr"/>
          <a:lstStyle>
            <a:lvl1pPr defTabSz="407988">
              <a:spcBef>
                <a:spcPct val="20000"/>
              </a:spcBef>
              <a:buFont typeface="Wingdings" panose="05000000000000000000" pitchFamily="2" charset="2"/>
              <a:buChar char="n"/>
              <a:tabLst>
                <a:tab pos="657225" algn="l"/>
                <a:tab pos="1312863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07988">
              <a:spcBef>
                <a:spcPct val="30000"/>
              </a:spcBef>
              <a:buFont typeface="Wingdings" panose="05000000000000000000" pitchFamily="2" charset="2"/>
              <a:buChar char="l"/>
              <a:tabLst>
                <a:tab pos="657225" algn="l"/>
                <a:tab pos="13128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Clr>
                <a:srgbClr val="000000"/>
              </a:buClr>
              <a:buNone/>
              <a:tabLst>
                <a:tab pos="657225" algn="l"/>
              </a:tabLst>
            </a:pPr>
            <a:r>
              <a:rPr lang="en-US" altLang="zh-CN" sz="2000" b="0" dirty="0">
                <a:solidFill>
                  <a:srgbClr val="000000"/>
                </a:solidFill>
                <a:latin typeface="Bitstream Vera Sans"/>
                <a:ea typeface="宋体" panose="02010600030101010101" pitchFamily="2" charset="-122"/>
              </a:rPr>
              <a:t>...........</a:t>
            </a:r>
          </a:p>
        </p:txBody>
      </p:sp>
      <p:sp>
        <p:nvSpPr>
          <p:cNvPr id="67591" name="Rectangle 8">
            <a:extLst>
              <a:ext uri="{FF2B5EF4-FFF2-40B4-BE49-F238E27FC236}">
                <a16:creationId xmlns:a16="http://schemas.microsoft.com/office/drawing/2014/main" id="{C441F0BE-E762-482D-B957-AB8D58DEC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2038" y="1230313"/>
            <a:ext cx="1465262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50419" rIns="81639" bIns="40820" anchor="ctr"/>
          <a:lstStyle>
            <a:lvl1pPr defTabSz="407988">
              <a:spcBef>
                <a:spcPct val="20000"/>
              </a:spcBef>
              <a:buFont typeface="Wingdings" panose="05000000000000000000" pitchFamily="2" charset="2"/>
              <a:buChar char="n"/>
              <a:tabLst>
                <a:tab pos="657225" algn="l"/>
                <a:tab pos="1312863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07988">
              <a:spcBef>
                <a:spcPct val="30000"/>
              </a:spcBef>
              <a:buFont typeface="Wingdings" panose="05000000000000000000" pitchFamily="2" charset="2"/>
              <a:buChar char="l"/>
              <a:tabLst>
                <a:tab pos="657225" algn="l"/>
                <a:tab pos="13128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>
              <a:lnSpc>
                <a:spcPct val="98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zh-CN" sz="2000" b="0" dirty="0" err="1">
                <a:solidFill>
                  <a:srgbClr val="000000"/>
                </a:solidFill>
                <a:latin typeface="Bitstream Vera Sans"/>
                <a:ea typeface="宋体" panose="02010600030101010101" pitchFamily="2" charset="-122"/>
              </a:rPr>
              <a:t>files_struct</a:t>
            </a:r>
            <a:endParaRPr lang="en-US" altLang="zh-CN" sz="2000" b="0" dirty="0">
              <a:solidFill>
                <a:srgbClr val="000000"/>
              </a:solidFill>
              <a:latin typeface="Bitstream Vera Sans"/>
              <a:ea typeface="宋体" panose="02010600030101010101" pitchFamily="2" charset="-122"/>
            </a:endParaRPr>
          </a:p>
        </p:txBody>
      </p:sp>
      <p:sp>
        <p:nvSpPr>
          <p:cNvPr id="67592" name="Line 9">
            <a:extLst>
              <a:ext uri="{FF2B5EF4-FFF2-40B4-BE49-F238E27FC236}">
                <a16:creationId xmlns:a16="http://schemas.microsoft.com/office/drawing/2014/main" id="{2C39B00E-7A21-4F40-9A16-FB9AF48217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47788" y="1770063"/>
            <a:ext cx="979487" cy="43656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593" name="Rectangle 10">
            <a:extLst>
              <a:ext uri="{FF2B5EF4-FFF2-40B4-BE49-F238E27FC236}">
                <a16:creationId xmlns:a16="http://schemas.microsoft.com/office/drawing/2014/main" id="{8EB718F8-54DC-4DFA-8B5E-112DB387C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8863" y="2001838"/>
            <a:ext cx="1465262" cy="433387"/>
          </a:xfrm>
          <a:prstGeom prst="rect">
            <a:avLst/>
          </a:prstGeom>
          <a:solidFill>
            <a:srgbClr val="FFCC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1639" tIns="48363" rIns="81639" bIns="40820" anchor="ctr"/>
          <a:lstStyle>
            <a:lvl1pPr defTabSz="407988">
              <a:spcBef>
                <a:spcPct val="20000"/>
              </a:spcBef>
              <a:buFont typeface="Wingdings" panose="05000000000000000000" pitchFamily="2" charset="2"/>
              <a:buChar char="n"/>
              <a:tabLst>
                <a:tab pos="657225" algn="l"/>
                <a:tab pos="1312863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07988">
              <a:spcBef>
                <a:spcPct val="30000"/>
              </a:spcBef>
              <a:buFont typeface="Wingdings" panose="05000000000000000000" pitchFamily="2" charset="2"/>
              <a:buChar char="l"/>
              <a:tabLst>
                <a:tab pos="657225" algn="l"/>
                <a:tab pos="13128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>
              <a:lnSpc>
                <a:spcPct val="98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zh-CN" sz="2000" b="0">
                <a:solidFill>
                  <a:srgbClr val="000000"/>
                </a:solidFill>
                <a:latin typeface="Bitstream Vera Sans"/>
                <a:ea typeface="宋体" panose="02010600030101010101" pitchFamily="2" charset="-122"/>
              </a:rPr>
              <a:t>fd[0]</a:t>
            </a:r>
          </a:p>
        </p:txBody>
      </p:sp>
      <p:sp>
        <p:nvSpPr>
          <p:cNvPr id="67594" name="Rectangle 11">
            <a:extLst>
              <a:ext uri="{FF2B5EF4-FFF2-40B4-BE49-F238E27FC236}">
                <a16:creationId xmlns:a16="http://schemas.microsoft.com/office/drawing/2014/main" id="{2DF8380A-2DDD-4C5C-A3C3-CDC2709A6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8863" y="2435225"/>
            <a:ext cx="1465262" cy="433388"/>
          </a:xfrm>
          <a:prstGeom prst="rect">
            <a:avLst/>
          </a:prstGeom>
          <a:solidFill>
            <a:srgbClr val="FFCC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1639" tIns="48363" rIns="81639" bIns="40820" anchor="ctr"/>
          <a:lstStyle>
            <a:lvl1pPr defTabSz="407988">
              <a:spcBef>
                <a:spcPct val="20000"/>
              </a:spcBef>
              <a:buFont typeface="Wingdings" panose="05000000000000000000" pitchFamily="2" charset="2"/>
              <a:buChar char="n"/>
              <a:tabLst>
                <a:tab pos="657225" algn="l"/>
                <a:tab pos="1312863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07988">
              <a:spcBef>
                <a:spcPct val="30000"/>
              </a:spcBef>
              <a:buFont typeface="Wingdings" panose="05000000000000000000" pitchFamily="2" charset="2"/>
              <a:buChar char="l"/>
              <a:tabLst>
                <a:tab pos="657225" algn="l"/>
                <a:tab pos="13128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>
              <a:lnSpc>
                <a:spcPct val="98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zh-CN" sz="2000" b="0">
                <a:solidFill>
                  <a:srgbClr val="000000"/>
                </a:solidFill>
                <a:latin typeface="Bitstream Vera Sans"/>
                <a:ea typeface="宋体" panose="02010600030101010101" pitchFamily="2" charset="-122"/>
              </a:rPr>
              <a:t>fd[1]</a:t>
            </a:r>
          </a:p>
        </p:txBody>
      </p:sp>
      <p:sp>
        <p:nvSpPr>
          <p:cNvPr id="67595" name="Rectangle 12">
            <a:extLst>
              <a:ext uri="{FF2B5EF4-FFF2-40B4-BE49-F238E27FC236}">
                <a16:creationId xmlns:a16="http://schemas.microsoft.com/office/drawing/2014/main" id="{2690DC9B-00FE-47F8-9CB7-21D2ECBA4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8863" y="2868613"/>
            <a:ext cx="1465262" cy="433387"/>
          </a:xfrm>
          <a:prstGeom prst="rect">
            <a:avLst/>
          </a:prstGeom>
          <a:solidFill>
            <a:srgbClr val="FFCC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1639" tIns="48363" rIns="81639" bIns="40820" anchor="ctr"/>
          <a:lstStyle>
            <a:lvl1pPr defTabSz="407988">
              <a:spcBef>
                <a:spcPct val="20000"/>
              </a:spcBef>
              <a:buFont typeface="Wingdings" panose="05000000000000000000" pitchFamily="2" charset="2"/>
              <a:buChar char="n"/>
              <a:tabLst>
                <a:tab pos="657225" algn="l"/>
                <a:tab pos="1312863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07988">
              <a:spcBef>
                <a:spcPct val="30000"/>
              </a:spcBef>
              <a:buFont typeface="Wingdings" panose="05000000000000000000" pitchFamily="2" charset="2"/>
              <a:buChar char="l"/>
              <a:tabLst>
                <a:tab pos="657225" algn="l"/>
                <a:tab pos="13128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>
              <a:lnSpc>
                <a:spcPct val="98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zh-CN" sz="2000" b="0">
                <a:solidFill>
                  <a:srgbClr val="000000"/>
                </a:solidFill>
                <a:latin typeface="Bitstream Vera Sans"/>
                <a:ea typeface="宋体" panose="02010600030101010101" pitchFamily="2" charset="-122"/>
              </a:rPr>
              <a:t>fd[2]</a:t>
            </a:r>
          </a:p>
        </p:txBody>
      </p:sp>
      <p:sp>
        <p:nvSpPr>
          <p:cNvPr id="67596" name="Rectangle 13">
            <a:extLst>
              <a:ext uri="{FF2B5EF4-FFF2-40B4-BE49-F238E27FC236}">
                <a16:creationId xmlns:a16="http://schemas.microsoft.com/office/drawing/2014/main" id="{FFB47BD5-E77A-4CB8-821C-7064A8E20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3275" y="1457325"/>
            <a:ext cx="1306513" cy="433388"/>
          </a:xfrm>
          <a:prstGeom prst="rect">
            <a:avLst/>
          </a:prstGeom>
          <a:solidFill>
            <a:srgbClr val="0066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1639" tIns="50419" rIns="81639" bIns="40820" anchor="ctr"/>
          <a:lstStyle>
            <a:lvl1pPr defTabSz="407988">
              <a:spcBef>
                <a:spcPct val="20000"/>
              </a:spcBef>
              <a:buFont typeface="Wingdings" panose="05000000000000000000" pitchFamily="2" charset="2"/>
              <a:buChar char="n"/>
              <a:tabLst>
                <a:tab pos="6572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07988">
              <a:spcBef>
                <a:spcPct val="30000"/>
              </a:spcBef>
              <a:buFont typeface="Wingdings" panose="05000000000000000000" pitchFamily="2" charset="2"/>
              <a:buChar char="l"/>
              <a:tabLst>
                <a:tab pos="657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>
              <a:lnSpc>
                <a:spcPct val="98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zh-CN" sz="2500" b="0" dirty="0">
              <a:solidFill>
                <a:srgbClr val="000000"/>
              </a:solidFill>
              <a:latin typeface="Bitstream Vera Sans"/>
              <a:ea typeface="宋体" panose="02010600030101010101" pitchFamily="2" charset="-122"/>
            </a:endParaRPr>
          </a:p>
        </p:txBody>
      </p:sp>
      <p:sp>
        <p:nvSpPr>
          <p:cNvPr id="67597" name="Rectangle 14">
            <a:extLst>
              <a:ext uri="{FF2B5EF4-FFF2-40B4-BE49-F238E27FC236}">
                <a16:creationId xmlns:a16="http://schemas.microsoft.com/office/drawing/2014/main" id="{6F4F317E-8D67-4236-933B-67C16DEBD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2038" y="1230313"/>
            <a:ext cx="1465262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50419" rIns="81639" bIns="40820" anchor="ctr"/>
          <a:lstStyle>
            <a:lvl1pPr defTabSz="407988">
              <a:spcBef>
                <a:spcPct val="20000"/>
              </a:spcBef>
              <a:buFont typeface="Wingdings" panose="05000000000000000000" pitchFamily="2" charset="2"/>
              <a:buChar char="n"/>
              <a:tabLst>
                <a:tab pos="657225" algn="l"/>
                <a:tab pos="1312863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07988">
              <a:spcBef>
                <a:spcPct val="30000"/>
              </a:spcBef>
              <a:buFont typeface="Wingdings" panose="05000000000000000000" pitchFamily="2" charset="2"/>
              <a:buChar char="l"/>
              <a:tabLst>
                <a:tab pos="657225" algn="l"/>
                <a:tab pos="13128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>
              <a:lnSpc>
                <a:spcPct val="98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zh-CN" sz="2400" b="0" dirty="0">
              <a:solidFill>
                <a:srgbClr val="000000"/>
              </a:solidFill>
              <a:latin typeface="Bitstream Vera Sans"/>
              <a:ea typeface="宋体" panose="02010600030101010101" pitchFamily="2" charset="-122"/>
            </a:endParaRPr>
          </a:p>
        </p:txBody>
      </p:sp>
      <p:sp>
        <p:nvSpPr>
          <p:cNvPr id="67598" name="Rectangle 15">
            <a:extLst>
              <a:ext uri="{FF2B5EF4-FFF2-40B4-BE49-F238E27FC236}">
                <a16:creationId xmlns:a16="http://schemas.microsoft.com/office/drawing/2014/main" id="{59F4C9CB-CAB6-4C04-B2AC-7148D3825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3275" y="1131888"/>
            <a:ext cx="1306513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50419" rIns="81639" bIns="40820" anchor="ctr"/>
          <a:lstStyle>
            <a:lvl1pPr defTabSz="407988">
              <a:spcBef>
                <a:spcPct val="20000"/>
              </a:spcBef>
              <a:buFont typeface="Wingdings" panose="05000000000000000000" pitchFamily="2" charset="2"/>
              <a:buChar char="n"/>
              <a:tabLst>
                <a:tab pos="6572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07988">
              <a:spcBef>
                <a:spcPct val="30000"/>
              </a:spcBef>
              <a:buFont typeface="Wingdings" panose="05000000000000000000" pitchFamily="2" charset="2"/>
              <a:buChar char="l"/>
              <a:tabLst>
                <a:tab pos="657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>
              <a:lnSpc>
                <a:spcPct val="98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zh-CN" sz="2500" b="0">
                <a:solidFill>
                  <a:srgbClr val="000000"/>
                </a:solidFill>
                <a:latin typeface="Bitstream Vera Sans"/>
                <a:ea typeface="宋体" panose="02010600030101010101" pitchFamily="2" charset="-122"/>
              </a:rPr>
              <a:t>file</a:t>
            </a:r>
          </a:p>
        </p:txBody>
      </p:sp>
      <p:sp>
        <p:nvSpPr>
          <p:cNvPr id="67599" name="Line 16">
            <a:extLst>
              <a:ext uri="{FF2B5EF4-FFF2-40B4-BE49-F238E27FC236}">
                <a16:creationId xmlns:a16="http://schemas.microsoft.com/office/drawing/2014/main" id="{94E01B6C-D676-47BC-B642-04E082DB04A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90925" y="1562100"/>
            <a:ext cx="1022350" cy="5619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600" name="Rectangle 17">
            <a:extLst>
              <a:ext uri="{FF2B5EF4-FFF2-40B4-BE49-F238E27FC236}">
                <a16:creationId xmlns:a16="http://schemas.microsoft.com/office/drawing/2014/main" id="{7A85CF36-F90C-421B-8FC7-4E93BFC48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3275" y="2324100"/>
            <a:ext cx="1306513" cy="433388"/>
          </a:xfrm>
          <a:prstGeom prst="rect">
            <a:avLst/>
          </a:prstGeom>
          <a:solidFill>
            <a:srgbClr val="0066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1639" tIns="48363" rIns="81639" bIns="40820" anchor="ctr"/>
          <a:lstStyle>
            <a:lvl1pPr defTabSz="407988">
              <a:spcBef>
                <a:spcPct val="20000"/>
              </a:spcBef>
              <a:buFont typeface="Wingdings" panose="05000000000000000000" pitchFamily="2" charset="2"/>
              <a:buChar char="n"/>
              <a:tabLst>
                <a:tab pos="6572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07988">
              <a:spcBef>
                <a:spcPct val="30000"/>
              </a:spcBef>
              <a:buFont typeface="Wingdings" panose="05000000000000000000" pitchFamily="2" charset="2"/>
              <a:buChar char="l"/>
              <a:tabLst>
                <a:tab pos="657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>
              <a:lnSpc>
                <a:spcPct val="98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zh-CN" sz="2000" b="0">
                <a:solidFill>
                  <a:srgbClr val="000000"/>
                </a:solidFill>
                <a:latin typeface="Bitstream Vera Sans"/>
                <a:ea typeface="宋体" panose="02010600030101010101" pitchFamily="2" charset="-122"/>
              </a:rPr>
              <a:t>f_pos</a:t>
            </a:r>
          </a:p>
        </p:txBody>
      </p:sp>
      <p:sp>
        <p:nvSpPr>
          <p:cNvPr id="67601" name="Rectangle 18">
            <a:extLst>
              <a:ext uri="{FF2B5EF4-FFF2-40B4-BE49-F238E27FC236}">
                <a16:creationId xmlns:a16="http://schemas.microsoft.com/office/drawing/2014/main" id="{E4BA12FB-7438-4091-8C71-CCF727552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3275" y="1890713"/>
            <a:ext cx="1306513" cy="433387"/>
          </a:xfrm>
          <a:prstGeom prst="rect">
            <a:avLst/>
          </a:prstGeom>
          <a:solidFill>
            <a:srgbClr val="0066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1639" tIns="48363" rIns="81639" bIns="40820" anchor="ctr"/>
          <a:lstStyle>
            <a:lvl1pPr defTabSz="407988">
              <a:spcBef>
                <a:spcPct val="20000"/>
              </a:spcBef>
              <a:buFont typeface="Wingdings" panose="05000000000000000000" pitchFamily="2" charset="2"/>
              <a:buChar char="n"/>
              <a:tabLst>
                <a:tab pos="6572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07988">
              <a:spcBef>
                <a:spcPct val="30000"/>
              </a:spcBef>
              <a:buFont typeface="Wingdings" panose="05000000000000000000" pitchFamily="2" charset="2"/>
              <a:buChar char="l"/>
              <a:tabLst>
                <a:tab pos="657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>
              <a:lnSpc>
                <a:spcPct val="98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zh-CN" sz="2000" b="0">
                <a:solidFill>
                  <a:srgbClr val="000000"/>
                </a:solidFill>
                <a:latin typeface="Bitstream Vera Sans"/>
                <a:ea typeface="宋体" panose="02010600030101010101" pitchFamily="2" charset="-122"/>
              </a:rPr>
              <a:t>f_dentry</a:t>
            </a:r>
          </a:p>
        </p:txBody>
      </p:sp>
      <p:sp>
        <p:nvSpPr>
          <p:cNvPr id="67602" name="Rectangle 19">
            <a:extLst>
              <a:ext uri="{FF2B5EF4-FFF2-40B4-BE49-F238E27FC236}">
                <a16:creationId xmlns:a16="http://schemas.microsoft.com/office/drawing/2014/main" id="{372296C0-782D-4638-9415-4CB06A188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3275" y="2757488"/>
            <a:ext cx="1306513" cy="433387"/>
          </a:xfrm>
          <a:prstGeom prst="rect">
            <a:avLst/>
          </a:prstGeom>
          <a:solidFill>
            <a:srgbClr val="0066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1639" tIns="48363" rIns="81639" bIns="40820" anchor="ctr"/>
          <a:lstStyle>
            <a:lvl1pPr defTabSz="407988">
              <a:spcBef>
                <a:spcPct val="20000"/>
              </a:spcBef>
              <a:buFont typeface="Wingdings" panose="05000000000000000000" pitchFamily="2" charset="2"/>
              <a:buChar char="n"/>
              <a:tabLst>
                <a:tab pos="6572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07988">
              <a:spcBef>
                <a:spcPct val="30000"/>
              </a:spcBef>
              <a:buFont typeface="Wingdings" panose="05000000000000000000" pitchFamily="2" charset="2"/>
              <a:buChar char="l"/>
              <a:tabLst>
                <a:tab pos="657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>
              <a:lnSpc>
                <a:spcPct val="98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zh-CN" altLang="en-US" sz="2000" b="0">
                <a:solidFill>
                  <a:srgbClr val="000000"/>
                </a:solidFill>
                <a:latin typeface="Bitstream Vera Sans"/>
                <a:ea typeface="宋体" panose="02010600030101010101" pitchFamily="2" charset="-122"/>
              </a:rPr>
              <a:t>文件标志</a:t>
            </a:r>
          </a:p>
        </p:txBody>
      </p:sp>
      <p:sp>
        <p:nvSpPr>
          <p:cNvPr id="67603" name="Line 20">
            <a:extLst>
              <a:ext uri="{FF2B5EF4-FFF2-40B4-BE49-F238E27FC236}">
                <a16:creationId xmlns:a16="http://schemas.microsoft.com/office/drawing/2014/main" id="{5D96B491-FE85-418F-8858-4C12F089D82E}"/>
              </a:ext>
            </a:extLst>
          </p:cNvPr>
          <p:cNvSpPr>
            <a:spLocks noChangeShapeType="1"/>
          </p:cNvSpPr>
          <p:nvPr/>
        </p:nvSpPr>
        <p:spPr bwMode="auto">
          <a:xfrm>
            <a:off x="5919788" y="2205038"/>
            <a:ext cx="1590675" cy="80962"/>
          </a:xfrm>
          <a:prstGeom prst="line">
            <a:avLst/>
          </a:prstGeom>
          <a:noFill/>
          <a:ln w="72000">
            <a:solidFill>
              <a:srgbClr val="00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604" name="Rectangle 21">
            <a:extLst>
              <a:ext uri="{FF2B5EF4-FFF2-40B4-BE49-F238E27FC236}">
                <a16:creationId xmlns:a16="http://schemas.microsoft.com/office/drawing/2014/main" id="{185A837D-A708-41C4-8646-E977044AA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2213" y="2039938"/>
            <a:ext cx="1470025" cy="434975"/>
          </a:xfrm>
          <a:prstGeom prst="rect">
            <a:avLst/>
          </a:prstGeom>
          <a:solidFill>
            <a:srgbClr val="FF9966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1639" tIns="49048" rIns="81639" bIns="40820" anchor="ctr"/>
          <a:lstStyle>
            <a:lvl1pPr defTabSz="407988">
              <a:spcBef>
                <a:spcPct val="20000"/>
              </a:spcBef>
              <a:buFont typeface="Wingdings" panose="05000000000000000000" pitchFamily="2" charset="2"/>
              <a:buChar char="n"/>
              <a:tabLst>
                <a:tab pos="657225" algn="l"/>
                <a:tab pos="1312863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07988">
              <a:spcBef>
                <a:spcPct val="30000"/>
              </a:spcBef>
              <a:buFont typeface="Wingdings" panose="05000000000000000000" pitchFamily="2" charset="2"/>
              <a:buChar char="l"/>
              <a:tabLst>
                <a:tab pos="657225" algn="l"/>
                <a:tab pos="13128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>
              <a:lnSpc>
                <a:spcPct val="98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zh-CN" altLang="en-US" sz="2200" b="0">
                <a:solidFill>
                  <a:srgbClr val="000000"/>
                </a:solidFill>
                <a:latin typeface="Bitstream Vera Sans"/>
                <a:ea typeface="宋体" panose="02010600030101010101" pitchFamily="2" charset="-122"/>
              </a:rPr>
              <a:t>索引节点号</a:t>
            </a:r>
          </a:p>
        </p:txBody>
      </p:sp>
      <p:sp>
        <p:nvSpPr>
          <p:cNvPr id="67605" name="Rectangle 22">
            <a:extLst>
              <a:ext uri="{FF2B5EF4-FFF2-40B4-BE49-F238E27FC236}">
                <a16:creationId xmlns:a16="http://schemas.microsoft.com/office/drawing/2014/main" id="{0FC8DF52-851E-4254-9E5A-9A0191C95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2213" y="2473325"/>
            <a:ext cx="1470025" cy="433388"/>
          </a:xfrm>
          <a:prstGeom prst="rect">
            <a:avLst/>
          </a:prstGeom>
          <a:solidFill>
            <a:srgbClr val="FF9966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1639" tIns="49048" rIns="81639" bIns="40820" anchor="ctr"/>
          <a:lstStyle>
            <a:lvl1pPr defTabSz="407988">
              <a:spcBef>
                <a:spcPct val="20000"/>
              </a:spcBef>
              <a:buFont typeface="Wingdings" panose="05000000000000000000" pitchFamily="2" charset="2"/>
              <a:buChar char="n"/>
              <a:tabLst>
                <a:tab pos="657225" algn="l"/>
                <a:tab pos="1312863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07988">
              <a:spcBef>
                <a:spcPct val="30000"/>
              </a:spcBef>
              <a:buFont typeface="Wingdings" panose="05000000000000000000" pitchFamily="2" charset="2"/>
              <a:buChar char="l"/>
              <a:tabLst>
                <a:tab pos="657225" algn="l"/>
                <a:tab pos="13128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>
              <a:lnSpc>
                <a:spcPct val="98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zh-CN" altLang="en-US" sz="2200" b="0">
                <a:solidFill>
                  <a:srgbClr val="000000"/>
                </a:solidFill>
                <a:latin typeface="Bitstream Vera Sans"/>
                <a:ea typeface="宋体" panose="02010600030101010101" pitchFamily="2" charset="-122"/>
              </a:rPr>
              <a:t>文件各信息</a:t>
            </a:r>
          </a:p>
        </p:txBody>
      </p:sp>
      <p:sp>
        <p:nvSpPr>
          <p:cNvPr id="67606" name="Rectangle 23">
            <a:extLst>
              <a:ext uri="{FF2B5EF4-FFF2-40B4-BE49-F238E27FC236}">
                <a16:creationId xmlns:a16="http://schemas.microsoft.com/office/drawing/2014/main" id="{4CC6A43D-D9D7-49B4-972F-A9E4663FD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0638" y="1714500"/>
            <a:ext cx="1306512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50419" rIns="81639" bIns="40820" anchor="ctr"/>
          <a:lstStyle>
            <a:lvl1pPr defTabSz="407988">
              <a:spcBef>
                <a:spcPct val="20000"/>
              </a:spcBef>
              <a:buFont typeface="Wingdings" panose="05000000000000000000" pitchFamily="2" charset="2"/>
              <a:buChar char="n"/>
              <a:tabLst>
                <a:tab pos="6572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07988">
              <a:spcBef>
                <a:spcPct val="30000"/>
              </a:spcBef>
              <a:buFont typeface="Wingdings" panose="05000000000000000000" pitchFamily="2" charset="2"/>
              <a:buChar char="l"/>
              <a:tabLst>
                <a:tab pos="657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>
              <a:lnSpc>
                <a:spcPct val="98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zh-CN" sz="2500" b="0">
                <a:solidFill>
                  <a:srgbClr val="000000"/>
                </a:solidFill>
                <a:latin typeface="Bitstream Vera Sans"/>
                <a:ea typeface="宋体" panose="02010600030101010101" pitchFamily="2" charset="-122"/>
              </a:rPr>
              <a:t>inode</a:t>
            </a:r>
          </a:p>
        </p:txBody>
      </p:sp>
      <p:sp>
        <p:nvSpPr>
          <p:cNvPr id="67607" name="Rectangle 24">
            <a:extLst>
              <a:ext uri="{FF2B5EF4-FFF2-40B4-BE49-F238E27FC236}">
                <a16:creationId xmlns:a16="http://schemas.microsoft.com/office/drawing/2014/main" id="{0E31842E-DA70-465D-B99A-DE4DEF567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" y="4083050"/>
            <a:ext cx="1143000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50419" rIns="81639" bIns="40820" anchor="ctr"/>
          <a:lstStyle>
            <a:lvl1pPr defTabSz="407988">
              <a:spcBef>
                <a:spcPct val="20000"/>
              </a:spcBef>
              <a:buFont typeface="Wingdings" panose="05000000000000000000" pitchFamily="2" charset="2"/>
              <a:buChar char="n"/>
              <a:tabLst>
                <a:tab pos="6572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07988">
              <a:spcBef>
                <a:spcPct val="30000"/>
              </a:spcBef>
              <a:buFont typeface="Wingdings" panose="05000000000000000000" pitchFamily="2" charset="2"/>
              <a:buChar char="l"/>
              <a:tabLst>
                <a:tab pos="657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>
              <a:lnSpc>
                <a:spcPct val="98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zh-CN" sz="2000" b="0" dirty="0" err="1">
                <a:solidFill>
                  <a:srgbClr val="000000"/>
                </a:solidFill>
                <a:latin typeface="Bitstream Vera Sans"/>
                <a:ea typeface="宋体" panose="02010600030101010101" pitchFamily="2" charset="-122"/>
              </a:rPr>
              <a:t>task_struct</a:t>
            </a:r>
            <a:endParaRPr lang="en-US" altLang="zh-CN" sz="2000" b="0" dirty="0">
              <a:solidFill>
                <a:srgbClr val="000000"/>
              </a:solidFill>
              <a:latin typeface="Bitstream Vera Sans"/>
              <a:ea typeface="宋体" panose="02010600030101010101" pitchFamily="2" charset="-122"/>
            </a:endParaRPr>
          </a:p>
        </p:txBody>
      </p:sp>
      <p:sp>
        <p:nvSpPr>
          <p:cNvPr id="67608" name="Rectangle 25">
            <a:extLst>
              <a:ext uri="{FF2B5EF4-FFF2-40B4-BE49-F238E27FC236}">
                <a16:creationId xmlns:a16="http://schemas.microsoft.com/office/drawing/2014/main" id="{B31259E1-2AE6-40DA-B093-38A06F34F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" y="4406900"/>
            <a:ext cx="1143000" cy="433388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1639" tIns="50419" rIns="81639" bIns="40820" anchor="ctr"/>
          <a:lstStyle>
            <a:lvl1pPr defTabSz="407988">
              <a:spcBef>
                <a:spcPct val="20000"/>
              </a:spcBef>
              <a:buFont typeface="Wingdings" panose="05000000000000000000" pitchFamily="2" charset="2"/>
              <a:buChar char="n"/>
              <a:tabLst>
                <a:tab pos="6572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07988">
              <a:spcBef>
                <a:spcPct val="30000"/>
              </a:spcBef>
              <a:buFont typeface="Wingdings" panose="05000000000000000000" pitchFamily="2" charset="2"/>
              <a:buChar char="l"/>
              <a:tabLst>
                <a:tab pos="657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Bitstream Vera Sans"/>
                <a:ea typeface="宋体" panose="02010600030101010101" pitchFamily="2" charset="-122"/>
              </a:rPr>
              <a:t>.........</a:t>
            </a:r>
          </a:p>
        </p:txBody>
      </p:sp>
      <p:sp>
        <p:nvSpPr>
          <p:cNvPr id="67609" name="Rectangle 26">
            <a:extLst>
              <a:ext uri="{FF2B5EF4-FFF2-40B4-BE49-F238E27FC236}">
                <a16:creationId xmlns:a16="http://schemas.microsoft.com/office/drawing/2014/main" id="{0EA0E29C-1D88-4657-BA63-D37529152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" y="4840288"/>
            <a:ext cx="1143000" cy="433387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1639" tIns="50419" rIns="81639" bIns="40820" anchor="ctr"/>
          <a:lstStyle>
            <a:lvl1pPr defTabSz="407988">
              <a:spcBef>
                <a:spcPct val="20000"/>
              </a:spcBef>
              <a:buFont typeface="Wingdings" panose="05000000000000000000" pitchFamily="2" charset="2"/>
              <a:buChar char="n"/>
              <a:tabLst>
                <a:tab pos="6572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07988">
              <a:spcBef>
                <a:spcPct val="30000"/>
              </a:spcBef>
              <a:buFont typeface="Wingdings" panose="05000000000000000000" pitchFamily="2" charset="2"/>
              <a:buChar char="l"/>
              <a:tabLst>
                <a:tab pos="657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>
              <a:lnSpc>
                <a:spcPct val="98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zh-CN" sz="2500" b="0">
                <a:solidFill>
                  <a:srgbClr val="000000"/>
                </a:solidFill>
                <a:latin typeface="Bitstream Vera Sans"/>
                <a:ea typeface="宋体" panose="02010600030101010101" pitchFamily="2" charset="-122"/>
              </a:rPr>
              <a:t>files</a:t>
            </a:r>
          </a:p>
        </p:txBody>
      </p:sp>
      <p:sp>
        <p:nvSpPr>
          <p:cNvPr id="67610" name="Rectangle 27">
            <a:extLst>
              <a:ext uri="{FF2B5EF4-FFF2-40B4-BE49-F238E27FC236}">
                <a16:creationId xmlns:a16="http://schemas.microsoft.com/office/drawing/2014/main" id="{EB2E3D30-10D3-4E4D-84D1-E7BFD6A7C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" y="5273675"/>
            <a:ext cx="1143000" cy="433388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1639" tIns="50419" rIns="81639" bIns="40820" anchor="ctr"/>
          <a:lstStyle>
            <a:lvl1pPr defTabSz="407988">
              <a:spcBef>
                <a:spcPct val="20000"/>
              </a:spcBef>
              <a:buFont typeface="Wingdings" panose="05000000000000000000" pitchFamily="2" charset="2"/>
              <a:buChar char="n"/>
              <a:tabLst>
                <a:tab pos="6572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07988">
              <a:spcBef>
                <a:spcPct val="30000"/>
              </a:spcBef>
              <a:buFont typeface="Wingdings" panose="05000000000000000000" pitchFamily="2" charset="2"/>
              <a:buChar char="l"/>
              <a:tabLst>
                <a:tab pos="657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Bitstream Vera Sans"/>
                <a:ea typeface="宋体" panose="02010600030101010101" pitchFamily="2" charset="-122"/>
              </a:rPr>
              <a:t>.........</a:t>
            </a:r>
          </a:p>
        </p:txBody>
      </p:sp>
      <p:sp>
        <p:nvSpPr>
          <p:cNvPr id="67611" name="Rectangle 28">
            <a:extLst>
              <a:ext uri="{FF2B5EF4-FFF2-40B4-BE49-F238E27FC236}">
                <a16:creationId xmlns:a16="http://schemas.microsoft.com/office/drawing/2014/main" id="{C2B09179-A793-4625-86DF-9BFFE4B5C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2038" y="4406900"/>
            <a:ext cx="1465262" cy="433388"/>
          </a:xfrm>
          <a:prstGeom prst="rect">
            <a:avLst/>
          </a:prstGeom>
          <a:solidFill>
            <a:srgbClr val="FFCC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1639" tIns="50419" rIns="81639" bIns="40820" anchor="ctr"/>
          <a:lstStyle>
            <a:lvl1pPr defTabSz="407988">
              <a:spcBef>
                <a:spcPct val="20000"/>
              </a:spcBef>
              <a:buFont typeface="Wingdings" panose="05000000000000000000" pitchFamily="2" charset="2"/>
              <a:buChar char="n"/>
              <a:tabLst>
                <a:tab pos="657225" algn="l"/>
                <a:tab pos="1312863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07988">
              <a:spcBef>
                <a:spcPct val="30000"/>
              </a:spcBef>
              <a:buFont typeface="Wingdings" panose="05000000000000000000" pitchFamily="2" charset="2"/>
              <a:buChar char="l"/>
              <a:tabLst>
                <a:tab pos="657225" algn="l"/>
                <a:tab pos="13128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Clr>
                <a:srgbClr val="000000"/>
              </a:buClr>
              <a:buNone/>
              <a:tabLst>
                <a:tab pos="657225" algn="l"/>
              </a:tabLst>
            </a:pPr>
            <a:r>
              <a:rPr lang="en-US" altLang="zh-CN" sz="2000" b="0" dirty="0">
                <a:solidFill>
                  <a:srgbClr val="000000"/>
                </a:solidFill>
                <a:latin typeface="Bitstream Vera Sans"/>
                <a:ea typeface="宋体" panose="02010600030101010101" pitchFamily="2" charset="-122"/>
              </a:rPr>
              <a:t>...........</a:t>
            </a:r>
          </a:p>
        </p:txBody>
      </p:sp>
      <p:sp>
        <p:nvSpPr>
          <p:cNvPr id="67612" name="Rectangle 29">
            <a:extLst>
              <a:ext uri="{FF2B5EF4-FFF2-40B4-BE49-F238E27FC236}">
                <a16:creationId xmlns:a16="http://schemas.microsoft.com/office/drawing/2014/main" id="{86F57149-A381-4066-8740-D1CE1E4D3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2038" y="4083050"/>
            <a:ext cx="1465262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50419" rIns="81639" bIns="40820" anchor="ctr"/>
          <a:lstStyle>
            <a:lvl1pPr defTabSz="407988">
              <a:spcBef>
                <a:spcPct val="20000"/>
              </a:spcBef>
              <a:buFont typeface="Wingdings" panose="05000000000000000000" pitchFamily="2" charset="2"/>
              <a:buChar char="n"/>
              <a:tabLst>
                <a:tab pos="657225" algn="l"/>
                <a:tab pos="1312863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07988">
              <a:spcBef>
                <a:spcPct val="30000"/>
              </a:spcBef>
              <a:buFont typeface="Wingdings" panose="05000000000000000000" pitchFamily="2" charset="2"/>
              <a:buChar char="l"/>
              <a:tabLst>
                <a:tab pos="657225" algn="l"/>
                <a:tab pos="13128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>
              <a:lnSpc>
                <a:spcPct val="98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zh-CN" sz="2000" b="0" dirty="0" err="1">
                <a:solidFill>
                  <a:srgbClr val="000000"/>
                </a:solidFill>
                <a:latin typeface="Bitstream Vera Sans"/>
                <a:ea typeface="宋体" panose="02010600030101010101" pitchFamily="2" charset="-122"/>
              </a:rPr>
              <a:t>files_struct</a:t>
            </a:r>
            <a:endParaRPr lang="en-US" altLang="zh-CN" sz="2000" b="0" dirty="0">
              <a:solidFill>
                <a:srgbClr val="000000"/>
              </a:solidFill>
              <a:latin typeface="Bitstream Vera Sans"/>
              <a:ea typeface="宋体" panose="02010600030101010101" pitchFamily="2" charset="-122"/>
            </a:endParaRPr>
          </a:p>
        </p:txBody>
      </p:sp>
      <p:sp>
        <p:nvSpPr>
          <p:cNvPr id="67613" name="Line 30">
            <a:extLst>
              <a:ext uri="{FF2B5EF4-FFF2-40B4-BE49-F238E27FC236}">
                <a16:creationId xmlns:a16="http://schemas.microsoft.com/office/drawing/2014/main" id="{C4BFBC62-C39B-47AD-907C-5B14DB78DB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47788" y="4622800"/>
            <a:ext cx="979487" cy="43656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614" name="Rectangle 31">
            <a:extLst>
              <a:ext uri="{FF2B5EF4-FFF2-40B4-BE49-F238E27FC236}">
                <a16:creationId xmlns:a16="http://schemas.microsoft.com/office/drawing/2014/main" id="{8E003DAF-6A02-4795-B63E-DF9F78B98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8863" y="4852988"/>
            <a:ext cx="1465262" cy="433387"/>
          </a:xfrm>
          <a:prstGeom prst="rect">
            <a:avLst/>
          </a:prstGeom>
          <a:solidFill>
            <a:srgbClr val="FFCC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1639" tIns="48363" rIns="81639" bIns="40820" anchor="ctr"/>
          <a:lstStyle>
            <a:lvl1pPr defTabSz="407988">
              <a:spcBef>
                <a:spcPct val="20000"/>
              </a:spcBef>
              <a:buFont typeface="Wingdings" panose="05000000000000000000" pitchFamily="2" charset="2"/>
              <a:buChar char="n"/>
              <a:tabLst>
                <a:tab pos="657225" algn="l"/>
                <a:tab pos="1312863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07988">
              <a:spcBef>
                <a:spcPct val="30000"/>
              </a:spcBef>
              <a:buFont typeface="Wingdings" panose="05000000000000000000" pitchFamily="2" charset="2"/>
              <a:buChar char="l"/>
              <a:tabLst>
                <a:tab pos="657225" algn="l"/>
                <a:tab pos="13128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>
              <a:lnSpc>
                <a:spcPct val="98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zh-CN" sz="2000" b="0">
                <a:solidFill>
                  <a:srgbClr val="000000"/>
                </a:solidFill>
                <a:latin typeface="Bitstream Vera Sans"/>
                <a:ea typeface="宋体" panose="02010600030101010101" pitchFamily="2" charset="-122"/>
              </a:rPr>
              <a:t>fd[0]</a:t>
            </a:r>
          </a:p>
        </p:txBody>
      </p:sp>
      <p:sp>
        <p:nvSpPr>
          <p:cNvPr id="67615" name="Rectangle 32">
            <a:extLst>
              <a:ext uri="{FF2B5EF4-FFF2-40B4-BE49-F238E27FC236}">
                <a16:creationId xmlns:a16="http://schemas.microsoft.com/office/drawing/2014/main" id="{7A4E9949-5625-4574-84BA-B60B1A358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8863" y="5286375"/>
            <a:ext cx="1465262" cy="433388"/>
          </a:xfrm>
          <a:prstGeom prst="rect">
            <a:avLst/>
          </a:prstGeom>
          <a:solidFill>
            <a:srgbClr val="FFCC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1639" tIns="48363" rIns="81639" bIns="40820" anchor="ctr"/>
          <a:lstStyle>
            <a:lvl1pPr defTabSz="407988">
              <a:spcBef>
                <a:spcPct val="20000"/>
              </a:spcBef>
              <a:buFont typeface="Wingdings" panose="05000000000000000000" pitchFamily="2" charset="2"/>
              <a:buChar char="n"/>
              <a:tabLst>
                <a:tab pos="657225" algn="l"/>
                <a:tab pos="1312863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07988">
              <a:spcBef>
                <a:spcPct val="30000"/>
              </a:spcBef>
              <a:buFont typeface="Wingdings" panose="05000000000000000000" pitchFamily="2" charset="2"/>
              <a:buChar char="l"/>
              <a:tabLst>
                <a:tab pos="657225" algn="l"/>
                <a:tab pos="13128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>
              <a:lnSpc>
                <a:spcPct val="98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zh-CN" sz="2000" b="0">
                <a:solidFill>
                  <a:srgbClr val="000000"/>
                </a:solidFill>
                <a:latin typeface="Bitstream Vera Sans"/>
                <a:ea typeface="宋体" panose="02010600030101010101" pitchFamily="2" charset="-122"/>
              </a:rPr>
              <a:t>fd[1]</a:t>
            </a:r>
          </a:p>
        </p:txBody>
      </p:sp>
      <p:sp>
        <p:nvSpPr>
          <p:cNvPr id="67616" name="Rectangle 33">
            <a:extLst>
              <a:ext uri="{FF2B5EF4-FFF2-40B4-BE49-F238E27FC236}">
                <a16:creationId xmlns:a16="http://schemas.microsoft.com/office/drawing/2014/main" id="{C49AED11-A820-4DEE-8508-C862FB57A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8863" y="5719763"/>
            <a:ext cx="1465262" cy="433387"/>
          </a:xfrm>
          <a:prstGeom prst="rect">
            <a:avLst/>
          </a:prstGeom>
          <a:solidFill>
            <a:srgbClr val="FFCC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1639" tIns="48363" rIns="81639" bIns="40820" anchor="ctr"/>
          <a:lstStyle>
            <a:lvl1pPr defTabSz="407988">
              <a:spcBef>
                <a:spcPct val="20000"/>
              </a:spcBef>
              <a:buFont typeface="Wingdings" panose="05000000000000000000" pitchFamily="2" charset="2"/>
              <a:buChar char="n"/>
              <a:tabLst>
                <a:tab pos="657225" algn="l"/>
                <a:tab pos="1312863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07988">
              <a:spcBef>
                <a:spcPct val="30000"/>
              </a:spcBef>
              <a:buFont typeface="Wingdings" panose="05000000000000000000" pitchFamily="2" charset="2"/>
              <a:buChar char="l"/>
              <a:tabLst>
                <a:tab pos="657225" algn="l"/>
                <a:tab pos="13128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>
              <a:lnSpc>
                <a:spcPct val="98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zh-CN" sz="2000" b="0">
                <a:solidFill>
                  <a:srgbClr val="000000"/>
                </a:solidFill>
                <a:latin typeface="Bitstream Vera Sans"/>
                <a:ea typeface="宋体" panose="02010600030101010101" pitchFamily="2" charset="-122"/>
              </a:rPr>
              <a:t>fd[2]</a:t>
            </a:r>
          </a:p>
        </p:txBody>
      </p:sp>
      <p:sp>
        <p:nvSpPr>
          <p:cNvPr id="67618" name="Text Box 35">
            <a:extLst>
              <a:ext uri="{FF2B5EF4-FFF2-40B4-BE49-F238E27FC236}">
                <a16:creationId xmlns:a16="http://schemas.microsoft.com/office/drawing/2014/main" id="{F709F629-7C9D-43E8-91D7-6F340F8AAE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025" y="2971800"/>
            <a:ext cx="1633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50419" rIns="81639" bIns="40820"/>
          <a:lstStyle>
            <a:lvl1pPr defTabSz="407988">
              <a:spcBef>
                <a:spcPct val="20000"/>
              </a:spcBef>
              <a:buFont typeface="Wingdings" panose="05000000000000000000" pitchFamily="2" charset="2"/>
              <a:buChar char="n"/>
              <a:tabLst>
                <a:tab pos="657225" algn="l"/>
                <a:tab pos="1312863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07988">
              <a:spcBef>
                <a:spcPct val="30000"/>
              </a:spcBef>
              <a:buFont typeface="Wingdings" panose="05000000000000000000" pitchFamily="2" charset="2"/>
              <a:buChar char="l"/>
              <a:tabLst>
                <a:tab pos="657225" algn="l"/>
                <a:tab pos="13128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>
              <a:lnSpc>
                <a:spcPct val="98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zh-CN" altLang="en-US" sz="2500" b="0">
                <a:solidFill>
                  <a:srgbClr val="000000"/>
                </a:solidFill>
                <a:latin typeface="Bitstream Vera Sans"/>
                <a:ea typeface="宋体" panose="02010600030101010101" pitchFamily="2" charset="-122"/>
              </a:rPr>
              <a:t>父进程</a:t>
            </a:r>
          </a:p>
        </p:txBody>
      </p:sp>
      <p:sp>
        <p:nvSpPr>
          <p:cNvPr id="67619" name="Text Box 36">
            <a:extLst>
              <a:ext uri="{FF2B5EF4-FFF2-40B4-BE49-F238E27FC236}">
                <a16:creationId xmlns:a16="http://schemas.microsoft.com/office/drawing/2014/main" id="{63DF26A9-CE48-460E-92F8-35D4D6B12C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5845175"/>
            <a:ext cx="163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50419" rIns="81639" bIns="40820"/>
          <a:lstStyle>
            <a:lvl1pPr defTabSz="407988">
              <a:spcBef>
                <a:spcPct val="20000"/>
              </a:spcBef>
              <a:buFont typeface="Wingdings" panose="05000000000000000000" pitchFamily="2" charset="2"/>
              <a:buChar char="n"/>
              <a:tabLst>
                <a:tab pos="657225" algn="l"/>
                <a:tab pos="1312863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07988">
              <a:spcBef>
                <a:spcPct val="30000"/>
              </a:spcBef>
              <a:buFont typeface="Wingdings" panose="05000000000000000000" pitchFamily="2" charset="2"/>
              <a:buChar char="l"/>
              <a:tabLst>
                <a:tab pos="657225" algn="l"/>
                <a:tab pos="13128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>
              <a:lnSpc>
                <a:spcPct val="98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zh-CN" altLang="en-US" sz="2500" b="0">
                <a:solidFill>
                  <a:srgbClr val="000000"/>
                </a:solidFill>
                <a:latin typeface="Bitstream Vera Sans"/>
                <a:ea typeface="宋体" panose="02010600030101010101" pitchFamily="2" charset="-122"/>
              </a:rPr>
              <a:t>子进程</a:t>
            </a:r>
          </a:p>
        </p:txBody>
      </p:sp>
      <p:sp>
        <p:nvSpPr>
          <p:cNvPr id="67620" name="Rectangle 37">
            <a:extLst>
              <a:ext uri="{FF2B5EF4-FFF2-40B4-BE49-F238E27FC236}">
                <a16:creationId xmlns:a16="http://schemas.microsoft.com/office/drawing/2014/main" id="{C2F2449C-19F9-47B6-8DEA-E61240FF3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3275" y="1457325"/>
            <a:ext cx="1306513" cy="433388"/>
          </a:xfrm>
          <a:prstGeom prst="rect">
            <a:avLst/>
          </a:prstGeom>
          <a:solidFill>
            <a:srgbClr val="0066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1639" tIns="50419" rIns="81639" bIns="40820" anchor="ctr"/>
          <a:lstStyle>
            <a:lvl1pPr defTabSz="407988">
              <a:spcBef>
                <a:spcPct val="20000"/>
              </a:spcBef>
              <a:buFont typeface="Wingdings" panose="05000000000000000000" pitchFamily="2" charset="2"/>
              <a:buChar char="n"/>
              <a:tabLst>
                <a:tab pos="6572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07988">
              <a:spcBef>
                <a:spcPct val="30000"/>
              </a:spcBef>
              <a:buFont typeface="Wingdings" panose="05000000000000000000" pitchFamily="2" charset="2"/>
              <a:buChar char="l"/>
              <a:tabLst>
                <a:tab pos="657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>
              <a:lnSpc>
                <a:spcPct val="98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Bitstream Vera Sans"/>
                <a:ea typeface="宋体" panose="02010600030101010101" pitchFamily="2" charset="-122"/>
              </a:rPr>
              <a:t>.........</a:t>
            </a:r>
          </a:p>
        </p:txBody>
      </p:sp>
      <p:sp>
        <p:nvSpPr>
          <p:cNvPr id="67621" name="Rectangle 38">
            <a:extLst>
              <a:ext uri="{FF2B5EF4-FFF2-40B4-BE49-F238E27FC236}">
                <a16:creationId xmlns:a16="http://schemas.microsoft.com/office/drawing/2014/main" id="{24D311A9-14CA-4444-8F82-08FDE6AFD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3275" y="1133475"/>
            <a:ext cx="13065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50419" rIns="81639" bIns="40820" anchor="ctr"/>
          <a:lstStyle>
            <a:lvl1pPr defTabSz="407988">
              <a:spcBef>
                <a:spcPct val="20000"/>
              </a:spcBef>
              <a:buFont typeface="Wingdings" panose="05000000000000000000" pitchFamily="2" charset="2"/>
              <a:buChar char="n"/>
              <a:tabLst>
                <a:tab pos="6572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07988">
              <a:spcBef>
                <a:spcPct val="30000"/>
              </a:spcBef>
              <a:buFont typeface="Wingdings" panose="05000000000000000000" pitchFamily="2" charset="2"/>
              <a:buChar char="l"/>
              <a:tabLst>
                <a:tab pos="657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>
              <a:lnSpc>
                <a:spcPct val="98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zh-CN" sz="2500" b="0">
                <a:solidFill>
                  <a:srgbClr val="000000"/>
                </a:solidFill>
                <a:latin typeface="Bitstream Vera Sans"/>
                <a:ea typeface="宋体" panose="02010600030101010101" pitchFamily="2" charset="-122"/>
              </a:rPr>
              <a:t>file</a:t>
            </a:r>
          </a:p>
        </p:txBody>
      </p:sp>
      <p:sp>
        <p:nvSpPr>
          <p:cNvPr id="67622" name="Rectangle 39">
            <a:extLst>
              <a:ext uri="{FF2B5EF4-FFF2-40B4-BE49-F238E27FC236}">
                <a16:creationId xmlns:a16="http://schemas.microsoft.com/office/drawing/2014/main" id="{303F9EA3-004F-4B3D-9F5A-AC2AE12C5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3275" y="2324100"/>
            <a:ext cx="1306513" cy="433388"/>
          </a:xfrm>
          <a:prstGeom prst="rect">
            <a:avLst/>
          </a:prstGeom>
          <a:solidFill>
            <a:srgbClr val="0066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1639" tIns="48363" rIns="81639" bIns="40820" anchor="ctr"/>
          <a:lstStyle>
            <a:lvl1pPr defTabSz="407988">
              <a:spcBef>
                <a:spcPct val="20000"/>
              </a:spcBef>
              <a:buFont typeface="Wingdings" panose="05000000000000000000" pitchFamily="2" charset="2"/>
              <a:buChar char="n"/>
              <a:tabLst>
                <a:tab pos="6572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07988">
              <a:spcBef>
                <a:spcPct val="30000"/>
              </a:spcBef>
              <a:buFont typeface="Wingdings" panose="05000000000000000000" pitchFamily="2" charset="2"/>
              <a:buChar char="l"/>
              <a:tabLst>
                <a:tab pos="657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>
              <a:lnSpc>
                <a:spcPct val="98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zh-CN" sz="2000" b="0">
                <a:solidFill>
                  <a:srgbClr val="000000"/>
                </a:solidFill>
                <a:latin typeface="Bitstream Vera Sans"/>
                <a:ea typeface="宋体" panose="02010600030101010101" pitchFamily="2" charset="-122"/>
              </a:rPr>
              <a:t>f_pos</a:t>
            </a:r>
          </a:p>
        </p:txBody>
      </p:sp>
      <p:sp>
        <p:nvSpPr>
          <p:cNvPr id="67623" name="Rectangle 40">
            <a:extLst>
              <a:ext uri="{FF2B5EF4-FFF2-40B4-BE49-F238E27FC236}">
                <a16:creationId xmlns:a16="http://schemas.microsoft.com/office/drawing/2014/main" id="{2728F544-B39E-44FB-944D-98EA875D3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3275" y="1890713"/>
            <a:ext cx="1306513" cy="433387"/>
          </a:xfrm>
          <a:prstGeom prst="rect">
            <a:avLst/>
          </a:prstGeom>
          <a:solidFill>
            <a:srgbClr val="0066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1639" tIns="48363" rIns="81639" bIns="40820" anchor="ctr"/>
          <a:lstStyle>
            <a:lvl1pPr defTabSz="407988">
              <a:spcBef>
                <a:spcPct val="20000"/>
              </a:spcBef>
              <a:buFont typeface="Wingdings" panose="05000000000000000000" pitchFamily="2" charset="2"/>
              <a:buChar char="n"/>
              <a:tabLst>
                <a:tab pos="6572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07988">
              <a:spcBef>
                <a:spcPct val="30000"/>
              </a:spcBef>
              <a:buFont typeface="Wingdings" panose="05000000000000000000" pitchFamily="2" charset="2"/>
              <a:buChar char="l"/>
              <a:tabLst>
                <a:tab pos="657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>
              <a:lnSpc>
                <a:spcPct val="98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zh-CN" sz="2000" b="0">
                <a:solidFill>
                  <a:srgbClr val="000000"/>
                </a:solidFill>
                <a:latin typeface="Bitstream Vera Sans"/>
                <a:ea typeface="宋体" panose="02010600030101010101" pitchFamily="2" charset="-122"/>
              </a:rPr>
              <a:t>f_dentry</a:t>
            </a:r>
          </a:p>
        </p:txBody>
      </p:sp>
      <p:sp>
        <p:nvSpPr>
          <p:cNvPr id="67624" name="Rectangle 41">
            <a:extLst>
              <a:ext uri="{FF2B5EF4-FFF2-40B4-BE49-F238E27FC236}">
                <a16:creationId xmlns:a16="http://schemas.microsoft.com/office/drawing/2014/main" id="{F892B300-B1D7-4855-A8FA-A19208E03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3275" y="2757488"/>
            <a:ext cx="1306513" cy="433387"/>
          </a:xfrm>
          <a:prstGeom prst="rect">
            <a:avLst/>
          </a:prstGeom>
          <a:solidFill>
            <a:srgbClr val="0066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1639" tIns="48363" rIns="81639" bIns="40820" anchor="ctr"/>
          <a:lstStyle>
            <a:lvl1pPr defTabSz="407988">
              <a:spcBef>
                <a:spcPct val="20000"/>
              </a:spcBef>
              <a:buFont typeface="Wingdings" panose="05000000000000000000" pitchFamily="2" charset="2"/>
              <a:buChar char="n"/>
              <a:tabLst>
                <a:tab pos="6572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07988">
              <a:spcBef>
                <a:spcPct val="30000"/>
              </a:spcBef>
              <a:buFont typeface="Wingdings" panose="05000000000000000000" pitchFamily="2" charset="2"/>
              <a:buChar char="l"/>
              <a:tabLst>
                <a:tab pos="657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>
              <a:lnSpc>
                <a:spcPct val="98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zh-CN" altLang="en-US" sz="2000" b="0">
                <a:solidFill>
                  <a:srgbClr val="000000"/>
                </a:solidFill>
                <a:latin typeface="Bitstream Vera Sans"/>
                <a:ea typeface="宋体" panose="02010600030101010101" pitchFamily="2" charset="-122"/>
              </a:rPr>
              <a:t>文件标志</a:t>
            </a:r>
          </a:p>
        </p:txBody>
      </p:sp>
      <p:sp>
        <p:nvSpPr>
          <p:cNvPr id="67625" name="Rectangle 42">
            <a:extLst>
              <a:ext uri="{FF2B5EF4-FFF2-40B4-BE49-F238E27FC236}">
                <a16:creationId xmlns:a16="http://schemas.microsoft.com/office/drawing/2014/main" id="{8A7FD054-4748-46EA-B32F-46C52A105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3275" y="4919663"/>
            <a:ext cx="1306513" cy="433387"/>
          </a:xfrm>
          <a:prstGeom prst="rect">
            <a:avLst/>
          </a:prstGeom>
          <a:solidFill>
            <a:srgbClr val="0066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1639" tIns="50419" rIns="81639" bIns="40820" anchor="ctr"/>
          <a:lstStyle>
            <a:lvl1pPr defTabSz="407988">
              <a:spcBef>
                <a:spcPct val="20000"/>
              </a:spcBef>
              <a:buFont typeface="Wingdings" panose="05000000000000000000" pitchFamily="2" charset="2"/>
              <a:buChar char="n"/>
              <a:tabLst>
                <a:tab pos="6572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07988">
              <a:spcBef>
                <a:spcPct val="30000"/>
              </a:spcBef>
              <a:buFont typeface="Wingdings" panose="05000000000000000000" pitchFamily="2" charset="2"/>
              <a:buChar char="l"/>
              <a:tabLst>
                <a:tab pos="657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>
              <a:lnSpc>
                <a:spcPct val="98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Bitstream Vera Sans"/>
                <a:ea typeface="宋体" panose="02010600030101010101" pitchFamily="2" charset="-122"/>
              </a:rPr>
              <a:t>..........</a:t>
            </a:r>
          </a:p>
        </p:txBody>
      </p:sp>
      <p:sp>
        <p:nvSpPr>
          <p:cNvPr id="67626" name="Rectangle 43">
            <a:extLst>
              <a:ext uri="{FF2B5EF4-FFF2-40B4-BE49-F238E27FC236}">
                <a16:creationId xmlns:a16="http://schemas.microsoft.com/office/drawing/2014/main" id="{09513827-8D80-40AA-8C19-387BA32E8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3275" y="5786438"/>
            <a:ext cx="1306513" cy="433387"/>
          </a:xfrm>
          <a:prstGeom prst="rect">
            <a:avLst/>
          </a:prstGeom>
          <a:solidFill>
            <a:srgbClr val="0066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1639" tIns="48363" rIns="81639" bIns="40820" anchor="ctr"/>
          <a:lstStyle>
            <a:lvl1pPr defTabSz="407988">
              <a:spcBef>
                <a:spcPct val="20000"/>
              </a:spcBef>
              <a:buFont typeface="Wingdings" panose="05000000000000000000" pitchFamily="2" charset="2"/>
              <a:buChar char="n"/>
              <a:tabLst>
                <a:tab pos="6572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07988">
              <a:spcBef>
                <a:spcPct val="30000"/>
              </a:spcBef>
              <a:buFont typeface="Wingdings" panose="05000000000000000000" pitchFamily="2" charset="2"/>
              <a:buChar char="l"/>
              <a:tabLst>
                <a:tab pos="657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>
              <a:lnSpc>
                <a:spcPct val="98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zh-CN" sz="2000" b="0">
                <a:solidFill>
                  <a:srgbClr val="000000"/>
                </a:solidFill>
                <a:latin typeface="Bitstream Vera Sans"/>
                <a:ea typeface="宋体" panose="02010600030101010101" pitchFamily="2" charset="-122"/>
              </a:rPr>
              <a:t>f_pos</a:t>
            </a:r>
          </a:p>
        </p:txBody>
      </p:sp>
      <p:sp>
        <p:nvSpPr>
          <p:cNvPr id="67627" name="Rectangle 44">
            <a:extLst>
              <a:ext uri="{FF2B5EF4-FFF2-40B4-BE49-F238E27FC236}">
                <a16:creationId xmlns:a16="http://schemas.microsoft.com/office/drawing/2014/main" id="{4D7155E0-926F-47E7-8380-ACD6D86B8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3275" y="5353050"/>
            <a:ext cx="1306513" cy="433388"/>
          </a:xfrm>
          <a:prstGeom prst="rect">
            <a:avLst/>
          </a:prstGeom>
          <a:solidFill>
            <a:srgbClr val="0066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1639" tIns="48363" rIns="81639" bIns="40820" anchor="ctr"/>
          <a:lstStyle>
            <a:lvl1pPr defTabSz="407988">
              <a:spcBef>
                <a:spcPct val="20000"/>
              </a:spcBef>
              <a:buFont typeface="Wingdings" panose="05000000000000000000" pitchFamily="2" charset="2"/>
              <a:buChar char="n"/>
              <a:tabLst>
                <a:tab pos="6572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07988">
              <a:spcBef>
                <a:spcPct val="30000"/>
              </a:spcBef>
              <a:buFont typeface="Wingdings" panose="05000000000000000000" pitchFamily="2" charset="2"/>
              <a:buChar char="l"/>
              <a:tabLst>
                <a:tab pos="657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>
              <a:lnSpc>
                <a:spcPct val="98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zh-CN" sz="2000" b="0">
                <a:solidFill>
                  <a:srgbClr val="000000"/>
                </a:solidFill>
                <a:latin typeface="Bitstream Vera Sans"/>
                <a:ea typeface="宋体" panose="02010600030101010101" pitchFamily="2" charset="-122"/>
              </a:rPr>
              <a:t>f_dentry</a:t>
            </a:r>
          </a:p>
        </p:txBody>
      </p:sp>
      <p:sp>
        <p:nvSpPr>
          <p:cNvPr id="67628" name="Rectangle 45">
            <a:extLst>
              <a:ext uri="{FF2B5EF4-FFF2-40B4-BE49-F238E27FC236}">
                <a16:creationId xmlns:a16="http://schemas.microsoft.com/office/drawing/2014/main" id="{76033CBE-D032-4FBF-8E40-56C97FE8F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3275" y="6219825"/>
            <a:ext cx="1306513" cy="433388"/>
          </a:xfrm>
          <a:prstGeom prst="rect">
            <a:avLst/>
          </a:prstGeom>
          <a:solidFill>
            <a:srgbClr val="0066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1639" tIns="48363" rIns="81639" bIns="40820" anchor="ctr"/>
          <a:lstStyle>
            <a:lvl1pPr defTabSz="407988">
              <a:spcBef>
                <a:spcPct val="20000"/>
              </a:spcBef>
              <a:buFont typeface="Wingdings" panose="05000000000000000000" pitchFamily="2" charset="2"/>
              <a:buChar char="n"/>
              <a:tabLst>
                <a:tab pos="6572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07988">
              <a:spcBef>
                <a:spcPct val="30000"/>
              </a:spcBef>
              <a:buFont typeface="Wingdings" panose="05000000000000000000" pitchFamily="2" charset="2"/>
              <a:buChar char="l"/>
              <a:tabLst>
                <a:tab pos="657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>
              <a:lnSpc>
                <a:spcPct val="98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zh-CN" altLang="en-US" sz="2000" b="0">
                <a:solidFill>
                  <a:srgbClr val="000000"/>
                </a:solidFill>
                <a:latin typeface="Bitstream Vera Sans"/>
                <a:ea typeface="宋体" panose="02010600030101010101" pitchFamily="2" charset="-122"/>
              </a:rPr>
              <a:t>文件标志</a:t>
            </a:r>
          </a:p>
        </p:txBody>
      </p:sp>
      <p:sp>
        <p:nvSpPr>
          <p:cNvPr id="67629" name="Rectangle 46">
            <a:extLst>
              <a:ext uri="{FF2B5EF4-FFF2-40B4-BE49-F238E27FC236}">
                <a16:creationId xmlns:a16="http://schemas.microsoft.com/office/drawing/2014/main" id="{6E21A792-9C11-47B3-A8AC-6E8175502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8213" y="3189288"/>
            <a:ext cx="1304925" cy="433387"/>
          </a:xfrm>
          <a:prstGeom prst="rect">
            <a:avLst/>
          </a:prstGeom>
          <a:solidFill>
            <a:srgbClr val="0066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1639" tIns="50419" rIns="81639" bIns="40820" anchor="ctr"/>
          <a:lstStyle>
            <a:lvl1pPr defTabSz="407988">
              <a:spcBef>
                <a:spcPct val="20000"/>
              </a:spcBef>
              <a:buFont typeface="Wingdings" panose="05000000000000000000" pitchFamily="2" charset="2"/>
              <a:buChar char="n"/>
              <a:tabLst>
                <a:tab pos="6572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07988">
              <a:spcBef>
                <a:spcPct val="30000"/>
              </a:spcBef>
              <a:buFont typeface="Wingdings" panose="05000000000000000000" pitchFamily="2" charset="2"/>
              <a:buChar char="l"/>
              <a:tabLst>
                <a:tab pos="657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>
              <a:lnSpc>
                <a:spcPct val="98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Bitstream Vera Sans"/>
                <a:ea typeface="宋体" panose="02010600030101010101" pitchFamily="2" charset="-122"/>
              </a:rPr>
              <a:t>..........</a:t>
            </a:r>
          </a:p>
        </p:txBody>
      </p:sp>
      <p:sp>
        <p:nvSpPr>
          <p:cNvPr id="67630" name="Rectangle 47">
            <a:extLst>
              <a:ext uri="{FF2B5EF4-FFF2-40B4-BE49-F238E27FC236}">
                <a16:creationId xmlns:a16="http://schemas.microsoft.com/office/drawing/2014/main" id="{7D7391AF-0E9A-45CE-93E1-DB7D7ED5E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8213" y="4056063"/>
            <a:ext cx="1304925" cy="433387"/>
          </a:xfrm>
          <a:prstGeom prst="rect">
            <a:avLst/>
          </a:prstGeom>
          <a:solidFill>
            <a:srgbClr val="0066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1639" tIns="48363" rIns="81639" bIns="40820" anchor="ctr"/>
          <a:lstStyle>
            <a:lvl1pPr defTabSz="407988">
              <a:spcBef>
                <a:spcPct val="20000"/>
              </a:spcBef>
              <a:buFont typeface="Wingdings" panose="05000000000000000000" pitchFamily="2" charset="2"/>
              <a:buChar char="n"/>
              <a:tabLst>
                <a:tab pos="6572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07988">
              <a:spcBef>
                <a:spcPct val="30000"/>
              </a:spcBef>
              <a:buFont typeface="Wingdings" panose="05000000000000000000" pitchFamily="2" charset="2"/>
              <a:buChar char="l"/>
              <a:tabLst>
                <a:tab pos="657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>
              <a:lnSpc>
                <a:spcPct val="98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zh-CN" sz="2000" b="0">
                <a:solidFill>
                  <a:srgbClr val="000000"/>
                </a:solidFill>
                <a:latin typeface="Bitstream Vera Sans"/>
                <a:ea typeface="宋体" panose="02010600030101010101" pitchFamily="2" charset="-122"/>
              </a:rPr>
              <a:t>f_pos</a:t>
            </a:r>
          </a:p>
        </p:txBody>
      </p:sp>
      <p:sp>
        <p:nvSpPr>
          <p:cNvPr id="67631" name="Rectangle 48">
            <a:extLst>
              <a:ext uri="{FF2B5EF4-FFF2-40B4-BE49-F238E27FC236}">
                <a16:creationId xmlns:a16="http://schemas.microsoft.com/office/drawing/2014/main" id="{16EE8113-B91F-4005-8CB4-897550A6A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8213" y="3622675"/>
            <a:ext cx="1304925" cy="433388"/>
          </a:xfrm>
          <a:prstGeom prst="rect">
            <a:avLst/>
          </a:prstGeom>
          <a:solidFill>
            <a:srgbClr val="0066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1639" tIns="48363" rIns="81639" bIns="40820" anchor="ctr"/>
          <a:lstStyle>
            <a:lvl1pPr defTabSz="407988">
              <a:spcBef>
                <a:spcPct val="20000"/>
              </a:spcBef>
              <a:buFont typeface="Wingdings" panose="05000000000000000000" pitchFamily="2" charset="2"/>
              <a:buChar char="n"/>
              <a:tabLst>
                <a:tab pos="6572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07988">
              <a:spcBef>
                <a:spcPct val="30000"/>
              </a:spcBef>
              <a:buFont typeface="Wingdings" panose="05000000000000000000" pitchFamily="2" charset="2"/>
              <a:buChar char="l"/>
              <a:tabLst>
                <a:tab pos="657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>
              <a:lnSpc>
                <a:spcPct val="98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zh-CN" sz="2000" b="0">
                <a:solidFill>
                  <a:srgbClr val="000000"/>
                </a:solidFill>
                <a:latin typeface="Bitstream Vera Sans"/>
                <a:ea typeface="宋体" panose="02010600030101010101" pitchFamily="2" charset="-122"/>
              </a:rPr>
              <a:t>f_dentry</a:t>
            </a:r>
          </a:p>
        </p:txBody>
      </p:sp>
      <p:sp>
        <p:nvSpPr>
          <p:cNvPr id="67632" name="Rectangle 49">
            <a:extLst>
              <a:ext uri="{FF2B5EF4-FFF2-40B4-BE49-F238E27FC236}">
                <a16:creationId xmlns:a16="http://schemas.microsoft.com/office/drawing/2014/main" id="{2F571839-DA2E-41B4-A378-1F553A1EC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8213" y="4489450"/>
            <a:ext cx="1304925" cy="433388"/>
          </a:xfrm>
          <a:prstGeom prst="rect">
            <a:avLst/>
          </a:prstGeom>
          <a:solidFill>
            <a:srgbClr val="0066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1639" tIns="48363" rIns="81639" bIns="40820" anchor="ctr"/>
          <a:lstStyle>
            <a:lvl1pPr defTabSz="407988">
              <a:spcBef>
                <a:spcPct val="20000"/>
              </a:spcBef>
              <a:buFont typeface="Wingdings" panose="05000000000000000000" pitchFamily="2" charset="2"/>
              <a:buChar char="n"/>
              <a:tabLst>
                <a:tab pos="6572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07988">
              <a:spcBef>
                <a:spcPct val="30000"/>
              </a:spcBef>
              <a:buFont typeface="Wingdings" panose="05000000000000000000" pitchFamily="2" charset="2"/>
              <a:buChar char="l"/>
              <a:tabLst>
                <a:tab pos="657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>
              <a:lnSpc>
                <a:spcPct val="98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zh-CN" altLang="en-US" sz="2000" b="0">
                <a:solidFill>
                  <a:srgbClr val="000000"/>
                </a:solidFill>
                <a:latin typeface="Bitstream Vera Sans"/>
                <a:ea typeface="宋体" panose="02010600030101010101" pitchFamily="2" charset="-122"/>
              </a:rPr>
              <a:t>文件标志</a:t>
            </a:r>
          </a:p>
        </p:txBody>
      </p:sp>
      <p:sp>
        <p:nvSpPr>
          <p:cNvPr id="67633" name="Rectangle 50">
            <a:extLst>
              <a:ext uri="{FF2B5EF4-FFF2-40B4-BE49-F238E27FC236}">
                <a16:creationId xmlns:a16="http://schemas.microsoft.com/office/drawing/2014/main" id="{62B3A071-9006-478F-A201-C141F81F4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0638" y="3606800"/>
            <a:ext cx="1468437" cy="434975"/>
          </a:xfrm>
          <a:prstGeom prst="rect">
            <a:avLst/>
          </a:prstGeom>
          <a:solidFill>
            <a:srgbClr val="FF9966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1639" tIns="49048" rIns="81639" bIns="40820" anchor="ctr"/>
          <a:lstStyle>
            <a:lvl1pPr defTabSz="407988">
              <a:spcBef>
                <a:spcPct val="20000"/>
              </a:spcBef>
              <a:buFont typeface="Wingdings" panose="05000000000000000000" pitchFamily="2" charset="2"/>
              <a:buChar char="n"/>
              <a:tabLst>
                <a:tab pos="657225" algn="l"/>
                <a:tab pos="1312863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07988">
              <a:spcBef>
                <a:spcPct val="30000"/>
              </a:spcBef>
              <a:buFont typeface="Wingdings" panose="05000000000000000000" pitchFamily="2" charset="2"/>
              <a:buChar char="l"/>
              <a:tabLst>
                <a:tab pos="657225" algn="l"/>
                <a:tab pos="13128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>
              <a:lnSpc>
                <a:spcPct val="98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zh-CN" altLang="en-US" sz="2200" b="0">
                <a:solidFill>
                  <a:srgbClr val="000000"/>
                </a:solidFill>
                <a:latin typeface="Bitstream Vera Sans"/>
                <a:ea typeface="宋体" panose="02010600030101010101" pitchFamily="2" charset="-122"/>
              </a:rPr>
              <a:t>索引节点号</a:t>
            </a:r>
          </a:p>
        </p:txBody>
      </p:sp>
      <p:sp>
        <p:nvSpPr>
          <p:cNvPr id="67634" name="Rectangle 51">
            <a:extLst>
              <a:ext uri="{FF2B5EF4-FFF2-40B4-BE49-F238E27FC236}">
                <a16:creationId xmlns:a16="http://schemas.microsoft.com/office/drawing/2014/main" id="{B34344D1-B028-4417-B743-A454FAABB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0638" y="4041775"/>
            <a:ext cx="1468437" cy="433388"/>
          </a:xfrm>
          <a:prstGeom prst="rect">
            <a:avLst/>
          </a:prstGeom>
          <a:solidFill>
            <a:srgbClr val="FF9966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1639" tIns="49048" rIns="81639" bIns="40820" anchor="ctr"/>
          <a:lstStyle>
            <a:lvl1pPr defTabSz="407988">
              <a:spcBef>
                <a:spcPct val="20000"/>
              </a:spcBef>
              <a:buFont typeface="Wingdings" panose="05000000000000000000" pitchFamily="2" charset="2"/>
              <a:buChar char="n"/>
              <a:tabLst>
                <a:tab pos="657225" algn="l"/>
                <a:tab pos="1312863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07988">
              <a:spcBef>
                <a:spcPct val="30000"/>
              </a:spcBef>
              <a:buFont typeface="Wingdings" panose="05000000000000000000" pitchFamily="2" charset="2"/>
              <a:buChar char="l"/>
              <a:tabLst>
                <a:tab pos="657225" algn="l"/>
                <a:tab pos="13128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>
              <a:lnSpc>
                <a:spcPct val="98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zh-CN" altLang="en-US" sz="2200" b="0">
                <a:solidFill>
                  <a:srgbClr val="000000"/>
                </a:solidFill>
                <a:latin typeface="Bitstream Vera Sans"/>
                <a:ea typeface="宋体" panose="02010600030101010101" pitchFamily="2" charset="-122"/>
              </a:rPr>
              <a:t>文件各信息</a:t>
            </a:r>
          </a:p>
        </p:txBody>
      </p:sp>
      <p:sp>
        <p:nvSpPr>
          <p:cNvPr id="67635" name="Rectangle 52">
            <a:extLst>
              <a:ext uri="{FF2B5EF4-FFF2-40B4-BE49-F238E27FC236}">
                <a16:creationId xmlns:a16="http://schemas.microsoft.com/office/drawing/2014/main" id="{B607C750-ACED-436D-B4C0-5A568087C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9063" y="3282950"/>
            <a:ext cx="13049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50419" rIns="81639" bIns="40820" anchor="ctr"/>
          <a:lstStyle>
            <a:lvl1pPr defTabSz="407988">
              <a:spcBef>
                <a:spcPct val="20000"/>
              </a:spcBef>
              <a:buFont typeface="Wingdings" panose="05000000000000000000" pitchFamily="2" charset="2"/>
              <a:buChar char="n"/>
              <a:tabLst>
                <a:tab pos="6572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07988">
              <a:spcBef>
                <a:spcPct val="30000"/>
              </a:spcBef>
              <a:buFont typeface="Wingdings" panose="05000000000000000000" pitchFamily="2" charset="2"/>
              <a:buChar char="l"/>
              <a:tabLst>
                <a:tab pos="657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>
              <a:lnSpc>
                <a:spcPct val="98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zh-CN" sz="2500" b="0">
                <a:solidFill>
                  <a:srgbClr val="000000"/>
                </a:solidFill>
                <a:latin typeface="Bitstream Vera Sans"/>
                <a:ea typeface="宋体" panose="02010600030101010101" pitchFamily="2" charset="-122"/>
              </a:rPr>
              <a:t>inode</a:t>
            </a:r>
          </a:p>
        </p:txBody>
      </p:sp>
      <p:sp>
        <p:nvSpPr>
          <p:cNvPr id="67636" name="Rectangle 53">
            <a:extLst>
              <a:ext uri="{FF2B5EF4-FFF2-40B4-BE49-F238E27FC236}">
                <a16:creationId xmlns:a16="http://schemas.microsoft.com/office/drawing/2014/main" id="{EF1452BB-5895-4791-88DB-4CA85AD2C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2213" y="5599113"/>
            <a:ext cx="1470025" cy="433387"/>
          </a:xfrm>
          <a:prstGeom prst="rect">
            <a:avLst/>
          </a:prstGeom>
          <a:solidFill>
            <a:srgbClr val="FF9966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1639" tIns="49048" rIns="81639" bIns="40820" anchor="ctr"/>
          <a:lstStyle>
            <a:lvl1pPr defTabSz="407988">
              <a:spcBef>
                <a:spcPct val="20000"/>
              </a:spcBef>
              <a:buFont typeface="Wingdings" panose="05000000000000000000" pitchFamily="2" charset="2"/>
              <a:buChar char="n"/>
              <a:tabLst>
                <a:tab pos="657225" algn="l"/>
                <a:tab pos="1312863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07988">
              <a:spcBef>
                <a:spcPct val="30000"/>
              </a:spcBef>
              <a:buFont typeface="Wingdings" panose="05000000000000000000" pitchFamily="2" charset="2"/>
              <a:buChar char="l"/>
              <a:tabLst>
                <a:tab pos="657225" algn="l"/>
                <a:tab pos="13128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>
              <a:lnSpc>
                <a:spcPct val="98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zh-CN" altLang="en-US" sz="2200" b="0">
                <a:solidFill>
                  <a:srgbClr val="000000"/>
                </a:solidFill>
                <a:latin typeface="Bitstream Vera Sans"/>
                <a:ea typeface="宋体" panose="02010600030101010101" pitchFamily="2" charset="-122"/>
              </a:rPr>
              <a:t>索引节点号</a:t>
            </a:r>
          </a:p>
        </p:txBody>
      </p:sp>
      <p:sp>
        <p:nvSpPr>
          <p:cNvPr id="67637" name="Rectangle 54">
            <a:extLst>
              <a:ext uri="{FF2B5EF4-FFF2-40B4-BE49-F238E27FC236}">
                <a16:creationId xmlns:a16="http://schemas.microsoft.com/office/drawing/2014/main" id="{9465B7AF-1157-4D1C-95EF-4DD110B5B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2213" y="6032500"/>
            <a:ext cx="1470025" cy="433388"/>
          </a:xfrm>
          <a:prstGeom prst="rect">
            <a:avLst/>
          </a:prstGeom>
          <a:solidFill>
            <a:srgbClr val="FF9966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1639" tIns="49048" rIns="81639" bIns="40820" anchor="ctr"/>
          <a:lstStyle>
            <a:lvl1pPr defTabSz="407988">
              <a:spcBef>
                <a:spcPct val="20000"/>
              </a:spcBef>
              <a:buFont typeface="Wingdings" panose="05000000000000000000" pitchFamily="2" charset="2"/>
              <a:buChar char="n"/>
              <a:tabLst>
                <a:tab pos="657225" algn="l"/>
                <a:tab pos="1312863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07988">
              <a:spcBef>
                <a:spcPct val="30000"/>
              </a:spcBef>
              <a:buFont typeface="Wingdings" panose="05000000000000000000" pitchFamily="2" charset="2"/>
              <a:buChar char="l"/>
              <a:tabLst>
                <a:tab pos="657225" algn="l"/>
                <a:tab pos="13128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>
              <a:lnSpc>
                <a:spcPct val="98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zh-CN" altLang="en-US" sz="2200" b="0">
                <a:solidFill>
                  <a:srgbClr val="000000"/>
                </a:solidFill>
                <a:latin typeface="Bitstream Vera Sans"/>
                <a:ea typeface="宋体" panose="02010600030101010101" pitchFamily="2" charset="-122"/>
              </a:rPr>
              <a:t>文件各信息</a:t>
            </a:r>
          </a:p>
        </p:txBody>
      </p:sp>
      <p:sp>
        <p:nvSpPr>
          <p:cNvPr id="67638" name="Rectangle 55">
            <a:extLst>
              <a:ext uri="{FF2B5EF4-FFF2-40B4-BE49-F238E27FC236}">
                <a16:creationId xmlns:a16="http://schemas.microsoft.com/office/drawing/2014/main" id="{AE4365E9-1DB0-4BFE-82CE-DB3306623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0638" y="5275263"/>
            <a:ext cx="1306512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50419" rIns="81639" bIns="40820" anchor="ctr"/>
          <a:lstStyle>
            <a:lvl1pPr defTabSz="407988">
              <a:spcBef>
                <a:spcPct val="20000"/>
              </a:spcBef>
              <a:buFont typeface="Wingdings" panose="05000000000000000000" pitchFamily="2" charset="2"/>
              <a:buChar char="n"/>
              <a:tabLst>
                <a:tab pos="6572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07988">
              <a:spcBef>
                <a:spcPct val="30000"/>
              </a:spcBef>
              <a:buFont typeface="Wingdings" panose="05000000000000000000" pitchFamily="2" charset="2"/>
              <a:buChar char="l"/>
              <a:tabLst>
                <a:tab pos="657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>
              <a:lnSpc>
                <a:spcPct val="98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zh-CN" sz="2500" b="0">
                <a:solidFill>
                  <a:srgbClr val="000000"/>
                </a:solidFill>
                <a:latin typeface="Bitstream Vera Sans"/>
                <a:ea typeface="宋体" panose="02010600030101010101" pitchFamily="2" charset="-122"/>
              </a:rPr>
              <a:t>inode</a:t>
            </a:r>
          </a:p>
        </p:txBody>
      </p:sp>
      <p:cxnSp>
        <p:nvCxnSpPr>
          <p:cNvPr id="67639" name="AutoShape 56">
            <a:extLst>
              <a:ext uri="{FF2B5EF4-FFF2-40B4-BE49-F238E27FC236}">
                <a16:creationId xmlns:a16="http://schemas.microsoft.com/office/drawing/2014/main" id="{9C577249-BD5A-46D4-A1FA-05EDFDDFBB4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775075" y="1652588"/>
            <a:ext cx="904875" cy="34417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640" name="AutoShape 57">
            <a:extLst>
              <a:ext uri="{FF2B5EF4-FFF2-40B4-BE49-F238E27FC236}">
                <a16:creationId xmlns:a16="http://schemas.microsoft.com/office/drawing/2014/main" id="{E98CC71F-A42E-4A6F-B0C3-AC71C77925FF}"/>
              </a:ext>
            </a:extLst>
          </p:cNvPr>
          <p:cNvCxnSpPr>
            <a:cxnSpLocks noChangeShapeType="1"/>
            <a:endCxn id="67629" idx="1"/>
          </p:cNvCxnSpPr>
          <p:nvPr/>
        </p:nvCxnSpPr>
        <p:spPr bwMode="auto">
          <a:xfrm>
            <a:off x="3760788" y="2662238"/>
            <a:ext cx="2257425" cy="743744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641" name="AutoShape 58">
            <a:extLst>
              <a:ext uri="{FF2B5EF4-FFF2-40B4-BE49-F238E27FC236}">
                <a16:creationId xmlns:a16="http://schemas.microsoft.com/office/drawing/2014/main" id="{5E01C732-7848-4EEC-9EF8-195722F9FCFE}"/>
              </a:ext>
            </a:extLst>
          </p:cNvPr>
          <p:cNvCxnSpPr>
            <a:cxnSpLocks noChangeShapeType="1"/>
            <a:endCxn id="67629" idx="1"/>
          </p:cNvCxnSpPr>
          <p:nvPr/>
        </p:nvCxnSpPr>
        <p:spPr bwMode="auto">
          <a:xfrm flipV="1">
            <a:off x="3732213" y="3405982"/>
            <a:ext cx="2286000" cy="2107407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642" name="AutoShape 59">
            <a:extLst>
              <a:ext uri="{FF2B5EF4-FFF2-40B4-BE49-F238E27FC236}">
                <a16:creationId xmlns:a16="http://schemas.microsoft.com/office/drawing/2014/main" id="{23C97868-7604-45A6-9988-424200D50877}"/>
              </a:ext>
            </a:extLst>
          </p:cNvPr>
          <p:cNvCxnSpPr>
            <a:cxnSpLocks noChangeShapeType="1"/>
            <a:endCxn id="67627" idx="1"/>
          </p:cNvCxnSpPr>
          <p:nvPr/>
        </p:nvCxnSpPr>
        <p:spPr bwMode="auto">
          <a:xfrm rot="16200000" flipH="1">
            <a:off x="2986087" y="3943351"/>
            <a:ext cx="2474913" cy="779462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643" name="AutoShape 60">
            <a:extLst>
              <a:ext uri="{FF2B5EF4-FFF2-40B4-BE49-F238E27FC236}">
                <a16:creationId xmlns:a16="http://schemas.microsoft.com/office/drawing/2014/main" id="{B7CB2592-87C2-4C4D-BBD3-684F52DD809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732213" y="5588000"/>
            <a:ext cx="904875" cy="404813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644" name="Line 61">
            <a:extLst>
              <a:ext uri="{FF2B5EF4-FFF2-40B4-BE49-F238E27FC236}">
                <a16:creationId xmlns:a16="http://schemas.microsoft.com/office/drawing/2014/main" id="{CAFDA767-2B71-4495-933C-34DDC3F155F0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6950" y="3854450"/>
            <a:ext cx="327025" cy="65088"/>
          </a:xfrm>
          <a:prstGeom prst="line">
            <a:avLst/>
          </a:prstGeom>
          <a:noFill/>
          <a:ln w="72000">
            <a:solidFill>
              <a:srgbClr val="00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645" name="Line 62">
            <a:extLst>
              <a:ext uri="{FF2B5EF4-FFF2-40B4-BE49-F238E27FC236}">
                <a16:creationId xmlns:a16="http://schemas.microsoft.com/office/drawing/2014/main" id="{D525B016-BA88-4B99-BDB9-EE3A5029ADF9}"/>
              </a:ext>
            </a:extLst>
          </p:cNvPr>
          <p:cNvSpPr>
            <a:spLocks noChangeShapeType="1"/>
          </p:cNvSpPr>
          <p:nvPr/>
        </p:nvSpPr>
        <p:spPr bwMode="auto">
          <a:xfrm>
            <a:off x="5919788" y="5634038"/>
            <a:ext cx="1590675" cy="80962"/>
          </a:xfrm>
          <a:prstGeom prst="line">
            <a:avLst/>
          </a:prstGeom>
          <a:noFill/>
          <a:ln w="72000">
            <a:solidFill>
              <a:srgbClr val="00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44E99C5-1027-4F2A-8BBD-C92690815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kern="0" dirty="0"/>
              <a:t>父子进程共享文件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3">
            <a:extLst>
              <a:ext uri="{FF2B5EF4-FFF2-40B4-BE49-F238E27FC236}">
                <a16:creationId xmlns:a16="http://schemas.microsoft.com/office/drawing/2014/main" id="{7A0E2452-CEF0-42D0-B5C7-2EEEB9EE73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6777" y="1209972"/>
            <a:ext cx="8457222" cy="5157643"/>
          </a:xfrm>
        </p:spPr>
        <p:txBody>
          <a:bodyPr lIns="0" tIns="10972" rIns="0" bIns="0">
            <a:normAutofit/>
          </a:bodyPr>
          <a:lstStyle/>
          <a:p>
            <a:pPr marL="57150" eaLnBrk="1" hangingPunct="1">
              <a:spcBef>
                <a:spcPct val="0"/>
              </a:spcBef>
              <a:defRPr/>
            </a:pPr>
            <a:r>
              <a:rPr lang="zh-CN" altLang="en-US" sz="2800" kern="1200" dirty="0">
                <a:solidFill>
                  <a:srgbClr val="000000"/>
                </a:solidFill>
                <a:latin typeface="+mj-ea"/>
                <a:ea typeface="+mj-ea"/>
              </a:rPr>
              <a:t>父进程希望复制自己（共享代码，复制数据空间），但父子进程执行相同代码中的不同分支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5795F34-643B-4058-9FC8-852C1A775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fork</a:t>
            </a:r>
            <a:r>
              <a:rPr lang="zh-CN" altLang="en-US" dirty="0"/>
              <a:t>的用法</a:t>
            </a:r>
          </a:p>
        </p:txBody>
      </p:sp>
      <p:pic>
        <p:nvPicPr>
          <p:cNvPr id="71684" name="图片 3">
            <a:extLst>
              <a:ext uri="{FF2B5EF4-FFF2-40B4-BE49-F238E27FC236}">
                <a16:creationId xmlns:a16="http://schemas.microsoft.com/office/drawing/2014/main" id="{3C44D0B3-396D-4419-96E7-900B0976F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736" y="2263775"/>
            <a:ext cx="3878263" cy="446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495300" y="2674372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spcBef>
                <a:spcPct val="0"/>
              </a:spcBef>
              <a:defRPr/>
            </a:pPr>
            <a:r>
              <a:rPr lang="zh-CN" altLang="en-US" sz="2800" dirty="0">
                <a:solidFill>
                  <a:srgbClr val="000000"/>
                </a:solidFill>
              </a:rPr>
              <a:t>网络并发服务器中，父进程等待客户端的服务请求。当请求达到，父进程调用</a:t>
            </a:r>
            <a:r>
              <a:rPr lang="en-US" altLang="zh-CN" sz="2800" dirty="0">
                <a:solidFill>
                  <a:srgbClr val="000000"/>
                </a:solidFill>
              </a:rPr>
              <a:t>fork</a:t>
            </a:r>
            <a:r>
              <a:rPr lang="zh-CN" altLang="en-US" sz="2800" dirty="0">
                <a:solidFill>
                  <a:srgbClr val="000000"/>
                </a:solidFill>
              </a:rPr>
              <a:t>创建子进程处理该请求，而父进程继续等待下一个服务请求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3">
            <a:extLst>
              <a:ext uri="{FF2B5EF4-FFF2-40B4-BE49-F238E27FC236}">
                <a16:creationId xmlns:a16="http://schemas.microsoft.com/office/drawing/2014/main" id="{2C3B4A32-1BAE-4413-94E2-0A9A3E2A1C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lIns="0" tIns="10972" rIns="0" bIns="0">
            <a:normAutofit/>
          </a:bodyPr>
          <a:lstStyle/>
          <a:p>
            <a:pPr marL="57150" eaLnBrk="1" hangingPunct="1">
              <a:spcBef>
                <a:spcPct val="0"/>
              </a:spcBef>
              <a:defRPr/>
            </a:pPr>
            <a:r>
              <a:rPr lang="zh-CN" altLang="en-US" sz="3600" kern="1200" dirty="0">
                <a:solidFill>
                  <a:srgbClr val="000000"/>
                </a:solidFill>
              </a:rPr>
              <a:t>父子进程执行不同的可执行文件（父子进程具有完全不同的代码段和数据空间）</a:t>
            </a:r>
          </a:p>
          <a:p>
            <a:pPr marL="457200" lvl="1" eaLnBrk="1" hangingPunct="1">
              <a:spcBef>
                <a:spcPct val="0"/>
              </a:spcBef>
              <a:defRPr/>
            </a:pPr>
            <a:r>
              <a:rPr lang="zh-CN" altLang="en-US" sz="3200" kern="1200" dirty="0">
                <a:solidFill>
                  <a:srgbClr val="000000"/>
                </a:solidFill>
              </a:rPr>
              <a:t>子进程从</a:t>
            </a:r>
            <a:r>
              <a:rPr lang="en-US" altLang="zh-CN" sz="3200" kern="1200" dirty="0">
                <a:solidFill>
                  <a:srgbClr val="000000"/>
                </a:solidFill>
              </a:rPr>
              <a:t>fork</a:t>
            </a:r>
            <a:r>
              <a:rPr lang="zh-CN" altLang="en-US" sz="3200" kern="1200" dirty="0">
                <a:solidFill>
                  <a:srgbClr val="000000"/>
                </a:solidFill>
              </a:rPr>
              <a:t>返回后，立即调用</a:t>
            </a:r>
            <a:r>
              <a:rPr lang="en-US" altLang="zh-CN" sz="3200" kern="1200" dirty="0">
                <a:solidFill>
                  <a:srgbClr val="000000"/>
                </a:solidFill>
              </a:rPr>
              <a:t>exec</a:t>
            </a:r>
            <a:r>
              <a:rPr lang="zh-CN" altLang="en-US" sz="3200" kern="1200" dirty="0">
                <a:solidFill>
                  <a:srgbClr val="000000"/>
                </a:solidFill>
              </a:rPr>
              <a:t>类函数执行另外一个可执行文件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6264EB9-4F88-4D32-A1C0-27E0E2697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fork</a:t>
            </a:r>
            <a:r>
              <a:rPr lang="zh-CN" altLang="en-US" dirty="0"/>
              <a:t>的用法</a:t>
            </a:r>
          </a:p>
        </p:txBody>
      </p:sp>
      <p:pic>
        <p:nvPicPr>
          <p:cNvPr id="73732" name="图片 7">
            <a:extLst>
              <a:ext uri="{FF2B5EF4-FFF2-40B4-BE49-F238E27FC236}">
                <a16:creationId xmlns:a16="http://schemas.microsoft.com/office/drawing/2014/main" id="{24AB48CD-C0B5-4F6E-AAD3-B77F6EFD4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3429000"/>
            <a:ext cx="7999412" cy="333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8461C55E-1CB5-444A-AC2C-3CBCA93FC6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L</a:t>
            </a:r>
            <a:r>
              <a:rPr lang="en-US" altLang="zh-CN" dirty="0"/>
              <a:t>inux</a:t>
            </a:r>
            <a:r>
              <a:rPr lang="zh-CN" altLang="en-US" dirty="0"/>
              <a:t>进程控制块：</a:t>
            </a:r>
            <a:r>
              <a:rPr lang="en-US" dirty="0" err="1"/>
              <a:t>task_struct</a:t>
            </a:r>
            <a:r>
              <a:rPr lang="zh-CN" altLang="en-US" dirty="0"/>
              <a:t>结构</a:t>
            </a:r>
          </a:p>
        </p:txBody>
      </p:sp>
      <p:sp>
        <p:nvSpPr>
          <p:cNvPr id="13315" name="TextBox 4">
            <a:extLst>
              <a:ext uri="{FF2B5EF4-FFF2-40B4-BE49-F238E27FC236}">
                <a16:creationId xmlns:a16="http://schemas.microsoft.com/office/drawing/2014/main" id="{FC13B530-3A91-4324-8404-E14195D7BF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1268413"/>
            <a:ext cx="6321425" cy="405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30000"/>
              </a:spcBef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200" b="0" dirty="0" err="1">
                <a:solidFill>
                  <a:srgbClr val="000000"/>
                </a:solidFill>
                <a:ea typeface="宋体" panose="02010600030101010101" pitchFamily="2" charset="-122"/>
              </a:rPr>
              <a:t>pid_t</a:t>
            </a:r>
            <a:r>
              <a:rPr lang="en-US" altLang="zh-CN" sz="3200" b="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3200" b="0" dirty="0" err="1">
                <a:solidFill>
                  <a:srgbClr val="000000"/>
                </a:solidFill>
                <a:ea typeface="宋体" panose="02010600030101010101" pitchFamily="2" charset="-122"/>
              </a:rPr>
              <a:t>pid</a:t>
            </a:r>
            <a:r>
              <a:rPr lang="en-US" altLang="zh-CN" sz="3200" b="0" dirty="0">
                <a:solidFill>
                  <a:srgbClr val="000000"/>
                </a:solidFill>
                <a:ea typeface="宋体" panose="02010600030101010101" pitchFamily="2" charset="-122"/>
              </a:rPr>
              <a:t>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200" b="0" dirty="0" err="1">
                <a:solidFill>
                  <a:srgbClr val="000000"/>
                </a:solidFill>
                <a:ea typeface="宋体" panose="02010600030101010101" pitchFamily="2" charset="-122"/>
              </a:rPr>
              <a:t>uid_t</a:t>
            </a:r>
            <a:r>
              <a:rPr lang="en-US" altLang="zh-CN" sz="3200" b="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3200" b="0" dirty="0" err="1">
                <a:solidFill>
                  <a:srgbClr val="000000"/>
                </a:solidFill>
                <a:ea typeface="宋体" panose="02010600030101010101" pitchFamily="2" charset="-122"/>
              </a:rPr>
              <a:t>uid,euid</a:t>
            </a:r>
            <a:r>
              <a:rPr lang="en-US" altLang="zh-CN" sz="3200" b="0" dirty="0">
                <a:solidFill>
                  <a:srgbClr val="000000"/>
                </a:solidFill>
                <a:ea typeface="宋体" panose="02010600030101010101" pitchFamily="2" charset="-122"/>
              </a:rPr>
              <a:t>; 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200" b="0" dirty="0" err="1">
                <a:solidFill>
                  <a:srgbClr val="000000"/>
                </a:solidFill>
                <a:ea typeface="宋体" panose="02010600030101010101" pitchFamily="2" charset="-122"/>
              </a:rPr>
              <a:t>gid_t</a:t>
            </a:r>
            <a:r>
              <a:rPr lang="en-US" altLang="zh-CN" sz="3200" b="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3200" b="0" dirty="0" err="1">
                <a:solidFill>
                  <a:srgbClr val="000000"/>
                </a:solidFill>
                <a:ea typeface="宋体" panose="02010600030101010101" pitchFamily="2" charset="-122"/>
              </a:rPr>
              <a:t>gid,egid</a:t>
            </a:r>
            <a:r>
              <a:rPr lang="en-US" altLang="zh-CN" sz="3200" b="0" dirty="0">
                <a:solidFill>
                  <a:srgbClr val="000000"/>
                </a:solidFill>
                <a:ea typeface="宋体" panose="02010600030101010101" pitchFamily="2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200" b="0" dirty="0">
                <a:solidFill>
                  <a:srgbClr val="000000"/>
                </a:solidFill>
                <a:ea typeface="宋体" panose="02010600030101010101" pitchFamily="2" charset="-122"/>
              </a:rPr>
              <a:t>volatile long state;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200" b="0" dirty="0" err="1">
                <a:solidFill>
                  <a:srgbClr val="000000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3200" b="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3200" b="0" dirty="0" err="1">
                <a:solidFill>
                  <a:srgbClr val="000000"/>
                </a:solidFill>
                <a:ea typeface="宋体" panose="02010600030101010101" pitchFamily="2" charset="-122"/>
              </a:rPr>
              <a:t>exit_state</a:t>
            </a:r>
            <a:r>
              <a:rPr lang="en-US" altLang="zh-CN" sz="3200" b="0" dirty="0">
                <a:solidFill>
                  <a:srgbClr val="000000"/>
                </a:solidFill>
                <a:ea typeface="宋体" panose="02010600030101010101" pitchFamily="2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200" b="0" dirty="0">
                <a:solidFill>
                  <a:srgbClr val="000000"/>
                </a:solidFill>
                <a:ea typeface="宋体" panose="02010600030101010101" pitchFamily="2" charset="-122"/>
              </a:rPr>
              <a:t>unsigned </a:t>
            </a:r>
            <a:r>
              <a:rPr lang="en-US" altLang="zh-CN" sz="3200" b="0" dirty="0" err="1">
                <a:solidFill>
                  <a:srgbClr val="000000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3200" b="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3200" b="0" dirty="0" err="1">
                <a:solidFill>
                  <a:srgbClr val="000000"/>
                </a:solidFill>
                <a:ea typeface="宋体" panose="02010600030101010101" pitchFamily="2" charset="-122"/>
              </a:rPr>
              <a:t>rt_priority</a:t>
            </a:r>
            <a:r>
              <a:rPr lang="en-US" altLang="zh-CN" sz="3200" b="0" dirty="0">
                <a:solidFill>
                  <a:srgbClr val="000000"/>
                </a:solidFill>
                <a:ea typeface="宋体" panose="02010600030101010101" pitchFamily="2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200" b="0" dirty="0">
                <a:solidFill>
                  <a:srgbClr val="000000"/>
                </a:solidFill>
                <a:ea typeface="宋体" panose="02010600030101010101" pitchFamily="2" charset="-122"/>
              </a:rPr>
              <a:t>unsigned </a:t>
            </a:r>
            <a:r>
              <a:rPr lang="en-US" altLang="zh-CN" sz="3200" b="0" dirty="0" err="1">
                <a:solidFill>
                  <a:srgbClr val="000000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3200" b="0" dirty="0">
                <a:solidFill>
                  <a:srgbClr val="000000"/>
                </a:solidFill>
                <a:ea typeface="宋体" panose="02010600030101010101" pitchFamily="2" charset="-122"/>
              </a:rPr>
              <a:t> policy;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200" b="0" dirty="0" err="1">
                <a:solidFill>
                  <a:srgbClr val="000000"/>
                </a:solidFill>
                <a:ea typeface="宋体" panose="02010600030101010101" pitchFamily="2" charset="-122"/>
              </a:rPr>
              <a:t>struct</a:t>
            </a:r>
            <a:r>
              <a:rPr lang="en-US" altLang="zh-CN" sz="3200" b="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3200" b="0" dirty="0" err="1">
                <a:solidFill>
                  <a:srgbClr val="000000"/>
                </a:solidFill>
                <a:ea typeface="宋体" panose="02010600030101010101" pitchFamily="2" charset="-122"/>
              </a:rPr>
              <a:t>list_head</a:t>
            </a:r>
            <a:r>
              <a:rPr lang="en-US" altLang="zh-CN" sz="3200" b="0" dirty="0">
                <a:solidFill>
                  <a:srgbClr val="000000"/>
                </a:solidFill>
                <a:ea typeface="宋体" panose="02010600030101010101" pitchFamily="2" charset="-122"/>
              </a:rPr>
              <a:t> tasks;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200" b="0" dirty="0" err="1">
                <a:solidFill>
                  <a:srgbClr val="000000"/>
                </a:solidFill>
                <a:ea typeface="宋体" panose="02010600030101010101" pitchFamily="2" charset="-122"/>
              </a:rPr>
              <a:t>struct</a:t>
            </a:r>
            <a:r>
              <a:rPr lang="en-US" altLang="zh-CN" sz="3200" b="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3200" b="0" dirty="0" err="1">
                <a:solidFill>
                  <a:srgbClr val="000000"/>
                </a:solidFill>
                <a:ea typeface="宋体" panose="02010600030101010101" pitchFamily="2" charset="-122"/>
              </a:rPr>
              <a:t>task_struct</a:t>
            </a:r>
            <a:r>
              <a:rPr lang="en-US" altLang="zh-CN" sz="3200" b="0" dirty="0">
                <a:solidFill>
                  <a:srgbClr val="000000"/>
                </a:solidFill>
                <a:ea typeface="宋体" panose="02010600030101010101" pitchFamily="2" charset="-122"/>
              </a:rPr>
              <a:t> *</a:t>
            </a:r>
            <a:r>
              <a:rPr lang="en-US" altLang="zh-CN" sz="3200" b="0" dirty="0" err="1">
                <a:solidFill>
                  <a:srgbClr val="000000"/>
                </a:solidFill>
                <a:ea typeface="宋体" panose="02010600030101010101" pitchFamily="2" charset="-122"/>
              </a:rPr>
              <a:t>real_parent</a:t>
            </a:r>
            <a:r>
              <a:rPr lang="en-US" altLang="zh-CN" sz="3200" b="0" dirty="0">
                <a:solidFill>
                  <a:srgbClr val="000000"/>
                </a:solidFill>
                <a:ea typeface="宋体" panose="02010600030101010101" pitchFamily="2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200" b="0" dirty="0" err="1">
                <a:solidFill>
                  <a:srgbClr val="000000"/>
                </a:solidFill>
                <a:ea typeface="宋体" panose="02010600030101010101" pitchFamily="2" charset="-122"/>
              </a:rPr>
              <a:t>struct</a:t>
            </a:r>
            <a:r>
              <a:rPr lang="en-US" altLang="zh-CN" sz="3200" b="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3200" b="0" dirty="0" err="1">
                <a:solidFill>
                  <a:srgbClr val="000000"/>
                </a:solidFill>
                <a:ea typeface="宋体" panose="02010600030101010101" pitchFamily="2" charset="-122"/>
              </a:rPr>
              <a:t>task_struct</a:t>
            </a:r>
            <a:r>
              <a:rPr lang="en-US" altLang="zh-CN" sz="3200" b="0" dirty="0">
                <a:solidFill>
                  <a:srgbClr val="000000"/>
                </a:solidFill>
                <a:ea typeface="宋体" panose="02010600030101010101" pitchFamily="2" charset="-122"/>
              </a:rPr>
              <a:t> *parent;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200" b="0" dirty="0" err="1">
                <a:solidFill>
                  <a:srgbClr val="000000"/>
                </a:solidFill>
                <a:ea typeface="宋体" panose="02010600030101010101" pitchFamily="2" charset="-122"/>
              </a:rPr>
              <a:t>struct</a:t>
            </a:r>
            <a:r>
              <a:rPr lang="en-US" altLang="zh-CN" sz="3200" b="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3200" b="0" dirty="0" err="1">
                <a:solidFill>
                  <a:srgbClr val="000000"/>
                </a:solidFill>
                <a:ea typeface="宋体" panose="02010600030101010101" pitchFamily="2" charset="-122"/>
              </a:rPr>
              <a:t>list_head</a:t>
            </a:r>
            <a:r>
              <a:rPr lang="en-US" altLang="zh-CN" sz="3200" b="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3200" b="0" dirty="0" err="1">
                <a:solidFill>
                  <a:srgbClr val="000000"/>
                </a:solidFill>
                <a:ea typeface="宋体" panose="02010600030101010101" pitchFamily="2" charset="-122"/>
              </a:rPr>
              <a:t>children,sibling</a:t>
            </a:r>
            <a:r>
              <a:rPr lang="en-US" altLang="zh-CN" sz="3200" b="0" dirty="0">
                <a:solidFill>
                  <a:srgbClr val="000000"/>
                </a:solidFill>
                <a:ea typeface="宋体" panose="02010600030101010101" pitchFamily="2" charset="-122"/>
              </a:rPr>
              <a:t>;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1600" b="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3">
            <a:extLst>
              <a:ext uri="{FF2B5EF4-FFF2-40B4-BE49-F238E27FC236}">
                <a16:creationId xmlns:a16="http://schemas.microsoft.com/office/drawing/2014/main" id="{91C6EB12-7466-426D-A00D-890EA9B438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35978" y="1235372"/>
            <a:ext cx="8228622" cy="5157643"/>
          </a:xfrm>
        </p:spPr>
        <p:txBody>
          <a:bodyPr lIns="0" tIns="10972" rIns="0" bIns="0"/>
          <a:lstStyle/>
          <a:p>
            <a:pPr marL="5715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700" dirty="0" err="1">
                <a:solidFill>
                  <a:srgbClr val="000000"/>
                </a:solidFill>
                <a:latin typeface="+mj-ea"/>
                <a:ea typeface="+mj-ea"/>
              </a:rPr>
              <a:t>vfork</a:t>
            </a:r>
            <a:r>
              <a:rPr lang="zh-CN" altLang="en-US" sz="2700" dirty="0">
                <a:solidFill>
                  <a:srgbClr val="000000"/>
                </a:solidFill>
                <a:latin typeface="+mj-ea"/>
                <a:ea typeface="+mj-ea"/>
              </a:rPr>
              <a:t>用于创建新进程，而该新进程的目的是执行另外一个可执行文件</a:t>
            </a:r>
          </a:p>
          <a:p>
            <a:pPr marL="228587" lvl="1">
              <a:spcBef>
                <a:spcPct val="0"/>
              </a:spcBef>
            </a:pPr>
            <a:r>
              <a:rPr lang="zh-CN" altLang="en-US" sz="2400" b="0" dirty="0">
                <a:solidFill>
                  <a:srgbClr val="000000"/>
                </a:solidFill>
                <a:latin typeface="+mj-ea"/>
                <a:ea typeface="+mj-ea"/>
              </a:rPr>
              <a:t>由于新程序将有自己的地址空间，因此子进程并不复制父进程的地址空间</a:t>
            </a:r>
            <a:endParaRPr lang="en-US" altLang="zh-CN" sz="2400" b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228587" lvl="1">
              <a:spcBef>
                <a:spcPct val="0"/>
              </a:spcBef>
            </a:pPr>
            <a:r>
              <a:rPr lang="zh-CN" altLang="en-US" sz="2400" b="0" dirty="0">
                <a:solidFill>
                  <a:srgbClr val="000000"/>
                </a:solidFill>
                <a:latin typeface="+mj-ea"/>
                <a:ea typeface="+mj-ea"/>
              </a:rPr>
              <a:t>子进程在调用</a:t>
            </a:r>
            <a:r>
              <a:rPr lang="en-US" altLang="zh-CN" sz="2400" b="0" dirty="0">
                <a:solidFill>
                  <a:srgbClr val="000000"/>
                </a:solidFill>
                <a:latin typeface="+mj-ea"/>
                <a:ea typeface="+mj-ea"/>
              </a:rPr>
              <a:t>exec</a:t>
            </a:r>
            <a:r>
              <a:rPr lang="zh-CN" altLang="en-US" sz="2400" b="0" dirty="0">
                <a:solidFill>
                  <a:srgbClr val="000000"/>
                </a:solidFill>
                <a:latin typeface="+mj-ea"/>
                <a:ea typeface="+mj-ea"/>
              </a:rPr>
              <a:t>或</a:t>
            </a:r>
            <a:r>
              <a:rPr lang="en-US" altLang="zh-CN" sz="2400" b="0" dirty="0">
                <a:solidFill>
                  <a:srgbClr val="000000"/>
                </a:solidFill>
                <a:latin typeface="+mj-ea"/>
                <a:ea typeface="+mj-ea"/>
              </a:rPr>
              <a:t>exit</a:t>
            </a:r>
            <a:r>
              <a:rPr lang="zh-CN" altLang="en-US" sz="2400" b="0" dirty="0">
                <a:solidFill>
                  <a:srgbClr val="000000"/>
                </a:solidFill>
                <a:latin typeface="+mj-ea"/>
                <a:ea typeface="+mj-ea"/>
              </a:rPr>
              <a:t>之前，在父进程的地址空间中运行</a:t>
            </a:r>
          </a:p>
          <a:p>
            <a:pPr marL="228587" lvl="1">
              <a:spcBef>
                <a:spcPct val="0"/>
              </a:spcBef>
            </a:pPr>
            <a:r>
              <a:rPr lang="en-US" altLang="zh-CN" sz="2400" b="0" dirty="0" err="1">
                <a:solidFill>
                  <a:srgbClr val="000000"/>
                </a:solidFill>
                <a:latin typeface="+mj-ea"/>
                <a:ea typeface="+mj-ea"/>
              </a:rPr>
              <a:t>vfork</a:t>
            </a:r>
            <a:r>
              <a:rPr lang="zh-CN" altLang="en-US" sz="2400" b="0" dirty="0">
                <a:solidFill>
                  <a:srgbClr val="000000"/>
                </a:solidFill>
                <a:latin typeface="+mj-ea"/>
                <a:ea typeface="+mj-ea"/>
              </a:rPr>
              <a:t>函数保证子进程先执行，在它调用</a:t>
            </a:r>
            <a:r>
              <a:rPr lang="en-US" altLang="zh-CN" sz="2400" b="0" dirty="0">
                <a:solidFill>
                  <a:srgbClr val="000000"/>
                </a:solidFill>
                <a:latin typeface="+mj-ea"/>
                <a:ea typeface="+mj-ea"/>
              </a:rPr>
              <a:t>exec</a:t>
            </a:r>
            <a:r>
              <a:rPr lang="zh-CN" altLang="en-US" sz="2400" b="0" dirty="0">
                <a:solidFill>
                  <a:srgbClr val="000000"/>
                </a:solidFill>
                <a:latin typeface="+mj-ea"/>
                <a:ea typeface="+mj-ea"/>
              </a:rPr>
              <a:t>或者</a:t>
            </a:r>
            <a:r>
              <a:rPr lang="en-US" altLang="zh-CN" sz="2400" b="0" dirty="0">
                <a:solidFill>
                  <a:srgbClr val="000000"/>
                </a:solidFill>
                <a:latin typeface="+mj-ea"/>
                <a:ea typeface="+mj-ea"/>
              </a:rPr>
              <a:t>exit</a:t>
            </a:r>
            <a:r>
              <a:rPr lang="zh-CN" altLang="en-US" sz="2400" b="0" dirty="0">
                <a:solidFill>
                  <a:srgbClr val="000000"/>
                </a:solidFill>
                <a:latin typeface="+mj-ea"/>
                <a:ea typeface="+mj-ea"/>
              </a:rPr>
              <a:t>之后，父进程才会继续被调度执行（父进程处于</a:t>
            </a:r>
            <a:r>
              <a:rPr lang="en-US" altLang="zh-CN" sz="2400" b="0" dirty="0">
                <a:solidFill>
                  <a:srgbClr val="000000"/>
                </a:solidFill>
                <a:latin typeface="+mj-ea"/>
                <a:ea typeface="+mj-ea"/>
              </a:rPr>
              <a:t>TASK_UNINTERRUPTIBLE</a:t>
            </a:r>
            <a:r>
              <a:rPr lang="zh-CN" altLang="en-US" sz="2400" b="0" dirty="0">
                <a:solidFill>
                  <a:srgbClr val="000000"/>
                </a:solidFill>
                <a:latin typeface="+mj-ea"/>
                <a:ea typeface="+mj-ea"/>
              </a:rPr>
              <a:t>状态）</a:t>
            </a:r>
          </a:p>
          <a:p>
            <a:pPr marL="57150">
              <a:lnSpc>
                <a:spcPct val="90000"/>
              </a:lnSpc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</a:pPr>
            <a:endParaRPr lang="en-US" altLang="zh-CN" sz="2400" dirty="0">
              <a:latin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F837DDA-275E-4D11-8D51-28A5EA41E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/>
              <a:t>vfork</a:t>
            </a:r>
            <a:r>
              <a:rPr lang="zh-CN" altLang="en-US" dirty="0"/>
              <a:t>函数</a:t>
            </a:r>
          </a:p>
        </p:txBody>
      </p:sp>
      <p:pic>
        <p:nvPicPr>
          <p:cNvPr id="75780" name="图片 3" descr="图片包含 文字&#10;&#10;已生成极高可信度的说明">
            <a:extLst>
              <a:ext uri="{FF2B5EF4-FFF2-40B4-BE49-F238E27FC236}">
                <a16:creationId xmlns:a16="http://schemas.microsoft.com/office/drawing/2014/main" id="{FB8822BB-6A01-47C6-8D6B-9375B2B13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825" y="4171950"/>
            <a:ext cx="4117975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>
            <a:extLst>
              <a:ext uri="{FF2B5EF4-FFF2-40B4-BE49-F238E27FC236}">
                <a16:creationId xmlns:a16="http://schemas.microsoft.com/office/drawing/2014/main" id="{14C72446-37EF-4708-A952-DA6B9F8B30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>
                <a:ea typeface="华文新魏" panose="02010800040101010101" pitchFamily="2" charset="-122"/>
              </a:rPr>
              <a:t>Linux</a:t>
            </a:r>
            <a:r>
              <a:rPr lang="zh-CN" altLang="en-US" sz="3200" dirty="0">
                <a:ea typeface="华文新魏" panose="02010800040101010101" pitchFamily="2" charset="-122"/>
              </a:rPr>
              <a:t>进程控制块</a:t>
            </a:r>
            <a:endParaRPr lang="en-US" altLang="zh-CN" sz="3200" dirty="0">
              <a:ea typeface="华文新魏" panose="02010800040101010101" pitchFamily="2" charset="-122"/>
            </a:endParaRPr>
          </a:p>
          <a:p>
            <a:r>
              <a:rPr lang="zh-CN" altLang="en-US" sz="3200" dirty="0">
                <a:ea typeface="华文新魏" panose="02010800040101010101" pitchFamily="2" charset="-122"/>
              </a:rPr>
              <a:t>进程的启动</a:t>
            </a:r>
            <a:endParaRPr lang="en-US" altLang="zh-CN" sz="3200" dirty="0">
              <a:ea typeface="华文新魏" panose="02010800040101010101" pitchFamily="2" charset="-122"/>
            </a:endParaRPr>
          </a:p>
          <a:p>
            <a:r>
              <a:rPr lang="zh-CN" altLang="en-US" sz="3200" dirty="0">
                <a:solidFill>
                  <a:srgbClr val="FF0000"/>
                </a:solidFill>
                <a:ea typeface="华文新魏" panose="02010800040101010101" pitchFamily="2" charset="-122"/>
              </a:rPr>
              <a:t>进程的运行控制</a:t>
            </a:r>
            <a:endParaRPr lang="en-US" altLang="zh-CN" sz="3200" dirty="0">
              <a:solidFill>
                <a:srgbClr val="FF0000"/>
              </a:solidFill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sz="3200" dirty="0">
                <a:ea typeface="华文新魏" panose="02010800040101010101" pitchFamily="2" charset="-122"/>
              </a:rPr>
              <a:t>进程的监测</a:t>
            </a:r>
            <a:endParaRPr lang="en-US" altLang="zh-CN" sz="3200" dirty="0">
              <a:ea typeface="华文新魏" panose="02010800040101010101" pitchFamily="2" charset="-122"/>
            </a:endParaRP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EE35C942-B0DC-4A13-BDB9-8BE464DB6E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主要内容</a:t>
            </a:r>
          </a:p>
        </p:txBody>
      </p:sp>
    </p:spTree>
    <p:extLst>
      <p:ext uri="{BB962C8B-B14F-4D97-AF65-F5344CB8AC3E}">
        <p14:creationId xmlns:p14="http://schemas.microsoft.com/office/powerpoint/2010/main" val="34233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3">
            <a:extLst>
              <a:ext uri="{FF2B5EF4-FFF2-40B4-BE49-F238E27FC236}">
                <a16:creationId xmlns:a16="http://schemas.microsoft.com/office/drawing/2014/main" id="{AAB64EAF-EC62-4D74-A3FE-0B99FB8146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lIns="0" tIns="10972" rIns="0" bIns="0">
            <a:normAutofit/>
          </a:bodyPr>
          <a:lstStyle/>
          <a:p>
            <a:pPr marL="57150" eaLnBrk="1" hangingPunct="1">
              <a:spcBef>
                <a:spcPct val="0"/>
              </a:spcBef>
              <a:defRPr/>
            </a:pPr>
            <a:r>
              <a:rPr lang="zh-CN" altLang="en-US" sz="2800" b="0" kern="1200" dirty="0">
                <a:solidFill>
                  <a:srgbClr val="000000"/>
                </a:solidFill>
                <a:latin typeface="+mj-ea"/>
                <a:ea typeface="+mj-ea"/>
              </a:rPr>
              <a:t>进程调用</a:t>
            </a:r>
            <a:r>
              <a:rPr lang="en-US" altLang="zh-CN" sz="2800" b="0" kern="1200" dirty="0">
                <a:solidFill>
                  <a:srgbClr val="000000"/>
                </a:solidFill>
                <a:latin typeface="+mj-ea"/>
                <a:ea typeface="+mj-ea"/>
              </a:rPr>
              <a:t>exec</a:t>
            </a:r>
            <a:r>
              <a:rPr lang="zh-CN" altLang="en-US" sz="2800" b="0" kern="1200" dirty="0">
                <a:solidFill>
                  <a:srgbClr val="000000"/>
                </a:solidFill>
                <a:latin typeface="+mj-ea"/>
                <a:ea typeface="+mj-ea"/>
              </a:rPr>
              <a:t>系列函数在进程中加载执行另外一个可执行文件</a:t>
            </a:r>
          </a:p>
          <a:p>
            <a:pPr marL="57150" eaLnBrk="1" hangingPunct="1">
              <a:spcBef>
                <a:spcPct val="0"/>
              </a:spcBef>
              <a:defRPr/>
            </a:pPr>
            <a:r>
              <a:rPr lang="en-US" altLang="zh-CN" sz="2800" b="0" kern="1200" dirty="0">
                <a:solidFill>
                  <a:srgbClr val="000000"/>
                </a:solidFill>
                <a:latin typeface="+mj-ea"/>
                <a:ea typeface="+mj-ea"/>
              </a:rPr>
              <a:t>exec</a:t>
            </a:r>
            <a:r>
              <a:rPr lang="zh-CN" altLang="en-US" sz="2800" b="0" kern="1200" dirty="0">
                <a:solidFill>
                  <a:srgbClr val="000000"/>
                </a:solidFill>
                <a:latin typeface="+mj-ea"/>
                <a:ea typeface="+mj-ea"/>
              </a:rPr>
              <a:t>系列函数替换了当前进程（执行该函数的进程）的正文段、数据段、堆和栈（来源于加载的可执行文件），但并不修改</a:t>
            </a:r>
            <a:r>
              <a:rPr lang="en-US" altLang="zh-CN" sz="2800" b="0" kern="1200" dirty="0">
                <a:solidFill>
                  <a:srgbClr val="000000"/>
                </a:solidFill>
                <a:latin typeface="+mj-ea"/>
                <a:ea typeface="+mj-ea"/>
              </a:rPr>
              <a:t>PCB</a:t>
            </a:r>
            <a:r>
              <a:rPr lang="zh-CN" altLang="en-US" sz="2800" b="0" kern="1200" dirty="0">
                <a:solidFill>
                  <a:srgbClr val="000000"/>
                </a:solidFill>
                <a:latin typeface="+mj-ea"/>
                <a:ea typeface="+mj-ea"/>
              </a:rPr>
              <a:t>！</a:t>
            </a:r>
            <a:endParaRPr lang="en-US" altLang="zh-CN" sz="2800" b="0" kern="120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57150" eaLnBrk="1" hangingPunct="1">
              <a:spcBef>
                <a:spcPct val="0"/>
              </a:spcBef>
              <a:defRPr/>
            </a:pPr>
            <a:r>
              <a:rPr lang="zh-CN" altLang="en-US" sz="2800" b="0" kern="1200" dirty="0">
                <a:solidFill>
                  <a:srgbClr val="000000"/>
                </a:solidFill>
                <a:latin typeface="+mj-ea"/>
                <a:ea typeface="+mj-ea"/>
              </a:rPr>
              <a:t>执行</a:t>
            </a:r>
            <a:r>
              <a:rPr lang="en-US" altLang="zh-CN" sz="2800" b="0" kern="1200" dirty="0">
                <a:solidFill>
                  <a:srgbClr val="000000"/>
                </a:solidFill>
                <a:latin typeface="+mj-ea"/>
                <a:ea typeface="+mj-ea"/>
              </a:rPr>
              <a:t>exec</a:t>
            </a:r>
            <a:r>
              <a:rPr lang="zh-CN" altLang="en-US" sz="2800" b="0" kern="1200" dirty="0">
                <a:solidFill>
                  <a:srgbClr val="000000"/>
                </a:solidFill>
                <a:latin typeface="+mj-ea"/>
                <a:ea typeface="+mj-ea"/>
              </a:rPr>
              <a:t>系列函数后从加载可执行文件的</a:t>
            </a:r>
            <a:r>
              <a:rPr lang="en-US" altLang="zh-CN" sz="2800" b="0" kern="1200" dirty="0">
                <a:solidFill>
                  <a:srgbClr val="000000"/>
                </a:solidFill>
                <a:latin typeface="+mj-ea"/>
                <a:ea typeface="+mj-ea"/>
              </a:rPr>
              <a:t>main</a:t>
            </a:r>
            <a:r>
              <a:rPr lang="zh-CN" altLang="en-US" sz="2800" b="0" kern="1200" dirty="0">
                <a:solidFill>
                  <a:srgbClr val="000000"/>
                </a:solidFill>
                <a:latin typeface="+mj-ea"/>
                <a:ea typeface="+mj-ea"/>
              </a:rPr>
              <a:t>函数开始重新执行</a:t>
            </a:r>
          </a:p>
          <a:p>
            <a:pPr marL="57150" eaLnBrk="1" hangingPunct="1">
              <a:spcBef>
                <a:spcPct val="0"/>
              </a:spcBef>
              <a:defRPr/>
            </a:pPr>
            <a:r>
              <a:rPr lang="en-US" altLang="zh-CN" sz="2800" b="0" kern="1200" dirty="0">
                <a:solidFill>
                  <a:srgbClr val="000000"/>
                </a:solidFill>
                <a:latin typeface="+mj-ea"/>
                <a:ea typeface="+mj-ea"/>
              </a:rPr>
              <a:t>exec</a:t>
            </a:r>
            <a:r>
              <a:rPr lang="zh-CN" altLang="en-US" sz="2800" b="0" kern="1200" dirty="0">
                <a:solidFill>
                  <a:srgbClr val="000000"/>
                </a:solidFill>
                <a:latin typeface="+mj-ea"/>
                <a:ea typeface="+mj-ea"/>
              </a:rPr>
              <a:t>系列函数并不创建新进程，所以在调用</a:t>
            </a:r>
            <a:r>
              <a:rPr lang="en-US" altLang="zh-CN" sz="2800" b="0" kern="1200" dirty="0">
                <a:solidFill>
                  <a:srgbClr val="000000"/>
                </a:solidFill>
                <a:latin typeface="+mj-ea"/>
                <a:ea typeface="+mj-ea"/>
              </a:rPr>
              <a:t>exec</a:t>
            </a:r>
            <a:r>
              <a:rPr lang="zh-CN" altLang="en-US" sz="2800" b="0" kern="1200" dirty="0">
                <a:solidFill>
                  <a:srgbClr val="000000"/>
                </a:solidFill>
                <a:latin typeface="+mj-ea"/>
                <a:ea typeface="+mj-ea"/>
              </a:rPr>
              <a:t>系列函数后其进程</a:t>
            </a:r>
            <a:r>
              <a:rPr lang="en-US" altLang="zh-CN" sz="2800" b="0" kern="1200" dirty="0">
                <a:solidFill>
                  <a:srgbClr val="000000"/>
                </a:solidFill>
                <a:latin typeface="+mj-ea"/>
                <a:ea typeface="+mj-ea"/>
              </a:rPr>
              <a:t>ID</a:t>
            </a:r>
            <a:r>
              <a:rPr lang="zh-CN" altLang="en-US" sz="2800" b="0" kern="1200" dirty="0">
                <a:solidFill>
                  <a:srgbClr val="000000"/>
                </a:solidFill>
                <a:latin typeface="+mj-ea"/>
                <a:ea typeface="+mj-ea"/>
              </a:rPr>
              <a:t>并未改变，已经打开的文件描述符不变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168BB93-C940-45BD-9CAD-F4A090DF2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exec</a:t>
            </a:r>
            <a:r>
              <a:rPr lang="zh-CN" altLang="en-US" dirty="0"/>
              <a:t>系列函数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>
            <a:extLst>
              <a:ext uri="{FF2B5EF4-FFF2-40B4-BE49-F238E27FC236}">
                <a16:creationId xmlns:a16="http://schemas.microsoft.com/office/drawing/2014/main" id="{EDC5C68E-8655-47B7-A3A6-B00D5CAF5D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2863" eaLnBrk="1" hangingPunct="1">
              <a:spcBef>
                <a:spcPct val="0"/>
              </a:spcBef>
              <a:defRPr/>
            </a:pPr>
            <a:r>
              <a:rPr lang="en-US" altLang="zh-CN" sz="2800" kern="1200" dirty="0" err="1">
                <a:solidFill>
                  <a:srgbClr val="000000"/>
                </a:solidFill>
                <a:latin typeface="+mj-ea"/>
                <a:ea typeface="+mj-ea"/>
              </a:rPr>
              <a:t>exec</a:t>
            </a:r>
            <a:r>
              <a:rPr lang="en-US" altLang="zh-CN" sz="2800" kern="1200" dirty="0" err="1">
                <a:solidFill>
                  <a:srgbClr val="FF0000"/>
                </a:solidFill>
                <a:latin typeface="+mj-ea"/>
                <a:ea typeface="+mj-ea"/>
              </a:rPr>
              <a:t>l</a:t>
            </a:r>
            <a:r>
              <a:rPr lang="en-US" altLang="zh-CN" sz="2800" kern="120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zh-CN" sz="2800" kern="1200" dirty="0" err="1">
                <a:solidFill>
                  <a:srgbClr val="000000"/>
                </a:solidFill>
                <a:latin typeface="+mj-ea"/>
                <a:ea typeface="+mj-ea"/>
              </a:rPr>
              <a:t>exec</a:t>
            </a:r>
            <a:r>
              <a:rPr lang="en-US" altLang="zh-CN" sz="2800" dirty="0" err="1">
                <a:solidFill>
                  <a:srgbClr val="FF0000"/>
                </a:solidFill>
                <a:latin typeface="+mj-ea"/>
                <a:ea typeface="+mj-ea"/>
              </a:rPr>
              <a:t>le</a:t>
            </a:r>
            <a:r>
              <a:rPr lang="en-US" altLang="zh-CN" sz="2800" kern="120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zh-CN" sz="2800" kern="1200" dirty="0" err="1">
                <a:solidFill>
                  <a:srgbClr val="000000"/>
                </a:solidFill>
                <a:latin typeface="+mj-ea"/>
                <a:ea typeface="+mj-ea"/>
              </a:rPr>
              <a:t>exec</a:t>
            </a:r>
            <a:r>
              <a:rPr lang="en-US" altLang="zh-CN" sz="2800" dirty="0" err="1">
                <a:solidFill>
                  <a:srgbClr val="FF0000"/>
                </a:solidFill>
                <a:latin typeface="+mj-ea"/>
                <a:ea typeface="+mj-ea"/>
              </a:rPr>
              <a:t>lp</a:t>
            </a:r>
            <a:r>
              <a:rPr lang="en-US" altLang="zh-CN" sz="2800" kern="120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zh-CN" sz="2800" kern="1200" dirty="0" err="1">
                <a:solidFill>
                  <a:srgbClr val="000000"/>
                </a:solidFill>
                <a:latin typeface="+mj-ea"/>
                <a:ea typeface="+mj-ea"/>
              </a:rPr>
              <a:t>exec</a:t>
            </a:r>
            <a:r>
              <a:rPr lang="en-US" altLang="zh-CN" sz="2800" dirty="0" err="1">
                <a:solidFill>
                  <a:srgbClr val="FF0000"/>
                </a:solidFill>
                <a:latin typeface="+mj-ea"/>
                <a:ea typeface="+mj-ea"/>
              </a:rPr>
              <a:t>v</a:t>
            </a:r>
            <a:r>
              <a:rPr lang="en-US" altLang="zh-CN" sz="2800" kern="120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zh-CN" sz="2800" kern="1200" dirty="0" err="1">
                <a:solidFill>
                  <a:srgbClr val="000000"/>
                </a:solidFill>
                <a:latin typeface="+mj-ea"/>
                <a:ea typeface="+mj-ea"/>
              </a:rPr>
              <a:t>exec</a:t>
            </a:r>
            <a:r>
              <a:rPr lang="en-US" altLang="zh-CN" sz="2800" dirty="0" err="1">
                <a:solidFill>
                  <a:srgbClr val="FF0000"/>
                </a:solidFill>
                <a:latin typeface="+mj-ea"/>
                <a:ea typeface="+mj-ea"/>
              </a:rPr>
              <a:t>ve</a:t>
            </a:r>
            <a:r>
              <a:rPr lang="en-US" altLang="zh-CN" sz="2800" kern="120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zh-CN" sz="2800" kern="1200" dirty="0" err="1">
                <a:solidFill>
                  <a:srgbClr val="000000"/>
                </a:solidFill>
                <a:latin typeface="+mj-ea"/>
                <a:ea typeface="+mj-ea"/>
              </a:rPr>
              <a:t>exec</a:t>
            </a:r>
            <a:r>
              <a:rPr lang="en-US" altLang="zh-CN" sz="2800" dirty="0" err="1">
                <a:solidFill>
                  <a:srgbClr val="FF0000"/>
                </a:solidFill>
                <a:latin typeface="+mj-ea"/>
                <a:ea typeface="+mj-ea"/>
              </a:rPr>
              <a:t>vp</a:t>
            </a:r>
            <a:endParaRPr lang="en-US" altLang="zh-CN" sz="2800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42863" eaLnBrk="1" hangingPunct="1">
              <a:spcBef>
                <a:spcPct val="0"/>
              </a:spcBef>
              <a:defRPr/>
            </a:pPr>
            <a:r>
              <a:rPr lang="zh-CN" altLang="en-US" sz="3200" kern="1200" dirty="0">
                <a:solidFill>
                  <a:srgbClr val="000000"/>
                </a:solidFill>
              </a:rPr>
              <a:t>六个函数开头均为</a:t>
            </a:r>
            <a:r>
              <a:rPr lang="en-US" altLang="zh-CN" sz="3200" kern="1200" dirty="0">
                <a:solidFill>
                  <a:srgbClr val="000000"/>
                </a:solidFill>
              </a:rPr>
              <a:t>exec</a:t>
            </a:r>
            <a:r>
              <a:rPr lang="zh-CN" altLang="en-US" sz="3200" kern="1200" dirty="0">
                <a:solidFill>
                  <a:srgbClr val="000000"/>
                </a:solidFill>
              </a:rPr>
              <a:t>，所以称为</a:t>
            </a:r>
            <a:r>
              <a:rPr lang="en-US" altLang="zh-CN" sz="3200" kern="1200" dirty="0">
                <a:solidFill>
                  <a:srgbClr val="000000"/>
                </a:solidFill>
              </a:rPr>
              <a:t>exec</a:t>
            </a:r>
            <a:r>
              <a:rPr lang="zh-CN" altLang="en-US" sz="3200" kern="1200" dirty="0">
                <a:solidFill>
                  <a:srgbClr val="000000"/>
                </a:solidFill>
              </a:rPr>
              <a:t>系列函数</a:t>
            </a:r>
          </a:p>
          <a:p>
            <a:pPr lvl="1">
              <a:defRPr/>
            </a:pPr>
            <a:r>
              <a:rPr lang="en-US" altLang="zh-CN" sz="2800" dirty="0"/>
              <a:t>l</a:t>
            </a:r>
            <a:r>
              <a:rPr lang="zh-CN" altLang="en-US" sz="2800" dirty="0"/>
              <a:t>：表示</a:t>
            </a:r>
            <a:r>
              <a:rPr lang="en-US" altLang="zh-CN" sz="2800" dirty="0"/>
              <a:t>list</a:t>
            </a:r>
            <a:r>
              <a:rPr lang="zh-CN" altLang="en-US" sz="2800" dirty="0"/>
              <a:t>，每个命令行参数都说明为一个单独的参数</a:t>
            </a:r>
          </a:p>
          <a:p>
            <a:pPr lvl="1">
              <a:defRPr/>
            </a:pPr>
            <a:r>
              <a:rPr lang="en-US" altLang="zh-CN" sz="2800" dirty="0"/>
              <a:t>v</a:t>
            </a:r>
            <a:r>
              <a:rPr lang="zh-CN" altLang="en-US" sz="2800" dirty="0"/>
              <a:t>：表示</a:t>
            </a:r>
            <a:r>
              <a:rPr lang="en-US" altLang="zh-CN" sz="2800" dirty="0"/>
              <a:t>vector</a:t>
            </a:r>
            <a:r>
              <a:rPr lang="zh-CN" altLang="en-US" sz="2800" dirty="0"/>
              <a:t>，命令行参数放在数组中</a:t>
            </a:r>
          </a:p>
          <a:p>
            <a:pPr lvl="1">
              <a:defRPr/>
            </a:pPr>
            <a:r>
              <a:rPr lang="en-US" altLang="zh-CN" sz="2800" dirty="0"/>
              <a:t>e</a:t>
            </a:r>
            <a:r>
              <a:rPr lang="zh-CN" altLang="en-US" sz="2800" dirty="0"/>
              <a:t>：表示由函数调用者提供环境变量表</a:t>
            </a:r>
          </a:p>
          <a:p>
            <a:pPr lvl="1">
              <a:defRPr/>
            </a:pPr>
            <a:r>
              <a:rPr lang="en-US" altLang="zh-CN" sz="2800" dirty="0"/>
              <a:t>p</a:t>
            </a:r>
            <a:r>
              <a:rPr lang="zh-CN" altLang="en-US" sz="2800" dirty="0"/>
              <a:t>：表示通过环境变量</a:t>
            </a:r>
            <a:r>
              <a:rPr lang="en-US" altLang="zh-CN" sz="2800" dirty="0"/>
              <a:t>PATH</a:t>
            </a:r>
            <a:r>
              <a:rPr lang="zh-CN" altLang="en-US" sz="2800" dirty="0"/>
              <a:t>来指定路径，查找可执行文件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6BADB3E-4DE5-42CD-BB84-B9E36C24C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exec</a:t>
            </a:r>
            <a:r>
              <a:rPr lang="zh-CN" altLang="en-US" dirty="0"/>
              <a:t>系列函数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C8279E5-8B1F-4A2A-A124-003FD42059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4297" y="2093026"/>
            <a:ext cx="8424147" cy="3594285"/>
          </a:xfr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4F5BD480-05E6-4717-AAA4-03782878F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exec</a:t>
            </a:r>
            <a:r>
              <a:rPr lang="zh-CN" altLang="en-US" dirty="0"/>
              <a:t>系列函数调用关系</a:t>
            </a:r>
          </a:p>
        </p:txBody>
      </p:sp>
    </p:spTree>
    <p:extLst>
      <p:ext uri="{BB962C8B-B14F-4D97-AF65-F5344CB8AC3E}">
        <p14:creationId xmlns:p14="http://schemas.microsoft.com/office/powerpoint/2010/main" val="3513196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3">
            <a:extLst>
              <a:ext uri="{FF2B5EF4-FFF2-40B4-BE49-F238E27FC236}">
                <a16:creationId xmlns:a16="http://schemas.microsoft.com/office/drawing/2014/main" id="{7AAFAF54-4FCF-418B-9450-A2DCC910EF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lIns="0" tIns="10972" rIns="0" bIns="0">
            <a:normAutofit/>
          </a:bodyPr>
          <a:lstStyle/>
          <a:p>
            <a:pPr marL="57150" eaLnBrk="1" hangingPunct="1">
              <a:spcBef>
                <a:spcPct val="0"/>
              </a:spcBef>
              <a:defRPr/>
            </a:pPr>
            <a:r>
              <a:rPr lang="zh-CN" altLang="en-US" sz="3200" kern="1200" dirty="0">
                <a:solidFill>
                  <a:srgbClr val="000000"/>
                </a:solidFill>
                <a:latin typeface="+mj-ea"/>
                <a:ea typeface="+mj-ea"/>
              </a:rPr>
              <a:t>函数原型</a:t>
            </a:r>
            <a:endParaRPr lang="en-US" altLang="zh-CN" sz="3200" kern="1200" dirty="0">
              <a:solidFill>
                <a:srgbClr val="000000"/>
              </a:solidFill>
              <a:latin typeface="+mj-ea"/>
              <a:ea typeface="+mj-ea"/>
            </a:endParaRPr>
          </a:p>
          <a:p>
            <a:pPr lvl="1">
              <a:defRPr/>
            </a:pPr>
            <a:r>
              <a:rPr lang="zh-CN" altLang="en-US" sz="2400" b="0" dirty="0">
                <a:latin typeface="+mj-ea"/>
                <a:ea typeface="+mj-ea"/>
              </a:rPr>
              <a:t>头文件：</a:t>
            </a:r>
            <a:r>
              <a:rPr lang="en-US" altLang="zh-CN" sz="2400" b="0" dirty="0" err="1">
                <a:latin typeface="+mj-ea"/>
                <a:ea typeface="+mj-ea"/>
              </a:rPr>
              <a:t>unistd.h</a:t>
            </a:r>
            <a:endParaRPr lang="zh-CN" altLang="en-US" sz="2400" b="0" dirty="0">
              <a:latin typeface="+mj-ea"/>
              <a:ea typeface="+mj-ea"/>
            </a:endParaRPr>
          </a:p>
          <a:p>
            <a:pPr lvl="1">
              <a:defRPr/>
            </a:pPr>
            <a:r>
              <a:rPr lang="en-US" altLang="zh-CN" sz="2400" b="0" dirty="0">
                <a:latin typeface="+mj-ea"/>
                <a:ea typeface="+mj-ea"/>
              </a:rPr>
              <a:t>int </a:t>
            </a:r>
            <a:r>
              <a:rPr lang="en-US" altLang="zh-CN" sz="2400" b="0" dirty="0" err="1">
                <a:latin typeface="+mj-ea"/>
                <a:ea typeface="+mj-ea"/>
              </a:rPr>
              <a:t>execl</a:t>
            </a:r>
            <a:r>
              <a:rPr lang="en-US" altLang="zh-CN" sz="2400" b="0" dirty="0">
                <a:latin typeface="+mj-ea"/>
                <a:ea typeface="+mj-ea"/>
              </a:rPr>
              <a:t>(const char *pathname, </a:t>
            </a:r>
            <a:r>
              <a:rPr lang="en-US" altLang="zh-CN" sz="2400" b="0" dirty="0" err="1">
                <a:latin typeface="+mj-ea"/>
                <a:ea typeface="+mj-ea"/>
              </a:rPr>
              <a:t>const</a:t>
            </a:r>
            <a:r>
              <a:rPr lang="en-US" altLang="zh-CN" sz="2400" b="0" dirty="0">
                <a:latin typeface="+mj-ea"/>
                <a:ea typeface="+mj-ea"/>
              </a:rPr>
              <a:t> char *arg0, ...,NULL);</a:t>
            </a:r>
          </a:p>
          <a:p>
            <a:pPr marL="57150" eaLnBrk="1" hangingPunct="1">
              <a:spcBef>
                <a:spcPct val="0"/>
              </a:spcBef>
              <a:defRPr/>
            </a:pPr>
            <a:r>
              <a:rPr lang="zh-CN" altLang="en-US" sz="3200" kern="1200" dirty="0">
                <a:solidFill>
                  <a:srgbClr val="000000"/>
                </a:solidFill>
                <a:latin typeface="+mj-ea"/>
                <a:ea typeface="+mj-ea"/>
              </a:rPr>
              <a:t>参数</a:t>
            </a:r>
          </a:p>
          <a:p>
            <a:pPr lvl="1">
              <a:defRPr/>
            </a:pPr>
            <a:r>
              <a:rPr lang="en-US" altLang="zh-CN" sz="2400" b="0" dirty="0">
                <a:latin typeface="+mj-ea"/>
                <a:ea typeface="+mj-ea"/>
              </a:rPr>
              <a:t>pathname</a:t>
            </a:r>
            <a:r>
              <a:rPr lang="zh-CN" altLang="en-US" sz="2400" b="0" dirty="0">
                <a:latin typeface="+mj-ea"/>
                <a:ea typeface="+mj-ea"/>
              </a:rPr>
              <a:t>：要执行程序的绝对路径名</a:t>
            </a:r>
          </a:p>
          <a:p>
            <a:pPr lvl="1">
              <a:defRPr/>
            </a:pPr>
            <a:r>
              <a:rPr lang="zh-CN" altLang="en-US" sz="2400" b="0" dirty="0">
                <a:latin typeface="+mj-ea"/>
                <a:ea typeface="+mj-ea"/>
              </a:rPr>
              <a:t>可变参数：要执行程序的命令行参数，以空指针结束</a:t>
            </a:r>
            <a:endParaRPr lang="en-US" altLang="zh-CN" sz="2400" b="0" dirty="0">
              <a:latin typeface="+mj-ea"/>
              <a:ea typeface="+mj-ea"/>
            </a:endParaRPr>
          </a:p>
          <a:p>
            <a:pPr marL="57150" eaLnBrk="1" hangingPunct="1">
              <a:spcBef>
                <a:spcPct val="0"/>
              </a:spcBef>
              <a:defRPr/>
            </a:pPr>
            <a:r>
              <a:rPr lang="zh-CN" altLang="en-US" sz="3200" kern="1200" dirty="0">
                <a:solidFill>
                  <a:srgbClr val="000000"/>
                </a:solidFill>
                <a:latin typeface="+mj-ea"/>
                <a:ea typeface="+mj-ea"/>
              </a:rPr>
              <a:t>返回值</a:t>
            </a:r>
          </a:p>
          <a:p>
            <a:pPr lvl="1">
              <a:defRPr/>
            </a:pPr>
            <a:r>
              <a:rPr lang="zh-CN" altLang="en-US" sz="2400" b="0" dirty="0">
                <a:latin typeface="+mj-ea"/>
                <a:ea typeface="+mj-ea"/>
              </a:rPr>
              <a:t>出错返回</a:t>
            </a:r>
            <a:r>
              <a:rPr lang="en-US" altLang="zh-CN" sz="2400" b="0" dirty="0">
                <a:latin typeface="+mj-ea"/>
                <a:ea typeface="+mj-ea"/>
              </a:rPr>
              <a:t>-1</a:t>
            </a:r>
          </a:p>
          <a:p>
            <a:pPr lvl="1">
              <a:defRPr/>
            </a:pPr>
            <a:r>
              <a:rPr lang="zh-CN" altLang="en-US" sz="2400" b="0" dirty="0">
                <a:latin typeface="+mj-ea"/>
                <a:ea typeface="+mj-ea"/>
              </a:rPr>
              <a:t>成功该函数不返回！</a:t>
            </a:r>
            <a:endParaRPr lang="en-US" altLang="zh-CN" sz="2400" b="0" dirty="0">
              <a:latin typeface="+mj-ea"/>
              <a:ea typeface="+mj-ea"/>
            </a:endParaRPr>
          </a:p>
        </p:txBody>
      </p:sp>
      <p:sp>
        <p:nvSpPr>
          <p:cNvPr id="4" name="标题 2">
            <a:extLst>
              <a:ext uri="{FF2B5EF4-FFF2-40B4-BE49-F238E27FC236}">
                <a16:creationId xmlns:a16="http://schemas.microsoft.com/office/drawing/2014/main" id="{6AA0E7B2-4166-418B-9DBF-E6FB7E7A1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/>
              <a:t>execl</a:t>
            </a:r>
            <a:r>
              <a:rPr lang="zh-CN" altLang="en-US" dirty="0"/>
              <a:t>函数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3">
            <a:extLst>
              <a:ext uri="{FF2B5EF4-FFF2-40B4-BE49-F238E27FC236}">
                <a16:creationId xmlns:a16="http://schemas.microsoft.com/office/drawing/2014/main" id="{0F366949-4B5D-44F7-9043-65BC22C8CE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lIns="0" tIns="10972" rIns="0" bIns="0"/>
          <a:lstStyle/>
          <a:p>
            <a:pPr marL="431800" indent="-323850" defTabSz="449263">
              <a:lnSpc>
                <a:spcPct val="98000"/>
              </a:lnSpc>
              <a:buClr>
                <a:srgbClr val="0066CC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800" dirty="0" err="1">
                <a:latin typeface="+mj-ea"/>
                <a:ea typeface="+mj-ea"/>
              </a:rPr>
              <a:t>int</a:t>
            </a:r>
            <a:r>
              <a:rPr lang="en-US" altLang="zh-CN" sz="2800" dirty="0">
                <a:latin typeface="+mj-ea"/>
                <a:ea typeface="+mj-ea"/>
              </a:rPr>
              <a:t> main(void)</a:t>
            </a:r>
          </a:p>
          <a:p>
            <a:pPr marL="431800" indent="-323850" defTabSz="449263">
              <a:lnSpc>
                <a:spcPct val="98000"/>
              </a:lnSpc>
              <a:buClr>
                <a:srgbClr val="0066CC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800" dirty="0">
                <a:latin typeface="+mj-ea"/>
                <a:ea typeface="+mj-ea"/>
              </a:rPr>
              <a:t>{</a:t>
            </a:r>
          </a:p>
          <a:p>
            <a:pPr marL="831850" lvl="1" indent="-323850" defTabSz="449263">
              <a:lnSpc>
                <a:spcPct val="98000"/>
              </a:lnSpc>
              <a:buClr>
                <a:srgbClr val="0066CC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800" dirty="0" err="1">
                <a:latin typeface="+mj-ea"/>
                <a:ea typeface="+mj-ea"/>
              </a:rPr>
              <a:t>printf</a:t>
            </a:r>
            <a:r>
              <a:rPr lang="en-US" altLang="zh-CN" sz="2800" dirty="0">
                <a:latin typeface="+mj-ea"/>
                <a:ea typeface="+mj-ea"/>
              </a:rPr>
              <a:t>("entering main process---\n");</a:t>
            </a:r>
          </a:p>
          <a:p>
            <a:pPr marL="831850" lvl="1" indent="-323850" defTabSz="449263">
              <a:lnSpc>
                <a:spcPct val="98000"/>
              </a:lnSpc>
              <a:buClr>
                <a:srgbClr val="0066CC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800" dirty="0">
                <a:latin typeface="+mj-ea"/>
                <a:ea typeface="+mj-ea"/>
              </a:rPr>
              <a:t>if(fork()==0){</a:t>
            </a:r>
          </a:p>
          <a:p>
            <a:pPr marL="831850" lvl="1" indent="-323850" defTabSz="449263">
              <a:lnSpc>
                <a:spcPct val="98000"/>
              </a:lnSpc>
              <a:buClr>
                <a:srgbClr val="0066CC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800" dirty="0" err="1">
                <a:latin typeface="+mj-ea"/>
                <a:ea typeface="+mj-ea"/>
              </a:rPr>
              <a:t>execl</a:t>
            </a:r>
            <a:r>
              <a:rPr lang="en-US" altLang="zh-CN" sz="2800" dirty="0">
                <a:latin typeface="+mj-ea"/>
                <a:ea typeface="+mj-ea"/>
              </a:rPr>
              <a:t>("/bin/</a:t>
            </a:r>
            <a:r>
              <a:rPr lang="en-US" altLang="zh-CN" sz="2800" dirty="0" err="1">
                <a:latin typeface="+mj-ea"/>
                <a:ea typeface="+mj-ea"/>
              </a:rPr>
              <a:t>ls","ls","-l",NULL</a:t>
            </a:r>
            <a:r>
              <a:rPr lang="en-US" altLang="zh-CN" sz="2800" dirty="0">
                <a:latin typeface="+mj-ea"/>
                <a:ea typeface="+mj-ea"/>
              </a:rPr>
              <a:t>); </a:t>
            </a:r>
          </a:p>
          <a:p>
            <a:pPr marL="831850" lvl="1" indent="-323850" defTabSz="449263">
              <a:lnSpc>
                <a:spcPct val="98000"/>
              </a:lnSpc>
              <a:buClr>
                <a:srgbClr val="0066CC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800" dirty="0" err="1">
                <a:solidFill>
                  <a:srgbClr val="FF0000"/>
                </a:solidFill>
                <a:latin typeface="+mj-ea"/>
                <a:ea typeface="+mj-ea"/>
              </a:rPr>
              <a:t>printf</a:t>
            </a:r>
            <a:r>
              <a:rPr lang="en-US" altLang="zh-CN" sz="2800" dirty="0">
                <a:solidFill>
                  <a:srgbClr val="FF0000"/>
                </a:solidFill>
                <a:latin typeface="+mj-ea"/>
                <a:ea typeface="+mj-ea"/>
              </a:rPr>
              <a:t>("exiting main process ----\n");}</a:t>
            </a:r>
          </a:p>
          <a:p>
            <a:pPr marL="831850" lvl="1" indent="-323850" defTabSz="449263">
              <a:lnSpc>
                <a:spcPct val="98000"/>
              </a:lnSpc>
              <a:buClr>
                <a:srgbClr val="0066CC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800" dirty="0">
                <a:latin typeface="+mj-ea"/>
                <a:ea typeface="+mj-ea"/>
              </a:rPr>
              <a:t> return 0; </a:t>
            </a:r>
          </a:p>
          <a:p>
            <a:pPr marL="431800" indent="-323850" defTabSz="449263">
              <a:lnSpc>
                <a:spcPct val="98000"/>
              </a:lnSpc>
              <a:buClr>
                <a:srgbClr val="0066CC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800" dirty="0">
                <a:latin typeface="+mj-ea"/>
                <a:ea typeface="+mj-ea"/>
              </a:rPr>
              <a:t>}</a:t>
            </a:r>
          </a:p>
        </p:txBody>
      </p:sp>
      <p:sp>
        <p:nvSpPr>
          <p:cNvPr id="5" name="标题 2">
            <a:extLst>
              <a:ext uri="{FF2B5EF4-FFF2-40B4-BE49-F238E27FC236}">
                <a16:creationId xmlns:a16="http://schemas.microsoft.com/office/drawing/2014/main" id="{BECCDAD8-6E43-48BD-A77D-9EA0215D5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示例代码：</a:t>
            </a:r>
            <a:r>
              <a:rPr lang="en-US" altLang="zh-CN" dirty="0" err="1"/>
              <a:t>execl</a:t>
            </a:r>
            <a:endParaRPr lang="zh-CN" altLang="en-US" dirty="0"/>
          </a:p>
        </p:txBody>
      </p:sp>
      <p:pic>
        <p:nvPicPr>
          <p:cNvPr id="93187" name="图片 3">
            <a:extLst>
              <a:ext uri="{FF2B5EF4-FFF2-40B4-BE49-F238E27FC236}">
                <a16:creationId xmlns:a16="http://schemas.microsoft.com/office/drawing/2014/main" id="{76440364-777C-408E-A166-092A36FF18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5091113"/>
            <a:ext cx="546735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3">
            <a:extLst>
              <a:ext uri="{FF2B5EF4-FFF2-40B4-BE49-F238E27FC236}">
                <a16:creationId xmlns:a16="http://schemas.microsoft.com/office/drawing/2014/main" id="{DD6FA830-A0C0-468D-B501-28DDE7430A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lIns="0" tIns="10972" rIns="0" bIns="0">
            <a:normAutofit fontScale="92500" lnSpcReduction="10000"/>
          </a:bodyPr>
          <a:lstStyle/>
          <a:p>
            <a:pPr marL="57150" eaLnBrk="1" hangingPunct="1">
              <a:spcBef>
                <a:spcPct val="0"/>
              </a:spcBef>
              <a:defRPr/>
            </a:pPr>
            <a:r>
              <a:rPr lang="zh-CN" altLang="en-US" sz="3600" kern="1200" dirty="0">
                <a:solidFill>
                  <a:srgbClr val="000000"/>
                </a:solidFill>
                <a:latin typeface="+mj-ea"/>
                <a:ea typeface="+mj-ea"/>
              </a:rPr>
              <a:t>函数原型</a:t>
            </a:r>
          </a:p>
          <a:p>
            <a:pPr lvl="1">
              <a:defRPr/>
            </a:pPr>
            <a:r>
              <a:rPr lang="zh-CN" altLang="en-US" sz="2800" b="0" dirty="0">
                <a:latin typeface="+mj-ea"/>
                <a:ea typeface="+mj-ea"/>
              </a:rPr>
              <a:t>头文件：</a:t>
            </a:r>
            <a:r>
              <a:rPr lang="en-US" altLang="zh-CN" sz="2800" b="0" dirty="0" err="1">
                <a:latin typeface="+mj-ea"/>
                <a:ea typeface="+mj-ea"/>
              </a:rPr>
              <a:t>unistd.h</a:t>
            </a:r>
            <a:endParaRPr lang="en-US" altLang="zh-CN" sz="2800" b="0" dirty="0">
              <a:latin typeface="+mj-ea"/>
              <a:ea typeface="+mj-ea"/>
            </a:endParaRPr>
          </a:p>
          <a:p>
            <a:pPr lvl="1">
              <a:defRPr/>
            </a:pPr>
            <a:r>
              <a:rPr lang="en-US" altLang="zh-CN" sz="2800" b="0" dirty="0">
                <a:latin typeface="+mj-ea"/>
                <a:ea typeface="+mj-ea"/>
              </a:rPr>
              <a:t>int </a:t>
            </a:r>
            <a:r>
              <a:rPr lang="en-US" altLang="zh-CN" sz="2800" b="0" dirty="0" err="1">
                <a:latin typeface="+mj-ea"/>
                <a:ea typeface="+mj-ea"/>
              </a:rPr>
              <a:t>execv</a:t>
            </a:r>
            <a:r>
              <a:rPr lang="en-US" altLang="zh-CN" sz="2800" b="0" dirty="0">
                <a:latin typeface="+mj-ea"/>
                <a:ea typeface="+mj-ea"/>
              </a:rPr>
              <a:t>(const char *pathname, char *const </a:t>
            </a:r>
            <a:r>
              <a:rPr lang="en-US" altLang="zh-CN" sz="2800" b="0" dirty="0" err="1">
                <a:latin typeface="+mj-ea"/>
                <a:ea typeface="+mj-ea"/>
              </a:rPr>
              <a:t>argv</a:t>
            </a:r>
            <a:r>
              <a:rPr lang="en-US" altLang="zh-CN" sz="2800" b="0" dirty="0">
                <a:latin typeface="+mj-ea"/>
                <a:ea typeface="+mj-ea"/>
              </a:rPr>
              <a:t>[]);</a:t>
            </a:r>
          </a:p>
          <a:p>
            <a:pPr marL="57150" eaLnBrk="1" hangingPunct="1">
              <a:spcBef>
                <a:spcPct val="0"/>
              </a:spcBef>
              <a:defRPr/>
            </a:pPr>
            <a:r>
              <a:rPr lang="zh-CN" altLang="en-US" sz="3600" kern="1200" dirty="0">
                <a:solidFill>
                  <a:srgbClr val="000000"/>
                </a:solidFill>
                <a:latin typeface="+mj-ea"/>
                <a:ea typeface="+mj-ea"/>
              </a:rPr>
              <a:t>参数</a:t>
            </a:r>
          </a:p>
          <a:p>
            <a:pPr lvl="1">
              <a:defRPr/>
            </a:pPr>
            <a:r>
              <a:rPr lang="en-US" altLang="zh-CN" sz="2800" b="0" dirty="0">
                <a:latin typeface="+mj-ea"/>
                <a:ea typeface="+mj-ea"/>
              </a:rPr>
              <a:t>pathname</a:t>
            </a:r>
            <a:r>
              <a:rPr lang="zh-CN" altLang="en-US" sz="2800" b="0" dirty="0">
                <a:latin typeface="+mj-ea"/>
                <a:ea typeface="+mj-ea"/>
              </a:rPr>
              <a:t>：要执行程序的绝对路径名</a:t>
            </a:r>
          </a:p>
          <a:p>
            <a:pPr lvl="1">
              <a:defRPr/>
            </a:pPr>
            <a:r>
              <a:rPr lang="en-US" altLang="zh-CN" sz="2800" b="0" dirty="0" err="1">
                <a:latin typeface="+mj-ea"/>
                <a:ea typeface="+mj-ea"/>
              </a:rPr>
              <a:t>argv</a:t>
            </a:r>
            <a:r>
              <a:rPr lang="zh-CN" altLang="en-US" sz="2800" b="0" dirty="0">
                <a:latin typeface="+mj-ea"/>
                <a:ea typeface="+mj-ea"/>
              </a:rPr>
              <a:t>：数组指针维护的程序命令行参数列表，该数组的最后一个成员必须为空指针</a:t>
            </a:r>
            <a:endParaRPr lang="en-US" altLang="zh-CN" sz="2800" b="0" dirty="0">
              <a:latin typeface="+mj-ea"/>
              <a:ea typeface="+mj-ea"/>
            </a:endParaRPr>
          </a:p>
          <a:p>
            <a:pPr marL="57150" eaLnBrk="1" hangingPunct="1">
              <a:spcBef>
                <a:spcPct val="0"/>
              </a:spcBef>
              <a:defRPr/>
            </a:pPr>
            <a:r>
              <a:rPr lang="zh-CN" altLang="en-US" sz="3600" kern="1200" dirty="0">
                <a:solidFill>
                  <a:srgbClr val="000000"/>
                </a:solidFill>
                <a:latin typeface="+mj-ea"/>
                <a:ea typeface="+mj-ea"/>
              </a:rPr>
              <a:t>返回值</a:t>
            </a:r>
          </a:p>
          <a:p>
            <a:pPr lvl="1">
              <a:defRPr/>
            </a:pPr>
            <a:r>
              <a:rPr lang="zh-CN" altLang="en-US" sz="2800" b="0" dirty="0">
                <a:latin typeface="+mj-ea"/>
                <a:ea typeface="+mj-ea"/>
              </a:rPr>
              <a:t>出错返回</a:t>
            </a:r>
            <a:r>
              <a:rPr lang="en-US" altLang="zh-CN" sz="2800" b="0" dirty="0">
                <a:latin typeface="+mj-ea"/>
                <a:ea typeface="+mj-ea"/>
              </a:rPr>
              <a:t>-1</a:t>
            </a:r>
          </a:p>
          <a:p>
            <a:pPr lvl="1">
              <a:defRPr/>
            </a:pPr>
            <a:r>
              <a:rPr lang="zh-CN" altLang="en-US" sz="2800" b="0" dirty="0">
                <a:latin typeface="+mj-ea"/>
                <a:ea typeface="+mj-ea"/>
              </a:rPr>
              <a:t>成功该函数不返回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94A140A-421F-443E-B768-8A7465848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/>
              <a:t>execv</a:t>
            </a:r>
            <a:r>
              <a:rPr lang="zh-CN" altLang="en-US" dirty="0"/>
              <a:t>函数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98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98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98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98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98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98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98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98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98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0F61D9F8-4709-479A-8FA2-B34D3741A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268413"/>
            <a:ext cx="8785225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972" rIns="0" bIns="0">
            <a:normAutofit fontScale="92500" lnSpcReduction="20000"/>
          </a:bodyPr>
          <a:lstStyle/>
          <a:p>
            <a:pPr marL="431800" indent="-323850" defTabSz="449263">
              <a:lnSpc>
                <a:spcPct val="98000"/>
              </a:lnSpc>
              <a:spcBef>
                <a:spcPct val="20000"/>
              </a:spcBef>
              <a:buClr>
                <a:srgbClr val="0066CC"/>
              </a:buCl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2800" b="1" kern="0" dirty="0">
                <a:latin typeface="+mn-lt"/>
                <a:ea typeface="+mn-ea"/>
              </a:rPr>
              <a:t>int main(void)</a:t>
            </a:r>
          </a:p>
          <a:p>
            <a:pPr marL="431800" indent="-323850" defTabSz="449263">
              <a:lnSpc>
                <a:spcPct val="98000"/>
              </a:lnSpc>
              <a:spcBef>
                <a:spcPct val="20000"/>
              </a:spcBef>
              <a:buClr>
                <a:srgbClr val="0066CC"/>
              </a:buCl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2800" b="1" kern="0" dirty="0">
                <a:latin typeface="+mn-lt"/>
                <a:ea typeface="+mn-ea"/>
              </a:rPr>
              <a:t>{</a:t>
            </a:r>
          </a:p>
          <a:p>
            <a:pPr marL="431800" indent="-323850" defTabSz="449263">
              <a:lnSpc>
                <a:spcPct val="98000"/>
              </a:lnSpc>
              <a:spcBef>
                <a:spcPct val="20000"/>
              </a:spcBef>
              <a:buClr>
                <a:srgbClr val="0066CC"/>
              </a:buCl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zh-CN" sz="2800" dirty="0">
                <a:latin typeface="Arial" charset="0"/>
              </a:rPr>
              <a:t>	int ret;</a:t>
            </a:r>
          </a:p>
          <a:p>
            <a:pPr marL="431800" indent="-323850" defTabSz="449263">
              <a:lnSpc>
                <a:spcPct val="98000"/>
              </a:lnSpc>
              <a:spcBef>
                <a:spcPct val="20000"/>
              </a:spcBef>
              <a:buClr>
                <a:srgbClr val="0066CC"/>
              </a:buCl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zh-CN" sz="2800" dirty="0">
                <a:latin typeface="Arial" charset="0"/>
              </a:rPr>
              <a:t>	char *</a:t>
            </a:r>
            <a:r>
              <a:rPr lang="en-US" altLang="zh-CN" sz="2800" dirty="0" err="1">
                <a:latin typeface="Arial" charset="0"/>
              </a:rPr>
              <a:t>argv</a:t>
            </a:r>
            <a:r>
              <a:rPr lang="en-US" altLang="zh-CN" sz="2800" dirty="0">
                <a:latin typeface="Arial" charset="0"/>
              </a:rPr>
              <a:t>[] = {"ls","-</a:t>
            </a:r>
            <a:r>
              <a:rPr lang="en-US" altLang="zh-CN" sz="2800" dirty="0" err="1">
                <a:latin typeface="Arial" charset="0"/>
              </a:rPr>
              <a:t>l",NULL</a:t>
            </a:r>
            <a:r>
              <a:rPr lang="en-US" altLang="zh-CN" sz="2800" dirty="0">
                <a:latin typeface="Arial" charset="0"/>
              </a:rPr>
              <a:t>};</a:t>
            </a:r>
          </a:p>
          <a:p>
            <a:pPr marL="431800" indent="-323850" defTabSz="449263">
              <a:lnSpc>
                <a:spcPct val="98000"/>
              </a:lnSpc>
              <a:spcBef>
                <a:spcPct val="20000"/>
              </a:spcBef>
              <a:buClr>
                <a:srgbClr val="0066CC"/>
              </a:buCl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2800" b="1" kern="0" dirty="0">
                <a:latin typeface="+mn-lt"/>
                <a:ea typeface="+mn-ea"/>
              </a:rPr>
              <a:t>	</a:t>
            </a:r>
            <a:r>
              <a:rPr lang="en-US" sz="3000" dirty="0" err="1">
                <a:latin typeface="Arial" charset="0"/>
              </a:rPr>
              <a:t>printf</a:t>
            </a:r>
            <a:r>
              <a:rPr lang="en-US" sz="3000" dirty="0">
                <a:latin typeface="Arial" charset="0"/>
              </a:rPr>
              <a:t>("entering main process---\n");</a:t>
            </a:r>
          </a:p>
          <a:p>
            <a:pPr marL="431800" indent="-323850" defTabSz="449263">
              <a:lnSpc>
                <a:spcPct val="98000"/>
              </a:lnSpc>
              <a:spcBef>
                <a:spcPct val="20000"/>
              </a:spcBef>
              <a:buClr>
                <a:srgbClr val="0066CC"/>
              </a:buCl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3000" dirty="0">
                <a:latin typeface="Arial" charset="0"/>
              </a:rPr>
              <a:t>	</a:t>
            </a:r>
            <a:r>
              <a:rPr lang="en-US" altLang="zh-CN" sz="3000" dirty="0"/>
              <a:t>if(fork()==0) {</a:t>
            </a:r>
          </a:p>
          <a:p>
            <a:pPr marL="431800" indent="-323850" defTabSz="449263">
              <a:lnSpc>
                <a:spcPct val="98000"/>
              </a:lnSpc>
              <a:spcBef>
                <a:spcPct val="20000"/>
              </a:spcBef>
              <a:buClr>
                <a:srgbClr val="0066CC"/>
              </a:buCl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3000" dirty="0">
                <a:latin typeface="Arial" charset="0"/>
              </a:rPr>
              <a:t>    ret = </a:t>
            </a:r>
            <a:r>
              <a:rPr lang="en-US" sz="3000" dirty="0" err="1">
                <a:latin typeface="Arial" charset="0"/>
              </a:rPr>
              <a:t>execv</a:t>
            </a:r>
            <a:r>
              <a:rPr lang="en-US" sz="3000" dirty="0">
                <a:latin typeface="Arial" charset="0"/>
              </a:rPr>
              <a:t>(“/bin/ls”,</a:t>
            </a:r>
            <a:r>
              <a:rPr lang="en-US" sz="3000" dirty="0" err="1">
                <a:latin typeface="Arial" charset="0"/>
              </a:rPr>
              <a:t>argv</a:t>
            </a:r>
            <a:r>
              <a:rPr lang="en-US" sz="3000" dirty="0">
                <a:latin typeface="Arial" charset="0"/>
              </a:rPr>
              <a:t>);</a:t>
            </a:r>
          </a:p>
          <a:p>
            <a:pPr marL="431800" indent="-323850" defTabSz="449263">
              <a:lnSpc>
                <a:spcPct val="98000"/>
              </a:lnSpc>
              <a:spcBef>
                <a:spcPct val="20000"/>
              </a:spcBef>
              <a:buClr>
                <a:srgbClr val="0066CC"/>
              </a:buCl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3000" dirty="0">
                <a:latin typeface="Arial" charset="0"/>
              </a:rPr>
              <a:t>	if(ret == -1) </a:t>
            </a:r>
            <a:r>
              <a:rPr lang="en-US" sz="3000" dirty="0" err="1">
                <a:latin typeface="Arial" charset="0"/>
              </a:rPr>
              <a:t>perror</a:t>
            </a:r>
            <a:r>
              <a:rPr lang="en-US" sz="3000" dirty="0">
                <a:latin typeface="Arial" charset="0"/>
              </a:rPr>
              <a:t>("</a:t>
            </a:r>
            <a:r>
              <a:rPr lang="en-US" sz="3000" dirty="0" err="1">
                <a:latin typeface="Arial" charset="0"/>
              </a:rPr>
              <a:t>execl</a:t>
            </a:r>
            <a:r>
              <a:rPr lang="en-US" sz="3000" dirty="0">
                <a:latin typeface="Arial" charset="0"/>
              </a:rPr>
              <a:t> error");</a:t>
            </a:r>
          </a:p>
          <a:p>
            <a:pPr marL="431800" indent="-323850" defTabSz="449263">
              <a:lnSpc>
                <a:spcPct val="98000"/>
              </a:lnSpc>
              <a:spcBef>
                <a:spcPct val="20000"/>
              </a:spcBef>
              <a:buClr>
                <a:srgbClr val="0066CC"/>
              </a:buCl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3000" dirty="0">
                <a:latin typeface="Arial" charset="0"/>
              </a:rPr>
              <a:t>	</a:t>
            </a:r>
            <a:r>
              <a:rPr lang="en-US" sz="3000" dirty="0" err="1">
                <a:latin typeface="Arial" charset="0"/>
              </a:rPr>
              <a:t>printf</a:t>
            </a:r>
            <a:r>
              <a:rPr lang="en-US" sz="3000" dirty="0">
                <a:latin typeface="Arial" charset="0"/>
              </a:rPr>
              <a:t>("exiting main process ----\n");}</a:t>
            </a:r>
          </a:p>
          <a:p>
            <a:pPr marL="431800" indent="-323850" defTabSz="449263">
              <a:lnSpc>
                <a:spcPct val="98000"/>
              </a:lnSpc>
              <a:spcBef>
                <a:spcPct val="20000"/>
              </a:spcBef>
              <a:buClr>
                <a:srgbClr val="0066CC"/>
              </a:buCl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3000" dirty="0">
                <a:latin typeface="Arial" charset="0"/>
              </a:rPr>
              <a:t>	return 0;</a:t>
            </a:r>
          </a:p>
          <a:p>
            <a:pPr marL="431800" indent="-323850" defTabSz="449263">
              <a:lnSpc>
                <a:spcPct val="98000"/>
              </a:lnSpc>
              <a:spcBef>
                <a:spcPct val="20000"/>
              </a:spcBef>
              <a:buClr>
                <a:srgbClr val="0066CC"/>
              </a:buCl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2800" b="1" kern="0" dirty="0">
                <a:latin typeface="+mn-lt"/>
                <a:ea typeface="+mn-ea"/>
              </a:rPr>
              <a:t>}</a:t>
            </a:r>
            <a:endParaRPr lang="en-US" sz="2800" b="1" kern="0" dirty="0">
              <a:latin typeface="宋体" pitchFamily="2" charset="-122"/>
              <a:ea typeface="+mn-ea"/>
            </a:endParaRPr>
          </a:p>
        </p:txBody>
      </p:sp>
      <p:pic>
        <p:nvPicPr>
          <p:cNvPr id="99331" name="Picture 2" descr="QQ截图20130712230956">
            <a:extLst>
              <a:ext uri="{FF2B5EF4-FFF2-40B4-BE49-F238E27FC236}">
                <a16:creationId xmlns:a16="http://schemas.microsoft.com/office/drawing/2014/main" id="{B4F71FA6-46DF-4D79-9994-D62EB3556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938" y="5229225"/>
            <a:ext cx="565785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2">
            <a:extLst>
              <a:ext uri="{FF2B5EF4-FFF2-40B4-BE49-F238E27FC236}">
                <a16:creationId xmlns:a16="http://schemas.microsoft.com/office/drawing/2014/main" id="{00DA5EB8-62AB-435C-A130-C7D024DC9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示例代码：</a:t>
            </a:r>
            <a:r>
              <a:rPr lang="en-US" altLang="zh-CN" dirty="0" err="1"/>
              <a:t>execv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3">
            <a:extLst>
              <a:ext uri="{FF2B5EF4-FFF2-40B4-BE49-F238E27FC236}">
                <a16:creationId xmlns:a16="http://schemas.microsoft.com/office/drawing/2014/main" id="{23166E1D-1334-4E4C-BCD4-DE00E6539D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lIns="0" tIns="10972" rIns="0" bIns="0"/>
          <a:lstStyle/>
          <a:p>
            <a:pPr marL="57150"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sz="3200" dirty="0">
                <a:solidFill>
                  <a:srgbClr val="000000"/>
                </a:solidFill>
                <a:latin typeface="+mj-ea"/>
                <a:ea typeface="+mj-ea"/>
              </a:rPr>
              <a:t>函数原型</a:t>
            </a:r>
          </a:p>
          <a:p>
            <a:pPr lvl="1">
              <a:lnSpc>
                <a:spcPct val="90000"/>
              </a:lnSpc>
            </a:pPr>
            <a:r>
              <a:rPr lang="zh-CN" altLang="en-US" sz="2400" b="0" dirty="0">
                <a:latin typeface="+mj-ea"/>
                <a:ea typeface="+mj-ea"/>
              </a:rPr>
              <a:t>头文件：</a:t>
            </a:r>
            <a:r>
              <a:rPr lang="en-US" altLang="zh-CN" sz="2400" b="0" dirty="0" err="1">
                <a:latin typeface="+mj-ea"/>
                <a:ea typeface="+mj-ea"/>
              </a:rPr>
              <a:t>unistd.h</a:t>
            </a:r>
            <a:endParaRPr lang="en-US" altLang="zh-CN" sz="2400" b="0" dirty="0">
              <a:latin typeface="+mj-ea"/>
              <a:ea typeface="+mj-ea"/>
            </a:endParaRPr>
          </a:p>
          <a:p>
            <a:pPr lvl="1">
              <a:lnSpc>
                <a:spcPct val="90000"/>
              </a:lnSpc>
            </a:pPr>
            <a:r>
              <a:rPr lang="en-US" altLang="zh-CN" sz="2400" b="0" dirty="0" err="1">
                <a:latin typeface="+mj-ea"/>
                <a:ea typeface="+mj-ea"/>
              </a:rPr>
              <a:t>int</a:t>
            </a:r>
            <a:r>
              <a:rPr lang="en-US" altLang="zh-CN" sz="2400" b="0" dirty="0">
                <a:latin typeface="+mj-ea"/>
                <a:ea typeface="+mj-ea"/>
              </a:rPr>
              <a:t> </a:t>
            </a:r>
            <a:r>
              <a:rPr lang="en-US" altLang="zh-CN" sz="2400" b="0" dirty="0" err="1">
                <a:latin typeface="+mj-ea"/>
                <a:ea typeface="+mj-ea"/>
              </a:rPr>
              <a:t>execle</a:t>
            </a:r>
            <a:r>
              <a:rPr lang="en-US" altLang="zh-CN" sz="2400" b="0" dirty="0">
                <a:latin typeface="+mj-ea"/>
                <a:ea typeface="+mj-ea"/>
              </a:rPr>
              <a:t>(</a:t>
            </a:r>
            <a:r>
              <a:rPr lang="en-US" altLang="zh-CN" sz="2400" b="0" dirty="0" err="1">
                <a:latin typeface="+mj-ea"/>
                <a:ea typeface="+mj-ea"/>
              </a:rPr>
              <a:t>const</a:t>
            </a:r>
            <a:r>
              <a:rPr lang="en-US" altLang="zh-CN" sz="2400" b="0" dirty="0">
                <a:latin typeface="+mj-ea"/>
                <a:ea typeface="+mj-ea"/>
              </a:rPr>
              <a:t> char *pathname, </a:t>
            </a:r>
            <a:r>
              <a:rPr lang="en-US" altLang="zh-CN" sz="2400" b="0" dirty="0" err="1">
                <a:latin typeface="+mj-ea"/>
                <a:ea typeface="+mj-ea"/>
              </a:rPr>
              <a:t>const</a:t>
            </a:r>
            <a:r>
              <a:rPr lang="en-US" altLang="zh-CN" sz="2400" b="0" dirty="0">
                <a:latin typeface="+mj-ea"/>
                <a:ea typeface="+mj-ea"/>
              </a:rPr>
              <a:t> char *arg0,... NULL, char *</a:t>
            </a:r>
            <a:r>
              <a:rPr lang="en-US" altLang="zh-CN" sz="2400" b="0" dirty="0" err="1">
                <a:latin typeface="+mj-ea"/>
                <a:ea typeface="+mj-ea"/>
              </a:rPr>
              <a:t>const</a:t>
            </a:r>
            <a:r>
              <a:rPr lang="en-US" altLang="zh-CN" sz="2400" b="0" dirty="0">
                <a:latin typeface="+mj-ea"/>
                <a:ea typeface="+mj-ea"/>
              </a:rPr>
              <a:t> </a:t>
            </a:r>
            <a:r>
              <a:rPr lang="en-US" altLang="zh-CN" sz="2400" b="0" dirty="0" err="1">
                <a:latin typeface="+mj-ea"/>
                <a:ea typeface="+mj-ea"/>
              </a:rPr>
              <a:t>envp</a:t>
            </a:r>
            <a:r>
              <a:rPr lang="en-US" altLang="zh-CN" sz="2400" b="0" dirty="0">
                <a:latin typeface="+mj-ea"/>
                <a:ea typeface="+mj-ea"/>
              </a:rPr>
              <a:t>[]);</a:t>
            </a:r>
          </a:p>
          <a:p>
            <a:pPr marL="57150"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sz="3200" dirty="0">
                <a:solidFill>
                  <a:srgbClr val="000000"/>
                </a:solidFill>
                <a:latin typeface="+mj-ea"/>
                <a:ea typeface="+mj-ea"/>
              </a:rPr>
              <a:t>参数</a:t>
            </a:r>
          </a:p>
          <a:p>
            <a:pPr lvl="1">
              <a:lnSpc>
                <a:spcPct val="90000"/>
              </a:lnSpc>
            </a:pPr>
            <a:r>
              <a:rPr lang="en-US" altLang="zh-CN" sz="2400" b="0" dirty="0">
                <a:latin typeface="+mj-ea"/>
                <a:ea typeface="+mj-ea"/>
              </a:rPr>
              <a:t>pathname</a:t>
            </a:r>
            <a:r>
              <a:rPr lang="zh-CN" altLang="en-US" sz="2400" b="0" dirty="0">
                <a:latin typeface="+mj-ea"/>
                <a:ea typeface="+mj-ea"/>
              </a:rPr>
              <a:t>：要执行程序的绝对路径名</a:t>
            </a:r>
            <a:endParaRPr lang="en-US" altLang="zh-CN" sz="2400" b="0" dirty="0">
              <a:latin typeface="+mj-ea"/>
              <a:ea typeface="+mj-ea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b="0" dirty="0">
                <a:latin typeface="+mj-ea"/>
                <a:ea typeface="+mj-ea"/>
              </a:rPr>
              <a:t>可变参数：要执行程序的命令行参数，以空指针结束</a:t>
            </a:r>
            <a:endParaRPr lang="en-US" altLang="zh-CN" sz="2400" b="0" dirty="0">
              <a:latin typeface="+mj-ea"/>
              <a:ea typeface="+mj-ea"/>
            </a:endParaRPr>
          </a:p>
          <a:p>
            <a:pPr lvl="1">
              <a:lnSpc>
                <a:spcPct val="90000"/>
              </a:lnSpc>
            </a:pPr>
            <a:r>
              <a:rPr lang="en-US" altLang="zh-CN" sz="2400" b="0" dirty="0" err="1">
                <a:latin typeface="+mj-ea"/>
                <a:ea typeface="+mj-ea"/>
              </a:rPr>
              <a:t>envp</a:t>
            </a:r>
            <a:r>
              <a:rPr lang="en-US" altLang="zh-CN" sz="2400" b="0" dirty="0">
                <a:latin typeface="+mj-ea"/>
                <a:ea typeface="+mj-ea"/>
              </a:rPr>
              <a:t>:</a:t>
            </a:r>
            <a:r>
              <a:rPr lang="zh-CN" altLang="en-US" sz="2400" b="0" dirty="0">
                <a:latin typeface="+mj-ea"/>
                <a:ea typeface="+mj-ea"/>
              </a:rPr>
              <a:t>：指向环境字符串数组的指针，该数组的最后一个成员必须为空指针</a:t>
            </a:r>
            <a:endParaRPr lang="en-US" altLang="zh-CN" sz="2400" b="0" dirty="0">
              <a:latin typeface="+mj-ea"/>
              <a:ea typeface="+mj-ea"/>
            </a:endParaRPr>
          </a:p>
          <a:p>
            <a:pPr marL="57150"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sz="3200" dirty="0">
                <a:solidFill>
                  <a:srgbClr val="000000"/>
                </a:solidFill>
                <a:latin typeface="+mj-ea"/>
                <a:ea typeface="+mj-ea"/>
              </a:rPr>
              <a:t>返回值</a:t>
            </a:r>
          </a:p>
          <a:p>
            <a:pPr lvl="1">
              <a:lnSpc>
                <a:spcPct val="90000"/>
              </a:lnSpc>
            </a:pPr>
            <a:r>
              <a:rPr lang="zh-CN" altLang="en-US" sz="2400" b="0" dirty="0">
                <a:latin typeface="+mj-ea"/>
                <a:ea typeface="+mj-ea"/>
              </a:rPr>
              <a:t>出错返回</a:t>
            </a:r>
            <a:r>
              <a:rPr lang="en-US" altLang="zh-CN" sz="2400" b="0" dirty="0">
                <a:latin typeface="+mj-ea"/>
                <a:ea typeface="+mj-ea"/>
              </a:rPr>
              <a:t>-1</a:t>
            </a:r>
          </a:p>
          <a:p>
            <a:pPr lvl="1">
              <a:lnSpc>
                <a:spcPct val="90000"/>
              </a:lnSpc>
            </a:pPr>
            <a:r>
              <a:rPr lang="zh-CN" altLang="en-US" sz="2400" b="0" dirty="0">
                <a:latin typeface="+mj-ea"/>
                <a:ea typeface="+mj-ea"/>
              </a:rPr>
              <a:t>成功该函数不返回</a:t>
            </a:r>
          </a:p>
          <a:p>
            <a:pPr lvl="1">
              <a:lnSpc>
                <a:spcPct val="90000"/>
              </a:lnSpc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</a:pPr>
            <a:endParaRPr lang="zh-CN" altLang="en-US" sz="2000" dirty="0">
              <a:latin typeface="宋体" panose="02010600030101010101" pitchFamily="2" charset="-122"/>
            </a:endParaRPr>
          </a:p>
        </p:txBody>
      </p:sp>
      <p:sp>
        <p:nvSpPr>
          <p:cNvPr id="4" name="标题 2">
            <a:extLst>
              <a:ext uri="{FF2B5EF4-FFF2-40B4-BE49-F238E27FC236}">
                <a16:creationId xmlns:a16="http://schemas.microsoft.com/office/drawing/2014/main" id="{060C527D-FF86-4C08-880D-6FE2BA165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/>
              <a:t>execle</a:t>
            </a:r>
            <a:r>
              <a:rPr lang="zh-CN" altLang="en-US" dirty="0"/>
              <a:t>函数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13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13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13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13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13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13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13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88041DA-15E5-4903-924C-0CDDC29F8F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Linux</a:t>
            </a:r>
            <a:r>
              <a:rPr lang="zh-CN" altLang="en-US" dirty="0"/>
              <a:t>进程控制块：</a:t>
            </a:r>
            <a:r>
              <a:rPr lang="en-US" altLang="zh-CN" dirty="0" err="1"/>
              <a:t>task_struct</a:t>
            </a:r>
            <a:r>
              <a:rPr lang="zh-CN" altLang="en-US" dirty="0"/>
              <a:t>结构</a:t>
            </a:r>
          </a:p>
        </p:txBody>
      </p:sp>
      <p:sp>
        <p:nvSpPr>
          <p:cNvPr id="14339" name="TextBox 4">
            <a:extLst>
              <a:ext uri="{FF2B5EF4-FFF2-40B4-BE49-F238E27FC236}">
                <a16:creationId xmlns:a16="http://schemas.microsoft.com/office/drawing/2014/main" id="{D0785C5D-214E-4AFE-864C-241EAE3F69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4088" y="1412875"/>
            <a:ext cx="7632700" cy="410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30000"/>
              </a:spcBef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3200" b="0" dirty="0">
                <a:solidFill>
                  <a:srgbClr val="000000"/>
                </a:solidFill>
                <a:ea typeface="宋体" panose="02010600030101010101" pitchFamily="2" charset="-122"/>
              </a:rPr>
              <a:t>struct </a:t>
            </a:r>
            <a:r>
              <a:rPr lang="en-US" altLang="zh-CN" sz="3200" b="0" dirty="0" err="1">
                <a:solidFill>
                  <a:srgbClr val="000000"/>
                </a:solidFill>
                <a:ea typeface="宋体" panose="02010600030101010101" pitchFamily="2" charset="-122"/>
              </a:rPr>
              <a:t>fs_struct</a:t>
            </a:r>
            <a:r>
              <a:rPr lang="en-US" altLang="zh-CN" sz="3200" b="0" dirty="0">
                <a:solidFill>
                  <a:srgbClr val="000000"/>
                </a:solidFill>
                <a:ea typeface="宋体" panose="02010600030101010101" pitchFamily="2" charset="-122"/>
              </a:rPr>
              <a:t> *fs;  </a:t>
            </a:r>
            <a:r>
              <a:rPr lang="en-US" altLang="zh-CN" sz="1200" b="0" dirty="0">
                <a:solidFill>
                  <a:srgbClr val="000000"/>
                </a:solidFill>
                <a:ea typeface="宋体" panose="02010600030101010101" pitchFamily="2" charset="-122"/>
              </a:rPr>
              <a:t>/</a:t>
            </a:r>
            <a:r>
              <a:rPr lang="en-US" altLang="zh-CN" sz="1100" b="0" dirty="0">
                <a:solidFill>
                  <a:srgbClr val="000000"/>
                </a:solidFill>
                <a:ea typeface="宋体" panose="02010600030101010101" pitchFamily="2" charset="-122"/>
              </a:rPr>
              <a:t>fs</a:t>
            </a:r>
            <a:r>
              <a:rPr lang="zh-CN" altLang="en-US" sz="1100" b="0" dirty="0">
                <a:solidFill>
                  <a:srgbClr val="000000"/>
                </a:solidFill>
                <a:ea typeface="宋体" panose="02010600030101010101" pitchFamily="2" charset="-122"/>
              </a:rPr>
              <a:t>用来表示进程与文件系统的联系，包括当前目录和根目录</a:t>
            </a:r>
            <a:endParaRPr lang="en-US" altLang="zh-CN" sz="3200" b="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3200" b="0" dirty="0">
                <a:solidFill>
                  <a:srgbClr val="000000"/>
                </a:solidFill>
                <a:ea typeface="宋体" panose="02010600030101010101" pitchFamily="2" charset="-122"/>
              </a:rPr>
              <a:t>struct </a:t>
            </a:r>
            <a:r>
              <a:rPr lang="en-US" altLang="zh-CN" sz="3200" b="0" dirty="0" err="1">
                <a:solidFill>
                  <a:srgbClr val="000000"/>
                </a:solidFill>
                <a:ea typeface="宋体" panose="02010600030101010101" pitchFamily="2" charset="-122"/>
              </a:rPr>
              <a:t>files_struct</a:t>
            </a:r>
            <a:r>
              <a:rPr lang="en-US" altLang="zh-CN" sz="3200" b="0" dirty="0">
                <a:solidFill>
                  <a:srgbClr val="000000"/>
                </a:solidFill>
                <a:ea typeface="宋体" panose="02010600030101010101" pitchFamily="2" charset="-122"/>
              </a:rPr>
              <a:t> *files; </a:t>
            </a:r>
            <a:r>
              <a:rPr lang="en-US" altLang="zh-CN" sz="1200" b="0" dirty="0">
                <a:solidFill>
                  <a:srgbClr val="000000"/>
                </a:solidFill>
                <a:ea typeface="宋体" panose="02010600030101010101" pitchFamily="2" charset="-122"/>
              </a:rPr>
              <a:t>/files</a:t>
            </a:r>
            <a:r>
              <a:rPr lang="zh-CN" altLang="en-US" sz="1200" b="0" dirty="0">
                <a:solidFill>
                  <a:srgbClr val="000000"/>
                </a:solidFill>
                <a:ea typeface="宋体" panose="02010600030101010101" pitchFamily="2" charset="-122"/>
              </a:rPr>
              <a:t>表示进程当前打开的文件</a:t>
            </a:r>
            <a:endParaRPr lang="en-US" altLang="zh-CN" sz="1200" b="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200" b="0" dirty="0">
                <a:ea typeface="宋体" panose="02010600030101010101" pitchFamily="2" charset="-122"/>
              </a:rPr>
              <a:t>struct </a:t>
            </a:r>
            <a:r>
              <a:rPr lang="en-US" altLang="zh-CN" sz="3200" b="0" dirty="0" err="1">
                <a:ea typeface="宋体" panose="02010600030101010101" pitchFamily="2" charset="-122"/>
              </a:rPr>
              <a:t>mm_struct</a:t>
            </a:r>
            <a:r>
              <a:rPr lang="en-US" altLang="zh-CN" sz="3200" b="0" dirty="0">
                <a:ea typeface="宋体" panose="02010600030101010101" pitchFamily="2" charset="-122"/>
              </a:rPr>
              <a:t> *mm;</a:t>
            </a:r>
            <a:endParaRPr lang="en-US" altLang="zh-CN" sz="3200" b="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200" b="0" dirty="0">
                <a:solidFill>
                  <a:srgbClr val="000000"/>
                </a:solidFill>
                <a:ea typeface="宋体" panose="02010600030101010101" pitchFamily="2" charset="-122"/>
              </a:rPr>
              <a:t>struct </a:t>
            </a:r>
            <a:r>
              <a:rPr lang="en-US" altLang="zh-CN" sz="3200" b="0" dirty="0" err="1">
                <a:solidFill>
                  <a:srgbClr val="000000"/>
                </a:solidFill>
                <a:ea typeface="宋体" panose="02010600030101010101" pitchFamily="2" charset="-122"/>
              </a:rPr>
              <a:t>signal_struct</a:t>
            </a:r>
            <a:r>
              <a:rPr lang="en-US" altLang="zh-CN" sz="3200" b="0" dirty="0">
                <a:solidFill>
                  <a:srgbClr val="000000"/>
                </a:solidFill>
                <a:ea typeface="宋体" panose="02010600030101010101" pitchFamily="2" charset="-122"/>
              </a:rPr>
              <a:t> *signal;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200" b="0" dirty="0">
                <a:solidFill>
                  <a:srgbClr val="000000"/>
                </a:solidFill>
                <a:ea typeface="宋体" panose="02010600030101010101" pitchFamily="2" charset="-122"/>
              </a:rPr>
              <a:t>struct </a:t>
            </a:r>
            <a:r>
              <a:rPr lang="en-US" altLang="zh-CN" sz="3200" b="0" dirty="0" err="1">
                <a:solidFill>
                  <a:srgbClr val="000000"/>
                </a:solidFill>
                <a:ea typeface="宋体" panose="02010600030101010101" pitchFamily="2" charset="-122"/>
              </a:rPr>
              <a:t>sighand_struct</a:t>
            </a:r>
            <a:r>
              <a:rPr lang="en-US" altLang="zh-CN" sz="3200" b="0" dirty="0">
                <a:solidFill>
                  <a:srgbClr val="000000"/>
                </a:solidFill>
                <a:ea typeface="宋体" panose="02010600030101010101" pitchFamily="2" charset="-122"/>
              </a:rPr>
              <a:t> *</a:t>
            </a:r>
            <a:r>
              <a:rPr lang="en-US" altLang="zh-CN" sz="3200" b="0" dirty="0" err="1">
                <a:solidFill>
                  <a:srgbClr val="000000"/>
                </a:solidFill>
                <a:ea typeface="宋体" panose="02010600030101010101" pitchFamily="2" charset="-122"/>
              </a:rPr>
              <a:t>sighand</a:t>
            </a:r>
            <a:r>
              <a:rPr lang="en-US" altLang="zh-CN" sz="3200" b="0" dirty="0">
                <a:solidFill>
                  <a:srgbClr val="000000"/>
                </a:solidFill>
                <a:ea typeface="宋体" panose="02010600030101010101" pitchFamily="2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200" b="0" dirty="0" err="1">
                <a:ea typeface="宋体" panose="02010600030101010101" pitchFamily="2" charset="-122"/>
              </a:rPr>
              <a:t>cputime_t</a:t>
            </a:r>
            <a:r>
              <a:rPr lang="en-US" altLang="zh-CN" sz="3200" b="0" dirty="0">
                <a:ea typeface="宋体" panose="02010600030101010101" pitchFamily="2" charset="-122"/>
              </a:rPr>
              <a:t> </a:t>
            </a:r>
            <a:r>
              <a:rPr lang="en-US" altLang="zh-CN" sz="3200" b="0" dirty="0" err="1">
                <a:ea typeface="宋体" panose="02010600030101010101" pitchFamily="2" charset="-122"/>
              </a:rPr>
              <a:t>utime</a:t>
            </a:r>
            <a:r>
              <a:rPr lang="en-US" altLang="zh-CN" sz="3200" b="0" dirty="0">
                <a:ea typeface="宋体" panose="02010600030101010101" pitchFamily="2" charset="-122"/>
              </a:rPr>
              <a:t>, </a:t>
            </a:r>
            <a:r>
              <a:rPr lang="en-US" altLang="zh-CN" sz="3200" b="0" dirty="0" err="1">
                <a:ea typeface="宋体" panose="02010600030101010101" pitchFamily="2" charset="-122"/>
              </a:rPr>
              <a:t>stime</a:t>
            </a:r>
            <a:r>
              <a:rPr lang="en-US" altLang="zh-CN" sz="3200" b="0" dirty="0">
                <a:ea typeface="宋体" panose="02010600030101010101" pitchFamily="2" charset="-122"/>
              </a:rPr>
              <a:t>;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3200" b="0" dirty="0">
                <a:ea typeface="宋体" panose="02010600030101010101" pitchFamily="2" charset="-122"/>
              </a:rPr>
              <a:t>struct </a:t>
            </a:r>
            <a:r>
              <a:rPr lang="en-US" altLang="zh-CN" sz="3200" b="0" dirty="0" err="1">
                <a:ea typeface="宋体" panose="02010600030101010101" pitchFamily="2" charset="-122"/>
              </a:rPr>
              <a:t>timespec</a:t>
            </a:r>
            <a:r>
              <a:rPr lang="en-US" altLang="zh-CN" sz="3200" b="0" dirty="0">
                <a:ea typeface="宋体" panose="02010600030101010101" pitchFamily="2" charset="-122"/>
              </a:rPr>
              <a:t> </a:t>
            </a:r>
            <a:r>
              <a:rPr lang="en-US" altLang="zh-CN" sz="3200" b="0" dirty="0" err="1">
                <a:ea typeface="宋体" panose="02010600030101010101" pitchFamily="2" charset="-122"/>
              </a:rPr>
              <a:t>start_time</a:t>
            </a:r>
            <a:r>
              <a:rPr lang="en-US" altLang="zh-CN" sz="3200" b="0" dirty="0">
                <a:ea typeface="宋体" panose="02010600030101010101" pitchFamily="2" charset="-122"/>
              </a:rPr>
              <a:t>; </a:t>
            </a:r>
            <a:r>
              <a:rPr lang="en-US" altLang="zh-CN" sz="1200" b="0" dirty="0">
                <a:solidFill>
                  <a:srgbClr val="000000"/>
                </a:solidFill>
                <a:ea typeface="宋体" panose="02010600030101010101" pitchFamily="2" charset="-122"/>
              </a:rPr>
              <a:t>/</a:t>
            </a:r>
            <a:r>
              <a:rPr lang="en-US" altLang="zh-CN" sz="1200" b="0" dirty="0" err="1">
                <a:solidFill>
                  <a:srgbClr val="000000"/>
                </a:solidFill>
                <a:ea typeface="宋体" panose="02010600030101010101" pitchFamily="2" charset="-122"/>
              </a:rPr>
              <a:t>start_time</a:t>
            </a:r>
            <a:r>
              <a:rPr lang="en-US" altLang="zh-CN" sz="1200" b="0" dirty="0">
                <a:solidFill>
                  <a:srgbClr val="000000"/>
                </a:solidFill>
                <a:ea typeface="宋体" panose="02010600030101010101" pitchFamily="2" charset="-122"/>
              </a:rPr>
              <a:t>/</a:t>
            </a:r>
            <a:r>
              <a:rPr lang="en-US" altLang="zh-CN" sz="1200" b="0" dirty="0" err="1">
                <a:solidFill>
                  <a:srgbClr val="000000"/>
                </a:solidFill>
                <a:ea typeface="宋体" panose="02010600030101010101" pitchFamily="2" charset="-122"/>
              </a:rPr>
              <a:t>real_start_time</a:t>
            </a:r>
            <a:r>
              <a:rPr lang="zh-CN" altLang="en-US" sz="1200" b="0" dirty="0">
                <a:solidFill>
                  <a:srgbClr val="000000"/>
                </a:solidFill>
                <a:ea typeface="宋体" panose="02010600030101010101" pitchFamily="2" charset="-122"/>
              </a:rPr>
              <a:t>进程创建时间，</a:t>
            </a:r>
            <a:r>
              <a:rPr lang="en-US" altLang="zh-CN" sz="1200" b="0" dirty="0" err="1">
                <a:solidFill>
                  <a:srgbClr val="000000"/>
                </a:solidFill>
                <a:ea typeface="宋体" panose="02010600030101010101" pitchFamily="2" charset="-122"/>
              </a:rPr>
              <a:t>real_start_time</a:t>
            </a:r>
            <a:r>
              <a:rPr lang="zh-CN" altLang="en-US" sz="1200" b="0" dirty="0">
                <a:solidFill>
                  <a:srgbClr val="000000"/>
                </a:solidFill>
                <a:ea typeface="宋体" panose="02010600030101010101" pitchFamily="2" charset="-122"/>
              </a:rPr>
              <a:t>还包含了进程睡眠时间</a:t>
            </a:r>
            <a:endParaRPr lang="en-US" altLang="zh-CN" sz="1200" b="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200" b="0" dirty="0">
                <a:ea typeface="宋体" panose="02010600030101010101" pitchFamily="2" charset="-122"/>
              </a:rPr>
              <a:t>struct </a:t>
            </a:r>
            <a:r>
              <a:rPr lang="en-US" altLang="zh-CN" sz="3200" b="0" dirty="0" err="1">
                <a:ea typeface="宋体" panose="02010600030101010101" pitchFamily="2" charset="-122"/>
              </a:rPr>
              <a:t>timespec</a:t>
            </a:r>
            <a:r>
              <a:rPr lang="en-US" altLang="zh-CN" sz="3200" b="0" dirty="0">
                <a:ea typeface="宋体" panose="02010600030101010101" pitchFamily="2" charset="-122"/>
              </a:rPr>
              <a:t> </a:t>
            </a:r>
            <a:r>
              <a:rPr lang="en-US" altLang="zh-CN" sz="3200" b="0" dirty="0" err="1">
                <a:ea typeface="宋体" panose="02010600030101010101" pitchFamily="2" charset="-122"/>
              </a:rPr>
              <a:t>real_start_time</a:t>
            </a:r>
            <a:r>
              <a:rPr lang="en-US" altLang="zh-CN" sz="3200" b="0" dirty="0">
                <a:ea typeface="宋体" panose="02010600030101010101" pitchFamily="2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b="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3">
            <a:extLst>
              <a:ext uri="{FF2B5EF4-FFF2-40B4-BE49-F238E27FC236}">
                <a16:creationId xmlns:a16="http://schemas.microsoft.com/office/drawing/2014/main" id="{E9C0C92D-5884-4FD6-9B36-45EBD9BBC7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lIns="0" tIns="10972" rIns="0" bIns="0"/>
          <a:lstStyle/>
          <a:p>
            <a:pPr marL="431800" indent="-323850" defTabSz="449263">
              <a:buClr>
                <a:srgbClr val="0066CC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000" dirty="0">
                <a:latin typeface="+mj-ea"/>
                <a:ea typeface="+mj-ea"/>
              </a:rPr>
              <a:t>    #include&lt;</a:t>
            </a:r>
            <a:r>
              <a:rPr lang="en-US" altLang="zh-CN" sz="2000" dirty="0" err="1">
                <a:latin typeface="+mj-ea"/>
                <a:ea typeface="+mj-ea"/>
              </a:rPr>
              <a:t>unistd.h</a:t>
            </a:r>
            <a:r>
              <a:rPr lang="en-US" altLang="zh-CN" sz="2000" dirty="0">
                <a:latin typeface="+mj-ea"/>
                <a:ea typeface="+mj-ea"/>
              </a:rPr>
              <a:t>&gt;</a:t>
            </a:r>
            <a:br>
              <a:rPr lang="en-US" altLang="zh-CN" sz="2000" dirty="0">
                <a:latin typeface="+mj-ea"/>
                <a:ea typeface="+mj-ea"/>
              </a:rPr>
            </a:br>
            <a:r>
              <a:rPr lang="en-US" altLang="zh-CN" sz="2000" dirty="0">
                <a:latin typeface="+mj-ea"/>
                <a:ea typeface="+mj-ea"/>
              </a:rPr>
              <a:t>#include&lt;</a:t>
            </a:r>
            <a:r>
              <a:rPr lang="en-US" altLang="zh-CN" sz="2000" dirty="0" err="1">
                <a:latin typeface="+mj-ea"/>
                <a:ea typeface="+mj-ea"/>
              </a:rPr>
              <a:t>stdio.h</a:t>
            </a:r>
            <a:r>
              <a:rPr lang="en-US" altLang="zh-CN" sz="2000" dirty="0">
                <a:latin typeface="+mj-ea"/>
                <a:ea typeface="+mj-ea"/>
              </a:rPr>
              <a:t>&gt;</a:t>
            </a:r>
            <a:br>
              <a:rPr lang="en-US" altLang="zh-CN" sz="2000" dirty="0">
                <a:latin typeface="+mj-ea"/>
                <a:ea typeface="+mj-ea"/>
              </a:rPr>
            </a:br>
            <a:r>
              <a:rPr lang="en-US" altLang="zh-CN" sz="2000" dirty="0">
                <a:latin typeface="+mj-ea"/>
                <a:ea typeface="+mj-ea"/>
              </a:rPr>
              <a:t>#include&lt;</a:t>
            </a:r>
            <a:r>
              <a:rPr lang="en-US" altLang="zh-CN" sz="2000" dirty="0" err="1">
                <a:latin typeface="+mj-ea"/>
                <a:ea typeface="+mj-ea"/>
              </a:rPr>
              <a:t>stdlib.h</a:t>
            </a:r>
            <a:r>
              <a:rPr lang="en-US" altLang="zh-CN" sz="2000" dirty="0">
                <a:latin typeface="+mj-ea"/>
                <a:ea typeface="+mj-ea"/>
              </a:rPr>
              <a:t>&gt;</a:t>
            </a:r>
            <a:br>
              <a:rPr lang="en-US" altLang="zh-CN" sz="2000" dirty="0">
                <a:latin typeface="+mj-ea"/>
                <a:ea typeface="+mj-ea"/>
              </a:rPr>
            </a:br>
            <a:r>
              <a:rPr lang="en-US" altLang="zh-CN" sz="2000" dirty="0" err="1">
                <a:latin typeface="+mj-ea"/>
                <a:ea typeface="+mj-ea"/>
              </a:rPr>
              <a:t>int</a:t>
            </a:r>
            <a:r>
              <a:rPr lang="en-US" altLang="zh-CN" sz="2000" dirty="0">
                <a:latin typeface="+mj-ea"/>
                <a:ea typeface="+mj-ea"/>
              </a:rPr>
              <a:t> main()</a:t>
            </a:r>
            <a:br>
              <a:rPr lang="en-US" altLang="zh-CN" sz="2000" dirty="0">
                <a:latin typeface="+mj-ea"/>
                <a:ea typeface="+mj-ea"/>
              </a:rPr>
            </a:br>
            <a:r>
              <a:rPr lang="en-US" altLang="zh-CN" sz="2000" dirty="0">
                <a:latin typeface="+mj-ea"/>
                <a:ea typeface="+mj-ea"/>
              </a:rPr>
              <a:t>{</a:t>
            </a:r>
            <a:br>
              <a:rPr lang="en-US" altLang="zh-CN" sz="2000" dirty="0">
                <a:latin typeface="+mj-ea"/>
                <a:ea typeface="+mj-ea"/>
              </a:rPr>
            </a:br>
            <a:r>
              <a:rPr lang="en-US" altLang="zh-CN" sz="2000" dirty="0">
                <a:latin typeface="+mj-ea"/>
                <a:ea typeface="+mj-ea"/>
              </a:rPr>
              <a:t>	char *</a:t>
            </a:r>
            <a:r>
              <a:rPr lang="en-US" altLang="zh-CN" sz="2000" dirty="0" err="1">
                <a:latin typeface="+mj-ea"/>
                <a:ea typeface="+mj-ea"/>
              </a:rPr>
              <a:t>envp</a:t>
            </a:r>
            <a:r>
              <a:rPr lang="en-US" altLang="zh-CN" sz="2000" dirty="0">
                <a:latin typeface="+mj-ea"/>
                <a:ea typeface="+mj-ea"/>
              </a:rPr>
              <a:t>[]={“PATH=/</a:t>
            </a:r>
            <a:r>
              <a:rPr lang="en-US" altLang="zh-CN" sz="2000" dirty="0" err="1">
                <a:latin typeface="+mj-ea"/>
                <a:ea typeface="+mj-ea"/>
              </a:rPr>
              <a:t>tmp</a:t>
            </a:r>
            <a:r>
              <a:rPr lang="en-US" altLang="zh-CN" sz="2000" dirty="0">
                <a:latin typeface="+mj-ea"/>
                <a:ea typeface="+mj-ea"/>
              </a:rPr>
              <a:t>”,“USER=</a:t>
            </a:r>
            <a:r>
              <a:rPr lang="en-US" altLang="zh-CN" sz="2000" dirty="0" err="1">
                <a:latin typeface="+mj-ea"/>
                <a:ea typeface="+mj-ea"/>
              </a:rPr>
              <a:t>shan</a:t>
            </a:r>
            <a:r>
              <a:rPr lang="en-US" altLang="zh-CN" sz="2000" dirty="0">
                <a:latin typeface="+mj-ea"/>
                <a:ea typeface="+mj-ea"/>
              </a:rPr>
              <a:t>”,NULL};</a:t>
            </a:r>
            <a:br>
              <a:rPr lang="en-US" altLang="zh-CN" sz="2000" dirty="0">
                <a:latin typeface="+mj-ea"/>
                <a:ea typeface="+mj-ea"/>
              </a:rPr>
            </a:br>
            <a:r>
              <a:rPr lang="en-US" altLang="zh-CN" sz="2000" dirty="0">
                <a:latin typeface="+mj-ea"/>
                <a:ea typeface="+mj-ea"/>
              </a:rPr>
              <a:t>	if(fork()==0)</a:t>
            </a:r>
            <a:br>
              <a:rPr lang="en-US" altLang="zh-CN" sz="2000" dirty="0">
                <a:latin typeface="+mj-ea"/>
                <a:ea typeface="+mj-ea"/>
              </a:rPr>
            </a:br>
            <a:r>
              <a:rPr lang="en-US" altLang="zh-CN" sz="2000" dirty="0">
                <a:latin typeface="+mj-ea"/>
                <a:ea typeface="+mj-ea"/>
              </a:rPr>
              <a:t>	{</a:t>
            </a:r>
            <a:br>
              <a:rPr lang="en-US" altLang="zh-CN" sz="2000" dirty="0">
                <a:latin typeface="+mj-ea"/>
                <a:ea typeface="+mj-ea"/>
              </a:rPr>
            </a:br>
            <a:r>
              <a:rPr lang="en-US" altLang="zh-CN" sz="2000" dirty="0">
                <a:latin typeface="+mj-ea"/>
                <a:ea typeface="+mj-ea"/>
              </a:rPr>
              <a:t>		if(</a:t>
            </a:r>
            <a:r>
              <a:rPr lang="en-US" altLang="zh-CN" sz="2000" dirty="0" err="1">
                <a:latin typeface="+mj-ea"/>
                <a:ea typeface="+mj-ea"/>
              </a:rPr>
              <a:t>execle</a:t>
            </a:r>
            <a:r>
              <a:rPr lang="en-US" altLang="zh-CN" sz="2000" dirty="0">
                <a:latin typeface="+mj-ea"/>
                <a:ea typeface="+mj-ea"/>
              </a:rPr>
              <a:t>(“/bin/</a:t>
            </a:r>
            <a:r>
              <a:rPr lang="en-US" altLang="zh-CN" sz="2000" dirty="0" err="1">
                <a:latin typeface="+mj-ea"/>
                <a:ea typeface="+mj-ea"/>
              </a:rPr>
              <a:t>ls”,“ls</a:t>
            </a:r>
            <a:r>
              <a:rPr lang="en-US" altLang="zh-CN" sz="2000" dirty="0">
                <a:latin typeface="+mj-ea"/>
                <a:ea typeface="+mj-ea"/>
              </a:rPr>
              <a:t>”, “-</a:t>
            </a:r>
            <a:r>
              <a:rPr lang="en-US" altLang="zh-CN" sz="2000" dirty="0" err="1">
                <a:latin typeface="+mj-ea"/>
                <a:ea typeface="+mj-ea"/>
              </a:rPr>
              <a:t>l”,NULL</a:t>
            </a:r>
            <a:r>
              <a:rPr lang="en-US" altLang="zh-CN" sz="2000" dirty="0">
                <a:latin typeface="+mj-ea"/>
                <a:ea typeface="+mj-ea"/>
              </a:rPr>
              <a:t>, </a:t>
            </a:r>
            <a:r>
              <a:rPr lang="en-US" altLang="zh-CN" sz="2000" dirty="0" err="1">
                <a:latin typeface="+mj-ea"/>
                <a:ea typeface="+mj-ea"/>
              </a:rPr>
              <a:t>envp</a:t>
            </a:r>
            <a:r>
              <a:rPr lang="en-US" altLang="zh-CN" sz="2000" dirty="0">
                <a:latin typeface="+mj-ea"/>
                <a:ea typeface="+mj-ea"/>
              </a:rPr>
              <a:t>)&lt;0)</a:t>
            </a:r>
            <a:br>
              <a:rPr lang="en-US" altLang="zh-CN" sz="2000" dirty="0">
                <a:latin typeface="+mj-ea"/>
                <a:ea typeface="+mj-ea"/>
              </a:rPr>
            </a:br>
            <a:r>
              <a:rPr lang="en-US" altLang="zh-CN" sz="2000" dirty="0">
                <a:latin typeface="+mj-ea"/>
                <a:ea typeface="+mj-ea"/>
              </a:rPr>
              <a:t>		</a:t>
            </a:r>
            <a:r>
              <a:rPr lang="en-US" altLang="zh-CN" sz="2000" dirty="0" err="1">
                <a:latin typeface="+mj-ea"/>
                <a:ea typeface="+mj-ea"/>
              </a:rPr>
              <a:t>perror</a:t>
            </a:r>
            <a:r>
              <a:rPr lang="en-US" altLang="zh-CN" sz="2000" dirty="0">
                <a:latin typeface="+mj-ea"/>
                <a:ea typeface="+mj-ea"/>
              </a:rPr>
              <a:t>("</a:t>
            </a:r>
            <a:r>
              <a:rPr lang="en-US" altLang="zh-CN" sz="2000" dirty="0" err="1">
                <a:latin typeface="+mj-ea"/>
                <a:ea typeface="+mj-ea"/>
              </a:rPr>
              <a:t>execle</a:t>
            </a:r>
            <a:r>
              <a:rPr lang="en-US" altLang="zh-CN" sz="2000" dirty="0">
                <a:latin typeface="+mj-ea"/>
                <a:ea typeface="+mj-ea"/>
              </a:rPr>
              <a:t> error!");</a:t>
            </a:r>
            <a:br>
              <a:rPr lang="en-US" altLang="zh-CN" sz="2000" dirty="0">
                <a:latin typeface="+mj-ea"/>
                <a:ea typeface="+mj-ea"/>
              </a:rPr>
            </a:br>
            <a:r>
              <a:rPr lang="en-US" altLang="zh-CN" sz="2000" dirty="0">
                <a:latin typeface="+mj-ea"/>
                <a:ea typeface="+mj-ea"/>
              </a:rPr>
              <a:t>	}</a:t>
            </a:r>
            <a:br>
              <a:rPr lang="en-US" altLang="zh-CN" sz="2000" dirty="0">
                <a:latin typeface="+mj-ea"/>
                <a:ea typeface="+mj-ea"/>
              </a:rPr>
            </a:br>
            <a:r>
              <a:rPr lang="en-US" altLang="zh-CN" sz="2000" dirty="0">
                <a:latin typeface="+mj-ea"/>
                <a:ea typeface="+mj-ea"/>
              </a:rPr>
              <a:t>	return 0;</a:t>
            </a:r>
            <a:br>
              <a:rPr lang="en-US" altLang="zh-CN" sz="2000" dirty="0">
                <a:latin typeface="+mj-ea"/>
                <a:ea typeface="+mj-ea"/>
              </a:rPr>
            </a:br>
            <a:r>
              <a:rPr lang="en-US" altLang="zh-CN" sz="2000" dirty="0">
                <a:latin typeface="+mj-ea"/>
                <a:ea typeface="+mj-ea"/>
              </a:rPr>
              <a:t>}</a:t>
            </a:r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4" name="标题 2">
            <a:extLst>
              <a:ext uri="{FF2B5EF4-FFF2-40B4-BE49-F238E27FC236}">
                <a16:creationId xmlns:a16="http://schemas.microsoft.com/office/drawing/2014/main" id="{876FCE9C-75CE-4B8A-A674-910E1AABA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示例代码：</a:t>
            </a:r>
            <a:r>
              <a:rPr lang="en-US" altLang="zh-CN" dirty="0" err="1"/>
              <a:t>execle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3">
            <a:extLst>
              <a:ext uri="{FF2B5EF4-FFF2-40B4-BE49-F238E27FC236}">
                <a16:creationId xmlns:a16="http://schemas.microsoft.com/office/drawing/2014/main" id="{7BC74A21-F8A5-41AB-AAEC-15D69B2DA6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12178" y="1194612"/>
            <a:ext cx="8077986" cy="5157643"/>
          </a:xfrm>
        </p:spPr>
        <p:txBody>
          <a:bodyPr lIns="0" tIns="10972" rIns="0" bIns="0"/>
          <a:lstStyle/>
          <a:p>
            <a:pPr marL="5715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3200" dirty="0" err="1">
                <a:solidFill>
                  <a:srgbClr val="000000"/>
                </a:solidFill>
                <a:latin typeface="+mj-ea"/>
                <a:ea typeface="+mj-ea"/>
              </a:rPr>
              <a:t>execve</a:t>
            </a:r>
            <a:r>
              <a:rPr lang="zh-CN" altLang="en-US" sz="3200" dirty="0">
                <a:solidFill>
                  <a:srgbClr val="000000"/>
                </a:solidFill>
                <a:latin typeface="+mj-ea"/>
                <a:ea typeface="+mj-ea"/>
              </a:rPr>
              <a:t>函数</a:t>
            </a:r>
          </a:p>
          <a:p>
            <a:pPr lvl="1">
              <a:lnSpc>
                <a:spcPct val="90000"/>
              </a:lnSpc>
            </a:pPr>
            <a:r>
              <a:rPr lang="en-US" altLang="zh-CN" sz="2400" b="0" dirty="0">
                <a:latin typeface="+mj-ea"/>
                <a:ea typeface="+mj-ea"/>
              </a:rPr>
              <a:t>int </a:t>
            </a:r>
            <a:r>
              <a:rPr lang="en-US" altLang="zh-CN" sz="2400" b="0" dirty="0" err="1">
                <a:latin typeface="+mj-ea"/>
                <a:ea typeface="+mj-ea"/>
              </a:rPr>
              <a:t>execve</a:t>
            </a:r>
            <a:r>
              <a:rPr lang="en-US" altLang="zh-CN" sz="2400" b="0" dirty="0">
                <a:latin typeface="+mj-ea"/>
                <a:ea typeface="+mj-ea"/>
              </a:rPr>
              <a:t>(const char *</a:t>
            </a:r>
            <a:r>
              <a:rPr lang="en-US" altLang="zh-CN" sz="2400" b="0" dirty="0" err="1">
                <a:latin typeface="+mj-ea"/>
                <a:ea typeface="+mj-ea"/>
              </a:rPr>
              <a:t>pathname,char</a:t>
            </a:r>
            <a:r>
              <a:rPr lang="en-US" altLang="zh-CN" sz="2400" b="0" dirty="0">
                <a:latin typeface="+mj-ea"/>
                <a:ea typeface="+mj-ea"/>
              </a:rPr>
              <a:t> *const </a:t>
            </a:r>
            <a:r>
              <a:rPr lang="en-US" altLang="zh-CN" sz="2400" b="0" dirty="0" err="1">
                <a:latin typeface="+mj-ea"/>
                <a:ea typeface="+mj-ea"/>
              </a:rPr>
              <a:t>argv</a:t>
            </a:r>
            <a:r>
              <a:rPr lang="en-US" altLang="zh-CN" sz="2400" b="0" dirty="0">
                <a:latin typeface="+mj-ea"/>
                <a:ea typeface="+mj-ea"/>
              </a:rPr>
              <a:t>[], char *const </a:t>
            </a:r>
            <a:r>
              <a:rPr lang="en-US" altLang="zh-CN" sz="2400" b="0" dirty="0" err="1">
                <a:latin typeface="+mj-ea"/>
                <a:ea typeface="+mj-ea"/>
              </a:rPr>
              <a:t>envp</a:t>
            </a:r>
            <a:r>
              <a:rPr lang="en-US" altLang="zh-CN" sz="2400" b="0" dirty="0">
                <a:latin typeface="+mj-ea"/>
                <a:ea typeface="+mj-ea"/>
              </a:rPr>
              <a:t>[]);</a:t>
            </a:r>
          </a:p>
          <a:p>
            <a:pPr marL="57150">
              <a:lnSpc>
                <a:spcPct val="90000"/>
              </a:lnSpc>
              <a:spcBef>
                <a:spcPct val="0"/>
              </a:spcBef>
            </a:pPr>
            <a:r>
              <a:rPr lang="en-US" altLang="zh-CN" sz="3200" dirty="0" err="1">
                <a:solidFill>
                  <a:srgbClr val="000000"/>
                </a:solidFill>
                <a:latin typeface="+mj-ea"/>
                <a:ea typeface="+mj-ea"/>
              </a:rPr>
              <a:t>execlp</a:t>
            </a:r>
            <a:r>
              <a:rPr lang="zh-CN" altLang="en-US" sz="3200" dirty="0">
                <a:solidFill>
                  <a:srgbClr val="000000"/>
                </a:solidFill>
                <a:latin typeface="+mj-ea"/>
                <a:ea typeface="+mj-ea"/>
              </a:rPr>
              <a:t>函数</a:t>
            </a:r>
          </a:p>
          <a:p>
            <a:pPr lvl="1">
              <a:lnSpc>
                <a:spcPct val="90000"/>
              </a:lnSpc>
            </a:pPr>
            <a:r>
              <a:rPr lang="en-US" altLang="zh-CN" sz="2400" b="0" dirty="0">
                <a:latin typeface="+mj-ea"/>
                <a:ea typeface="+mj-ea"/>
              </a:rPr>
              <a:t>int </a:t>
            </a:r>
            <a:r>
              <a:rPr lang="en-US" altLang="zh-CN" sz="2400" b="0" dirty="0" err="1">
                <a:latin typeface="+mj-ea"/>
                <a:ea typeface="+mj-ea"/>
              </a:rPr>
              <a:t>execlp</a:t>
            </a:r>
            <a:r>
              <a:rPr lang="en-US" altLang="zh-CN" sz="2400" b="0" dirty="0">
                <a:latin typeface="+mj-ea"/>
                <a:ea typeface="+mj-ea"/>
              </a:rPr>
              <a:t>(const char *</a:t>
            </a:r>
            <a:r>
              <a:rPr lang="en-US" altLang="zh-CN" sz="2400" b="0" dirty="0" err="1">
                <a:latin typeface="+mj-ea"/>
                <a:ea typeface="+mj-ea"/>
              </a:rPr>
              <a:t>filename,const</a:t>
            </a:r>
            <a:r>
              <a:rPr lang="en-US" altLang="zh-CN" sz="2400" b="0" dirty="0">
                <a:latin typeface="+mj-ea"/>
                <a:ea typeface="+mj-ea"/>
              </a:rPr>
              <a:t> char *arg0, ...,NULL);</a:t>
            </a:r>
          </a:p>
          <a:p>
            <a:pPr lvl="1">
              <a:lnSpc>
                <a:spcPct val="90000"/>
              </a:lnSpc>
            </a:pPr>
            <a:r>
              <a:rPr lang="en-US" altLang="zh-CN" sz="2400" b="0" dirty="0">
                <a:latin typeface="+mj-ea"/>
                <a:ea typeface="+mj-ea"/>
              </a:rPr>
              <a:t>filename</a:t>
            </a:r>
            <a:r>
              <a:rPr lang="zh-CN" altLang="en-US" sz="2400" b="0" dirty="0">
                <a:latin typeface="+mj-ea"/>
                <a:ea typeface="+mj-ea"/>
              </a:rPr>
              <a:t>参数可以是相对路径（路径信息从环境变量</a:t>
            </a:r>
            <a:r>
              <a:rPr lang="en-US" altLang="zh-CN" sz="2400" b="0" dirty="0">
                <a:latin typeface="+mj-ea"/>
                <a:ea typeface="+mj-ea"/>
              </a:rPr>
              <a:t>PATH</a:t>
            </a:r>
            <a:r>
              <a:rPr lang="zh-CN" altLang="en-US" sz="2400" b="0" dirty="0">
                <a:latin typeface="+mj-ea"/>
                <a:ea typeface="+mj-ea"/>
              </a:rPr>
              <a:t>中获取）</a:t>
            </a:r>
          </a:p>
          <a:p>
            <a:pPr lvl="1">
              <a:lnSpc>
                <a:spcPct val="90000"/>
              </a:lnSpc>
            </a:pPr>
            <a:r>
              <a:rPr lang="zh-CN" altLang="en-US" sz="2400" b="0" dirty="0">
                <a:latin typeface="+mj-ea"/>
                <a:ea typeface="+mj-ea"/>
              </a:rPr>
              <a:t>例如默认环境变量中包含的</a:t>
            </a:r>
            <a:r>
              <a:rPr lang="en-US" altLang="zh-CN" sz="2400" b="0" dirty="0">
                <a:latin typeface="+mj-ea"/>
                <a:ea typeface="+mj-ea"/>
              </a:rPr>
              <a:t>PATH=/bin:/</a:t>
            </a:r>
            <a:r>
              <a:rPr lang="en-US" altLang="zh-CN" sz="2400" b="0" dirty="0" err="1">
                <a:latin typeface="+mj-ea"/>
                <a:ea typeface="+mj-ea"/>
              </a:rPr>
              <a:t>usr</a:t>
            </a:r>
            <a:r>
              <a:rPr lang="en-US" altLang="zh-CN" sz="2400" b="0" dirty="0">
                <a:latin typeface="+mj-ea"/>
                <a:ea typeface="+mj-ea"/>
              </a:rPr>
              <a:t>/bin:/</a:t>
            </a:r>
            <a:r>
              <a:rPr lang="en-US" altLang="zh-CN" sz="2400" b="0" dirty="0" err="1">
                <a:latin typeface="+mj-ea"/>
                <a:ea typeface="+mj-ea"/>
              </a:rPr>
              <a:t>usr</a:t>
            </a:r>
            <a:r>
              <a:rPr lang="en-US" altLang="zh-CN" sz="2400" b="0" dirty="0">
                <a:latin typeface="+mj-ea"/>
                <a:ea typeface="+mj-ea"/>
              </a:rPr>
              <a:t>/local/bin/</a:t>
            </a:r>
          </a:p>
          <a:p>
            <a:pPr marL="57150">
              <a:lnSpc>
                <a:spcPct val="90000"/>
              </a:lnSpc>
              <a:spcBef>
                <a:spcPct val="0"/>
              </a:spcBef>
            </a:pPr>
            <a:r>
              <a:rPr lang="en-US" altLang="zh-CN" sz="3200" dirty="0" err="1">
                <a:solidFill>
                  <a:srgbClr val="000000"/>
                </a:solidFill>
                <a:latin typeface="+mj-ea"/>
                <a:ea typeface="+mj-ea"/>
              </a:rPr>
              <a:t>execvp</a:t>
            </a:r>
            <a:r>
              <a:rPr lang="zh-CN" altLang="en-US" sz="3200" dirty="0">
                <a:solidFill>
                  <a:srgbClr val="000000"/>
                </a:solidFill>
                <a:latin typeface="+mj-ea"/>
                <a:ea typeface="+mj-ea"/>
              </a:rPr>
              <a:t>函数</a:t>
            </a:r>
          </a:p>
          <a:p>
            <a:pPr lvl="1">
              <a:lnSpc>
                <a:spcPct val="90000"/>
              </a:lnSpc>
            </a:pPr>
            <a:r>
              <a:rPr lang="en-US" altLang="zh-CN" sz="2400" b="0" dirty="0">
                <a:latin typeface="+mj-ea"/>
                <a:ea typeface="+mj-ea"/>
              </a:rPr>
              <a:t>int </a:t>
            </a:r>
            <a:r>
              <a:rPr lang="en-US" altLang="zh-CN" sz="2400" b="0" dirty="0" err="1">
                <a:latin typeface="+mj-ea"/>
                <a:ea typeface="+mj-ea"/>
              </a:rPr>
              <a:t>execvp</a:t>
            </a:r>
            <a:r>
              <a:rPr lang="en-US" altLang="zh-CN" sz="2400" b="0" dirty="0">
                <a:latin typeface="+mj-ea"/>
                <a:ea typeface="+mj-ea"/>
              </a:rPr>
              <a:t>(const char *</a:t>
            </a:r>
            <a:r>
              <a:rPr lang="en-US" altLang="zh-CN" sz="2400" b="0" dirty="0" err="1">
                <a:latin typeface="+mj-ea"/>
                <a:ea typeface="+mj-ea"/>
              </a:rPr>
              <a:t>filename,char</a:t>
            </a:r>
            <a:r>
              <a:rPr lang="en-US" altLang="zh-CN" sz="2400" b="0" dirty="0">
                <a:latin typeface="+mj-ea"/>
                <a:ea typeface="+mj-ea"/>
              </a:rPr>
              <a:t> *const </a:t>
            </a:r>
            <a:r>
              <a:rPr lang="en-US" altLang="zh-CN" sz="2400" b="0" dirty="0" err="1">
                <a:latin typeface="+mj-ea"/>
                <a:ea typeface="+mj-ea"/>
              </a:rPr>
              <a:t>argv</a:t>
            </a:r>
            <a:r>
              <a:rPr lang="en-US" altLang="zh-CN" sz="2400" b="0" dirty="0">
                <a:latin typeface="+mj-ea"/>
                <a:ea typeface="+mj-ea"/>
              </a:rPr>
              <a:t>[]);</a:t>
            </a:r>
          </a:p>
          <a:p>
            <a:pPr lvl="1">
              <a:lnSpc>
                <a:spcPct val="90000"/>
              </a:lnSpc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</a:pPr>
            <a:endParaRPr lang="en-US" altLang="zh-CN" sz="1800" dirty="0">
              <a:latin typeface="宋体" panose="02010600030101010101" pitchFamily="2" charset="-122"/>
            </a:endParaRPr>
          </a:p>
        </p:txBody>
      </p:sp>
      <p:sp>
        <p:nvSpPr>
          <p:cNvPr id="4" name="标题 2">
            <a:extLst>
              <a:ext uri="{FF2B5EF4-FFF2-40B4-BE49-F238E27FC236}">
                <a16:creationId xmlns:a16="http://schemas.microsoft.com/office/drawing/2014/main" id="{94A046CC-A4A3-4B53-AE36-4759975FC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其他</a:t>
            </a:r>
            <a:r>
              <a:rPr lang="en-US" altLang="zh-CN" dirty="0"/>
              <a:t>exec</a:t>
            </a:r>
            <a:r>
              <a:rPr lang="zh-CN" altLang="en-US" dirty="0"/>
              <a:t>函数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>
            <a:extLst>
              <a:ext uri="{FF2B5EF4-FFF2-40B4-BE49-F238E27FC236}">
                <a16:creationId xmlns:a16="http://schemas.microsoft.com/office/drawing/2014/main" id="{14C72446-37EF-4708-A952-DA6B9F8B30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>
                <a:ea typeface="华文新魏" panose="02010800040101010101" pitchFamily="2" charset="-122"/>
              </a:rPr>
              <a:t>Linux</a:t>
            </a:r>
            <a:r>
              <a:rPr lang="zh-CN" altLang="en-US" sz="3200" dirty="0">
                <a:ea typeface="华文新魏" panose="02010800040101010101" pitchFamily="2" charset="-122"/>
              </a:rPr>
              <a:t>进程控制块</a:t>
            </a:r>
            <a:endParaRPr lang="en-US" altLang="zh-CN" sz="3200" dirty="0">
              <a:ea typeface="华文新魏" panose="02010800040101010101" pitchFamily="2" charset="-122"/>
            </a:endParaRPr>
          </a:p>
          <a:p>
            <a:r>
              <a:rPr lang="zh-CN" altLang="en-US" sz="3200" dirty="0">
                <a:ea typeface="华文新魏" panose="02010800040101010101" pitchFamily="2" charset="-122"/>
              </a:rPr>
              <a:t>进程的启动</a:t>
            </a:r>
            <a:endParaRPr lang="en-US" altLang="zh-CN" sz="3200" dirty="0">
              <a:ea typeface="华文新魏" panose="02010800040101010101" pitchFamily="2" charset="-122"/>
            </a:endParaRPr>
          </a:p>
          <a:p>
            <a:r>
              <a:rPr lang="zh-CN" altLang="en-US" sz="3200" dirty="0">
                <a:ea typeface="华文新魏" panose="02010800040101010101" pitchFamily="2" charset="-122"/>
              </a:rPr>
              <a:t>进程的运行控制</a:t>
            </a:r>
            <a:endParaRPr lang="en-US" altLang="zh-CN" sz="3200" dirty="0"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sz="3200" dirty="0">
                <a:solidFill>
                  <a:srgbClr val="FF0000"/>
                </a:solidFill>
                <a:ea typeface="华文新魏" panose="02010800040101010101" pitchFamily="2" charset="-122"/>
              </a:rPr>
              <a:t>进程的监测</a:t>
            </a:r>
            <a:endParaRPr lang="en-US" altLang="zh-CN" sz="3200" dirty="0">
              <a:solidFill>
                <a:srgbClr val="FF0000"/>
              </a:solidFill>
              <a:ea typeface="华文新魏" panose="02010800040101010101" pitchFamily="2" charset="-122"/>
            </a:endParaRP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EE35C942-B0DC-4A13-BDB9-8BE464DB6E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主要内容</a:t>
            </a:r>
          </a:p>
        </p:txBody>
      </p:sp>
    </p:spTree>
    <p:extLst>
      <p:ext uri="{BB962C8B-B14F-4D97-AF65-F5344CB8AC3E}">
        <p14:creationId xmlns:p14="http://schemas.microsoft.com/office/powerpoint/2010/main" val="2987752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AD4F8D6-86B5-4766-9A97-5543ACEC3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j-ea"/>
                <a:ea typeface="+mj-ea"/>
              </a:rPr>
              <a:t>进程启动：子进程和父进程共享代码段，从</a:t>
            </a:r>
            <a:r>
              <a:rPr lang="en-US" altLang="zh-CN" dirty="0">
                <a:latin typeface="+mj-ea"/>
                <a:ea typeface="+mj-ea"/>
              </a:rPr>
              <a:t>fork</a:t>
            </a:r>
            <a:r>
              <a:rPr lang="zh-CN" altLang="en-US" dirty="0">
                <a:latin typeface="+mj-ea"/>
                <a:ea typeface="+mj-ea"/>
              </a:rPr>
              <a:t>函数执行之后的代码处开始执行；</a:t>
            </a:r>
            <a:r>
              <a:rPr lang="en-US" altLang="zh-CN" dirty="0">
                <a:latin typeface="+mj-ea"/>
                <a:ea typeface="+mj-ea"/>
              </a:rPr>
              <a:t>exec</a:t>
            </a:r>
            <a:r>
              <a:rPr lang="zh-CN" altLang="en-US" dirty="0">
                <a:latin typeface="+mj-ea"/>
                <a:ea typeface="+mj-ea"/>
              </a:rPr>
              <a:t>类函数会让进程从可执行文件的</a:t>
            </a:r>
            <a:r>
              <a:rPr lang="en-US" altLang="zh-CN" dirty="0">
                <a:latin typeface="+mj-ea"/>
                <a:ea typeface="+mj-ea"/>
              </a:rPr>
              <a:t>main</a:t>
            </a:r>
            <a:r>
              <a:rPr lang="zh-CN" altLang="en-US" dirty="0">
                <a:latin typeface="+mj-ea"/>
                <a:ea typeface="+mj-ea"/>
              </a:rPr>
              <a:t>函数开始重新执行</a:t>
            </a:r>
            <a:endParaRPr lang="en-US" altLang="zh-CN" dirty="0">
              <a:latin typeface="+mj-ea"/>
              <a:ea typeface="+mj-ea"/>
            </a:endParaRPr>
          </a:p>
          <a:p>
            <a:pPr eaLnBrk="1" hangingPunct="1">
              <a:defRPr/>
            </a:pPr>
            <a:r>
              <a:rPr lang="zh-CN" altLang="en-US" dirty="0">
                <a:latin typeface="+mj-ea"/>
                <a:ea typeface="+mj-ea"/>
              </a:rPr>
              <a:t>进程退出：</a:t>
            </a:r>
            <a:endParaRPr lang="en-US" altLang="zh-CN" dirty="0">
              <a:latin typeface="+mj-ea"/>
              <a:ea typeface="+mj-ea"/>
            </a:endParaRPr>
          </a:p>
          <a:p>
            <a:pPr lvl="1">
              <a:defRPr/>
            </a:pPr>
            <a:r>
              <a:rPr lang="en-US" altLang="zh-CN" dirty="0">
                <a:latin typeface="+mj-ea"/>
                <a:ea typeface="+mj-ea"/>
              </a:rPr>
              <a:t>1. </a:t>
            </a:r>
            <a:r>
              <a:rPr lang="zh-CN" altLang="en-US" dirty="0">
                <a:latin typeface="+mj-ea"/>
                <a:ea typeface="+mj-ea"/>
              </a:rPr>
              <a:t>正常终止</a:t>
            </a:r>
            <a:r>
              <a:rPr lang="en-US" altLang="zh-CN" dirty="0">
                <a:latin typeface="+mj-ea"/>
                <a:ea typeface="+mj-ea"/>
              </a:rPr>
              <a:t>:</a:t>
            </a:r>
            <a:endParaRPr lang="zh-CN" altLang="en-US" dirty="0">
              <a:latin typeface="+mj-ea"/>
              <a:ea typeface="+mj-ea"/>
            </a:endParaRPr>
          </a:p>
          <a:p>
            <a:pPr lvl="2">
              <a:defRPr/>
            </a:pPr>
            <a:r>
              <a:rPr lang="zh-CN" altLang="en-US" sz="2100" dirty="0">
                <a:latin typeface="+mj-ea"/>
                <a:ea typeface="+mj-ea"/>
              </a:rPr>
              <a:t>从</a:t>
            </a:r>
            <a:r>
              <a:rPr lang="en-US" altLang="zh-CN" sz="2100" dirty="0">
                <a:latin typeface="+mj-ea"/>
                <a:ea typeface="+mj-ea"/>
              </a:rPr>
              <a:t>main</a:t>
            </a:r>
            <a:r>
              <a:rPr lang="zh-CN" altLang="en-US" sz="2100" dirty="0">
                <a:latin typeface="+mj-ea"/>
                <a:ea typeface="+mj-ea"/>
              </a:rPr>
              <a:t>函数中执行</a:t>
            </a:r>
            <a:r>
              <a:rPr lang="en-US" altLang="zh-CN" sz="2100" dirty="0">
                <a:latin typeface="+mj-ea"/>
                <a:ea typeface="+mj-ea"/>
              </a:rPr>
              <a:t>return</a:t>
            </a:r>
            <a:r>
              <a:rPr lang="zh-CN" altLang="en-US" sz="2100" dirty="0">
                <a:latin typeface="+mj-ea"/>
                <a:ea typeface="+mj-ea"/>
              </a:rPr>
              <a:t>返回</a:t>
            </a:r>
          </a:p>
          <a:p>
            <a:pPr lvl="2">
              <a:defRPr/>
            </a:pPr>
            <a:r>
              <a:rPr lang="zh-CN" altLang="en-US" sz="2100" dirty="0">
                <a:latin typeface="+mj-ea"/>
                <a:ea typeface="+mj-ea"/>
              </a:rPr>
              <a:t>在任意代码中调用</a:t>
            </a:r>
            <a:r>
              <a:rPr lang="en-US" altLang="zh-CN" sz="2100" dirty="0">
                <a:latin typeface="+mj-ea"/>
                <a:ea typeface="+mj-ea"/>
              </a:rPr>
              <a:t>exit</a:t>
            </a:r>
            <a:r>
              <a:rPr lang="zh-CN" altLang="en-US" sz="2100" dirty="0">
                <a:latin typeface="+mj-ea"/>
                <a:ea typeface="+mj-ea"/>
              </a:rPr>
              <a:t>函数或</a:t>
            </a:r>
            <a:r>
              <a:rPr lang="en-US" altLang="zh-CN" sz="2100" dirty="0">
                <a:latin typeface="+mj-ea"/>
                <a:ea typeface="+mj-ea"/>
              </a:rPr>
              <a:t>_exit</a:t>
            </a:r>
            <a:r>
              <a:rPr lang="zh-CN" altLang="en-US" sz="2100" dirty="0">
                <a:latin typeface="+mj-ea"/>
                <a:ea typeface="+mj-ea"/>
              </a:rPr>
              <a:t>函数</a:t>
            </a:r>
          </a:p>
          <a:p>
            <a:pPr lvl="1">
              <a:defRPr/>
            </a:pPr>
            <a:r>
              <a:rPr lang="en-US" altLang="zh-CN" dirty="0">
                <a:latin typeface="+mj-ea"/>
                <a:ea typeface="+mj-ea"/>
              </a:rPr>
              <a:t>2. </a:t>
            </a:r>
            <a:r>
              <a:rPr lang="zh-CN" altLang="en-US" dirty="0">
                <a:latin typeface="+mj-ea"/>
                <a:ea typeface="+mj-ea"/>
              </a:rPr>
              <a:t>异常终止</a:t>
            </a:r>
            <a:r>
              <a:rPr lang="en-US" altLang="zh-CN" dirty="0">
                <a:latin typeface="+mj-ea"/>
                <a:ea typeface="+mj-ea"/>
              </a:rPr>
              <a:t>:</a:t>
            </a:r>
            <a:endParaRPr lang="zh-CN" altLang="en-US" dirty="0">
              <a:latin typeface="+mj-ea"/>
              <a:ea typeface="+mj-ea"/>
            </a:endParaRPr>
          </a:p>
          <a:p>
            <a:pPr lvl="2">
              <a:defRPr/>
            </a:pPr>
            <a:r>
              <a:rPr lang="zh-CN" altLang="en-US" sz="2100" dirty="0">
                <a:latin typeface="+mj-ea"/>
                <a:ea typeface="+mj-ea"/>
              </a:rPr>
              <a:t>在任意代码中调用</a:t>
            </a:r>
            <a:r>
              <a:rPr lang="en-US" altLang="zh-CN" sz="2100" dirty="0">
                <a:latin typeface="+mj-ea"/>
                <a:ea typeface="+mj-ea"/>
              </a:rPr>
              <a:t>abort</a:t>
            </a:r>
            <a:r>
              <a:rPr lang="zh-CN" altLang="en-US" sz="2100" dirty="0">
                <a:latin typeface="+mj-ea"/>
                <a:ea typeface="+mj-ea"/>
              </a:rPr>
              <a:t>函数</a:t>
            </a:r>
          </a:p>
          <a:p>
            <a:pPr lvl="2">
              <a:defRPr/>
            </a:pPr>
            <a:r>
              <a:rPr lang="zh-CN" altLang="en-US" sz="2100" dirty="0">
                <a:latin typeface="+mj-ea"/>
                <a:ea typeface="+mj-ea"/>
              </a:rPr>
              <a:t>接收到终止信号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69AF87A-8348-4FCE-B641-33C54914F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进程启动与终止</a:t>
            </a:r>
          </a:p>
        </p:txBody>
      </p:sp>
    </p:spTree>
    <p:extLst>
      <p:ext uri="{BB962C8B-B14F-4D97-AF65-F5344CB8AC3E}">
        <p14:creationId xmlns:p14="http://schemas.microsoft.com/office/powerpoint/2010/main" val="209935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6910518-223E-4887-B791-7F8F2D8F7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exit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return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的区别：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exit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是一个函数，有参数。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exit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执行完后把控制权交给系统。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是函数执行完后的返回。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执行完后把控制权交给调用函数。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exit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abort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的区别：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400" dirty="0"/>
              <a:t>exit</a:t>
            </a:r>
            <a:r>
              <a:rPr lang="zh-CN" altLang="en-US" sz="2400" dirty="0"/>
              <a:t>是正常终止进程，</a:t>
            </a:r>
            <a:r>
              <a:rPr lang="en-US" altLang="zh-CN" sz="2400" dirty="0"/>
              <a:t>abort</a:t>
            </a:r>
            <a:r>
              <a:rPr lang="zh-CN" altLang="en-US" sz="2400" dirty="0"/>
              <a:t>是异常终止。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07B3131-CA67-42BF-821D-2B5690BAA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进程终止</a:t>
            </a:r>
          </a:p>
        </p:txBody>
      </p:sp>
    </p:spTree>
    <p:extLst>
      <p:ext uri="{BB962C8B-B14F-4D97-AF65-F5344CB8AC3E}">
        <p14:creationId xmlns:p14="http://schemas.microsoft.com/office/powerpoint/2010/main" val="6153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>
            <a:extLst>
              <a:ext uri="{FF2B5EF4-FFF2-40B4-BE49-F238E27FC236}">
                <a16:creationId xmlns:a16="http://schemas.microsoft.com/office/drawing/2014/main" id="{355FD46A-04FF-4549-BC06-8CA1A0CA39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进程的启动与终止</a:t>
            </a:r>
          </a:p>
        </p:txBody>
      </p:sp>
      <p:sp>
        <p:nvSpPr>
          <p:cNvPr id="463875" name="Rectangle 3">
            <a:extLst>
              <a:ext uri="{FF2B5EF4-FFF2-40B4-BE49-F238E27FC236}">
                <a16:creationId xmlns:a16="http://schemas.microsoft.com/office/drawing/2014/main" id="{113D1E4C-A138-4C8E-BBB4-CC167AA05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713" y="6011863"/>
            <a:ext cx="7837487" cy="325437"/>
          </a:xfrm>
          <a:prstGeom prst="rect">
            <a:avLst/>
          </a:prstGeom>
          <a:solidFill>
            <a:srgbClr val="FF0000"/>
          </a:solidFill>
          <a:ln w="9360">
            <a:solidFill>
              <a:srgbClr val="000000"/>
            </a:solidFill>
            <a:miter lim="800000"/>
            <a:headEnd/>
            <a:tailEnd/>
          </a:ln>
          <a:effectLst>
            <a:outerShdw dist="71785" dir="2700000" algn="ctr" rotWithShape="0">
              <a:srgbClr val="808080"/>
            </a:outerShdw>
          </a:effectLst>
        </p:spPr>
        <p:txBody>
          <a:bodyPr wrap="none" lIns="66291" tIns="39153" rIns="66291" bIns="32982" anchor="ctr"/>
          <a:lstStyle/>
          <a:p>
            <a:pPr defTabSz="407988"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/>
            </a:pPr>
            <a:r>
              <a:rPr lang="en-US" sz="16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</a:rPr>
              <a:t>Kernel</a:t>
            </a:r>
          </a:p>
        </p:txBody>
      </p:sp>
      <p:sp>
        <p:nvSpPr>
          <p:cNvPr id="463876" name="Rectangle 4">
            <a:extLst>
              <a:ext uri="{FF2B5EF4-FFF2-40B4-BE49-F238E27FC236}">
                <a16:creationId xmlns:a16="http://schemas.microsoft.com/office/drawing/2014/main" id="{D126664E-614C-4BF1-8EA8-831A9B33D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3225" y="3071813"/>
            <a:ext cx="784225" cy="719137"/>
          </a:xfrm>
          <a:prstGeom prst="rect">
            <a:avLst/>
          </a:prstGeom>
          <a:solidFill>
            <a:srgbClr val="35C5FF"/>
          </a:solidFill>
          <a:ln w="9360">
            <a:solidFill>
              <a:srgbClr val="000000"/>
            </a:solidFill>
            <a:miter lim="800000"/>
            <a:headEnd/>
            <a:tailEnd/>
          </a:ln>
          <a:effectLst>
            <a:outerShdw dist="71785" dir="2700000" algn="ctr" rotWithShape="0">
              <a:srgbClr val="808080"/>
            </a:outerShdw>
          </a:effectLst>
        </p:spPr>
        <p:txBody>
          <a:bodyPr wrap="none" lIns="66291" tIns="39153" rIns="66291" bIns="32982" anchor="ctr"/>
          <a:lstStyle/>
          <a:p>
            <a:pPr defTabSz="407988"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  <a:defRPr/>
            </a:pP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itstream Vera Sans" pitchFamily="16" charset="0"/>
              </a:rPr>
              <a:t>exit</a:t>
            </a:r>
          </a:p>
          <a:p>
            <a:pPr defTabSz="407988" eaLnBrk="1">
              <a:lnSpc>
                <a:spcPct val="97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  <a:defRPr/>
            </a:pPr>
            <a:r>
              <a:rPr lang="zh-CN" alt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itstream Vera Sans" pitchFamily="16" charset="0"/>
              </a:rPr>
              <a:t>函数</a:t>
            </a:r>
            <a:endParaRPr lang="en-US" sz="1600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itstream Vera Sans" pitchFamily="16" charset="0"/>
            </a:endParaRPr>
          </a:p>
        </p:txBody>
      </p:sp>
      <p:sp>
        <p:nvSpPr>
          <p:cNvPr id="463877" name="Rectangle 5">
            <a:extLst>
              <a:ext uri="{FF2B5EF4-FFF2-40B4-BE49-F238E27FC236}">
                <a16:creationId xmlns:a16="http://schemas.microsoft.com/office/drawing/2014/main" id="{2498D3E3-B4F4-41BF-87CF-C9838F273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2138" y="1830388"/>
            <a:ext cx="914400" cy="719137"/>
          </a:xfrm>
          <a:prstGeom prst="rect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>
            <a:outerShdw dist="71785" dir="2700000" algn="ctr" rotWithShape="0">
              <a:srgbClr val="808080"/>
            </a:outerShdw>
          </a:effectLst>
        </p:spPr>
        <p:txBody>
          <a:bodyPr wrap="none" lIns="66291" tIns="39153" rIns="66291" bIns="32982" anchor="ctr"/>
          <a:lstStyle/>
          <a:p>
            <a:pPr defTabSz="407988"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  <a:defRPr/>
            </a:pPr>
            <a:r>
              <a:rPr lang="en-US" sz="1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itstream Vera Sans" pitchFamily="16" charset="0"/>
              </a:rPr>
              <a:t>用户函数</a:t>
            </a:r>
          </a:p>
        </p:txBody>
      </p:sp>
      <p:sp>
        <p:nvSpPr>
          <p:cNvPr id="463878" name="Rectangle 6">
            <a:extLst>
              <a:ext uri="{FF2B5EF4-FFF2-40B4-BE49-F238E27FC236}">
                <a16:creationId xmlns:a16="http://schemas.microsoft.com/office/drawing/2014/main" id="{01BFC779-AA8F-403F-9A5E-3D1A09E44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2138" y="3136900"/>
            <a:ext cx="914400" cy="719138"/>
          </a:xfrm>
          <a:prstGeom prst="rect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>
            <a:outerShdw dist="71785" dir="2700000" algn="ctr" rotWithShape="0">
              <a:srgbClr val="808080"/>
            </a:outerShdw>
          </a:effectLst>
        </p:spPr>
        <p:txBody>
          <a:bodyPr wrap="none" lIns="66291" tIns="39153" rIns="66291" bIns="32982" anchor="ctr"/>
          <a:lstStyle/>
          <a:p>
            <a:pPr defTabSz="407988"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  <a:defRPr/>
            </a:pPr>
            <a:r>
              <a:rPr lang="en-US" sz="1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itstream Vera Sans" pitchFamily="16" charset="0"/>
              </a:rPr>
              <a:t>main</a:t>
            </a:r>
          </a:p>
          <a:p>
            <a:pPr defTabSz="407988" eaLnBrk="1">
              <a:lnSpc>
                <a:spcPct val="97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  <a:defRPr/>
            </a:pPr>
            <a:r>
              <a:rPr lang="en-US" sz="1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itstream Vera Sans" pitchFamily="16" charset="0"/>
              </a:rPr>
              <a:t>函数</a:t>
            </a:r>
          </a:p>
        </p:txBody>
      </p:sp>
      <p:sp>
        <p:nvSpPr>
          <p:cNvPr id="463879" name="Rectangle 7">
            <a:extLst>
              <a:ext uri="{FF2B5EF4-FFF2-40B4-BE49-F238E27FC236}">
                <a16:creationId xmlns:a16="http://schemas.microsoft.com/office/drawing/2014/main" id="{809641E4-D12E-4D18-8568-52BB16CF6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2138" y="4378325"/>
            <a:ext cx="914400" cy="719138"/>
          </a:xfrm>
          <a:prstGeom prst="rect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>
            <a:outerShdw dist="71785" dir="2700000" algn="ctr" rotWithShape="0">
              <a:srgbClr val="808080"/>
            </a:outerShdw>
          </a:effectLst>
        </p:spPr>
        <p:txBody>
          <a:bodyPr wrap="none" lIns="66291" tIns="39153" rIns="66291" bIns="32982" anchor="ctr"/>
          <a:lstStyle/>
          <a:p>
            <a:pPr defTabSz="407988"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  <a:defRPr/>
            </a:pPr>
            <a:r>
              <a:rPr lang="en-US" sz="1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itstream Vera Sans" pitchFamily="16" charset="0"/>
              </a:rPr>
              <a:t>C启动</a:t>
            </a:r>
          </a:p>
          <a:p>
            <a:pPr defTabSz="407988" eaLnBrk="1">
              <a:lnSpc>
                <a:spcPct val="97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  <a:defRPr/>
            </a:pPr>
            <a:r>
              <a:rPr lang="en-US" sz="1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itstream Vera Sans" pitchFamily="16" charset="0"/>
              </a:rPr>
              <a:t>例程</a:t>
            </a:r>
          </a:p>
        </p:txBody>
      </p:sp>
      <p:sp>
        <p:nvSpPr>
          <p:cNvPr id="463880" name="Rectangle 8">
            <a:extLst>
              <a:ext uri="{FF2B5EF4-FFF2-40B4-BE49-F238E27FC236}">
                <a16:creationId xmlns:a16="http://schemas.microsoft.com/office/drawing/2014/main" id="{5E6360AD-01B9-4A4B-84A3-72E841906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2375" y="1895475"/>
            <a:ext cx="1436688" cy="457200"/>
          </a:xfrm>
          <a:prstGeom prst="rect">
            <a:avLst/>
          </a:prstGeom>
          <a:solidFill>
            <a:srgbClr val="008000"/>
          </a:solidFill>
          <a:ln w="9360">
            <a:solidFill>
              <a:srgbClr val="000000"/>
            </a:solidFill>
            <a:miter lim="800000"/>
            <a:headEnd/>
            <a:tailEnd/>
          </a:ln>
          <a:effectLst>
            <a:outerShdw dist="71785" dir="2700000" algn="ctr" rotWithShape="0">
              <a:srgbClr val="808080"/>
            </a:outerShdw>
          </a:effectLst>
        </p:spPr>
        <p:txBody>
          <a:bodyPr wrap="none" lIns="66291" tIns="39153" rIns="66291" bIns="32982" anchor="ctr"/>
          <a:lstStyle/>
          <a:p>
            <a:pPr defTabSz="407988"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  <a:tab pos="1312863" algn="l"/>
              </a:tabLst>
              <a:defRPr/>
            </a:pPr>
            <a:r>
              <a:rPr lang="en-US" sz="16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itstream Vera Sans" pitchFamily="16" charset="0"/>
              </a:rPr>
              <a:t>终止处理函数</a:t>
            </a:r>
          </a:p>
        </p:txBody>
      </p:sp>
      <p:sp>
        <p:nvSpPr>
          <p:cNvPr id="463881" name="Rectangle 9">
            <a:extLst>
              <a:ext uri="{FF2B5EF4-FFF2-40B4-BE49-F238E27FC236}">
                <a16:creationId xmlns:a16="http://schemas.microsoft.com/office/drawing/2014/main" id="{42EC3464-BA8F-413B-B31C-99C301CAF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2375" y="3071813"/>
            <a:ext cx="1436688" cy="458787"/>
          </a:xfrm>
          <a:prstGeom prst="rect">
            <a:avLst/>
          </a:prstGeom>
          <a:solidFill>
            <a:srgbClr val="008000"/>
          </a:solidFill>
          <a:ln w="9360">
            <a:solidFill>
              <a:srgbClr val="000000"/>
            </a:solidFill>
            <a:miter lim="800000"/>
            <a:headEnd/>
            <a:tailEnd/>
          </a:ln>
          <a:effectLst>
            <a:outerShdw dist="71785" dir="2700000" algn="ctr" rotWithShape="0">
              <a:srgbClr val="808080"/>
            </a:outerShdw>
          </a:effectLst>
        </p:spPr>
        <p:txBody>
          <a:bodyPr wrap="none" lIns="66291" tIns="39153" rIns="66291" bIns="32982" anchor="ctr"/>
          <a:lstStyle/>
          <a:p>
            <a:pPr defTabSz="407988"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  <a:tab pos="1312863" algn="l"/>
              </a:tabLst>
              <a:defRPr/>
            </a:pPr>
            <a:r>
              <a:rPr lang="en-US" sz="16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itstream Vera Sans" pitchFamily="16" charset="0"/>
              </a:rPr>
              <a:t>终止处理函数</a:t>
            </a:r>
          </a:p>
        </p:txBody>
      </p:sp>
      <p:sp>
        <p:nvSpPr>
          <p:cNvPr id="463882" name="Rectangle 10">
            <a:extLst>
              <a:ext uri="{FF2B5EF4-FFF2-40B4-BE49-F238E27FC236}">
                <a16:creationId xmlns:a16="http://schemas.microsoft.com/office/drawing/2014/main" id="{4AE01471-8042-4BC8-9076-6D0D8978C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3963" y="4378325"/>
            <a:ext cx="1436687" cy="588963"/>
          </a:xfrm>
          <a:prstGeom prst="rect">
            <a:avLst/>
          </a:prstGeom>
          <a:solidFill>
            <a:srgbClr val="008000"/>
          </a:solidFill>
          <a:ln w="9360">
            <a:solidFill>
              <a:srgbClr val="000000"/>
            </a:solidFill>
            <a:miter lim="800000"/>
            <a:headEnd/>
            <a:tailEnd/>
          </a:ln>
          <a:effectLst>
            <a:outerShdw dist="71785" dir="2700000" algn="ctr" rotWithShape="0">
              <a:srgbClr val="808080"/>
            </a:outerShdw>
          </a:effectLst>
        </p:spPr>
        <p:txBody>
          <a:bodyPr wrap="none" lIns="66291" tIns="39153" rIns="66291" bIns="32982" anchor="ctr"/>
          <a:lstStyle/>
          <a:p>
            <a:pPr defTabSz="407988"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  <a:tab pos="1312863" algn="l"/>
              </a:tabLst>
              <a:defRPr/>
            </a:pPr>
            <a:r>
              <a:rPr lang="en-US" sz="16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itstream Vera Sans" pitchFamily="16" charset="0"/>
              </a:rPr>
              <a:t>标准I/O</a:t>
            </a:r>
          </a:p>
          <a:p>
            <a:pPr defTabSz="407988" eaLnBrk="1">
              <a:lnSpc>
                <a:spcPct val="97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  <a:tab pos="1312863" algn="l"/>
              </a:tabLst>
              <a:defRPr/>
            </a:pPr>
            <a:r>
              <a:rPr lang="en-US" sz="16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itstream Vera Sans" pitchFamily="16" charset="0"/>
              </a:rPr>
              <a:t>清理函数</a:t>
            </a:r>
          </a:p>
        </p:txBody>
      </p:sp>
      <p:sp>
        <p:nvSpPr>
          <p:cNvPr id="112651" name="Rectangle 11">
            <a:extLst>
              <a:ext uri="{FF2B5EF4-FFF2-40B4-BE49-F238E27FC236}">
                <a16:creationId xmlns:a16="http://schemas.microsoft.com/office/drawing/2014/main" id="{1AED1268-E0FA-48F0-852F-C2D798A5A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1700213"/>
            <a:ext cx="6597650" cy="3787775"/>
          </a:xfrm>
          <a:prstGeom prst="rect">
            <a:avLst/>
          </a:prstGeom>
          <a:noFill/>
          <a:ln w="9360">
            <a:solidFill>
              <a:srgbClr val="000000"/>
            </a:solidFill>
            <a:prstDash val="lg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30000"/>
              </a:spcBef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 b="0">
              <a:ea typeface="宋体" panose="02010600030101010101" pitchFamily="2" charset="-122"/>
            </a:endParaRPr>
          </a:p>
        </p:txBody>
      </p:sp>
      <p:sp>
        <p:nvSpPr>
          <p:cNvPr id="112652" name="Line 12">
            <a:extLst>
              <a:ext uri="{FF2B5EF4-FFF2-40B4-BE49-F238E27FC236}">
                <a16:creationId xmlns:a16="http://schemas.microsoft.com/office/drawing/2014/main" id="{7E26AF1D-C221-4E71-B7C2-6053F45C9382}"/>
              </a:ext>
            </a:extLst>
          </p:cNvPr>
          <p:cNvSpPr>
            <a:spLocks noChangeShapeType="1"/>
          </p:cNvSpPr>
          <p:nvPr/>
        </p:nvSpPr>
        <p:spPr bwMode="auto">
          <a:xfrm>
            <a:off x="4605338" y="3790950"/>
            <a:ext cx="1587" cy="222091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53" name="Line 13">
            <a:extLst>
              <a:ext uri="{FF2B5EF4-FFF2-40B4-BE49-F238E27FC236}">
                <a16:creationId xmlns:a16="http://schemas.microsoft.com/office/drawing/2014/main" id="{98B99E1A-3AA1-481D-AE8E-519DA6A8AC9D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6538" y="2090738"/>
            <a:ext cx="1436687" cy="9810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54" name="Line 14">
            <a:extLst>
              <a:ext uri="{FF2B5EF4-FFF2-40B4-BE49-F238E27FC236}">
                <a16:creationId xmlns:a16="http://schemas.microsoft.com/office/drawing/2014/main" id="{9909DDE1-F1D5-4211-B634-B67BAA82DE3F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6538" y="3463925"/>
            <a:ext cx="1436687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55" name="Line 15">
            <a:extLst>
              <a:ext uri="{FF2B5EF4-FFF2-40B4-BE49-F238E27FC236}">
                <a16:creationId xmlns:a16="http://schemas.microsoft.com/office/drawing/2014/main" id="{B923B7FF-83E8-49E3-B844-F0793183A3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76538" y="3789363"/>
            <a:ext cx="1436687" cy="98266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56" name="Line 16">
            <a:extLst>
              <a:ext uri="{FF2B5EF4-FFF2-40B4-BE49-F238E27FC236}">
                <a16:creationId xmlns:a16="http://schemas.microsoft.com/office/drawing/2014/main" id="{7D2C3227-6588-4B74-B1B9-C84CEE291A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97450" y="2089150"/>
            <a:ext cx="1304925" cy="9842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57" name="Line 17">
            <a:extLst>
              <a:ext uri="{FF2B5EF4-FFF2-40B4-BE49-F238E27FC236}">
                <a16:creationId xmlns:a16="http://schemas.microsoft.com/office/drawing/2014/main" id="{557DD6C0-8DA7-4888-9426-773FC6CEBA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95863" y="2287588"/>
            <a:ext cx="1308100" cy="9794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58" name="Line 18">
            <a:extLst>
              <a:ext uri="{FF2B5EF4-FFF2-40B4-BE49-F238E27FC236}">
                <a16:creationId xmlns:a16="http://schemas.microsoft.com/office/drawing/2014/main" id="{E8DBC1AB-6A91-4546-AAE6-6D312D891B6B}"/>
              </a:ext>
            </a:extLst>
          </p:cNvPr>
          <p:cNvSpPr>
            <a:spLocks noChangeShapeType="1"/>
          </p:cNvSpPr>
          <p:nvPr/>
        </p:nvSpPr>
        <p:spPr bwMode="auto">
          <a:xfrm>
            <a:off x="4997450" y="3332163"/>
            <a:ext cx="1304925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59" name="Line 19">
            <a:extLst>
              <a:ext uri="{FF2B5EF4-FFF2-40B4-BE49-F238E27FC236}">
                <a16:creationId xmlns:a16="http://schemas.microsoft.com/office/drawing/2014/main" id="{947CCDE5-99E2-4EF8-B133-C6D04E64329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95863" y="3463925"/>
            <a:ext cx="13081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60" name="Line 20">
            <a:extLst>
              <a:ext uri="{FF2B5EF4-FFF2-40B4-BE49-F238E27FC236}">
                <a16:creationId xmlns:a16="http://schemas.microsoft.com/office/drawing/2014/main" id="{2AFFC630-2762-44B4-B96B-9D7F2C742F57}"/>
              </a:ext>
            </a:extLst>
          </p:cNvPr>
          <p:cNvSpPr>
            <a:spLocks noChangeShapeType="1"/>
          </p:cNvSpPr>
          <p:nvPr/>
        </p:nvSpPr>
        <p:spPr bwMode="auto">
          <a:xfrm>
            <a:off x="4997450" y="3594100"/>
            <a:ext cx="1304925" cy="7842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61" name="Line 21">
            <a:extLst>
              <a:ext uri="{FF2B5EF4-FFF2-40B4-BE49-F238E27FC236}">
                <a16:creationId xmlns:a16="http://schemas.microsoft.com/office/drawing/2014/main" id="{B0FFC0AB-E58C-47AF-90B2-E28465ABCAC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95863" y="3789363"/>
            <a:ext cx="1308100" cy="78581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62" name="Text Box 22">
            <a:extLst>
              <a:ext uri="{FF2B5EF4-FFF2-40B4-BE49-F238E27FC236}">
                <a16:creationId xmlns:a16="http://schemas.microsoft.com/office/drawing/2014/main" id="{2F6450A7-225D-49FA-B0FB-4BD8CFAE5E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4063" y="4535488"/>
            <a:ext cx="6826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66291" tIns="39153" rIns="66291" bIns="32982">
            <a:spAutoFit/>
          </a:bodyPr>
          <a:lstStyle>
            <a:lvl1pPr defTabSz="407988">
              <a:spcBef>
                <a:spcPct val="20000"/>
              </a:spcBef>
              <a:buFont typeface="Wingdings" panose="05000000000000000000" pitchFamily="2" charset="2"/>
              <a:buChar char="n"/>
              <a:tabLst>
                <a:tab pos="6572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07988">
              <a:spcBef>
                <a:spcPct val="30000"/>
              </a:spcBef>
              <a:buFont typeface="Wingdings" panose="05000000000000000000" pitchFamily="2" charset="2"/>
              <a:buChar char="l"/>
              <a:tabLst>
                <a:tab pos="657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>
              <a:lnSpc>
                <a:spcPct val="98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zh-CN" sz="1600">
                <a:solidFill>
                  <a:srgbClr val="000000"/>
                </a:solidFill>
                <a:latin typeface="Bitstream Vera Sans"/>
                <a:ea typeface="宋体" panose="02010600030101010101" pitchFamily="2" charset="-122"/>
              </a:rPr>
              <a:t>_exit</a:t>
            </a:r>
          </a:p>
        </p:txBody>
      </p:sp>
      <p:sp>
        <p:nvSpPr>
          <p:cNvPr id="112663" name="Text Box 23">
            <a:extLst>
              <a:ext uri="{FF2B5EF4-FFF2-40B4-BE49-F238E27FC236}">
                <a16:creationId xmlns:a16="http://schemas.microsoft.com/office/drawing/2014/main" id="{56958341-3F97-4167-A817-DD2076F0AF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9375" y="3225800"/>
            <a:ext cx="189865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66291" tIns="39153" rIns="66291" bIns="32982">
            <a:spAutoFit/>
          </a:bodyPr>
          <a:lstStyle>
            <a:lvl1pPr defTabSz="407988">
              <a:spcBef>
                <a:spcPct val="20000"/>
              </a:spcBef>
              <a:buFont typeface="Wingdings" panose="05000000000000000000" pitchFamily="2" charset="2"/>
              <a:buChar char="n"/>
              <a:tabLst>
                <a:tab pos="657225" algn="l"/>
                <a:tab pos="1312863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07988">
              <a:spcBef>
                <a:spcPct val="30000"/>
              </a:spcBef>
              <a:buFont typeface="Wingdings" panose="05000000000000000000" pitchFamily="2" charset="2"/>
              <a:buChar char="l"/>
              <a:tabLst>
                <a:tab pos="657225" algn="l"/>
                <a:tab pos="13128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>
              <a:lnSpc>
                <a:spcPct val="98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zh-CN" sz="1600">
                <a:solidFill>
                  <a:srgbClr val="000000"/>
                </a:solidFill>
                <a:latin typeface="Bitstream Vera Sans"/>
                <a:ea typeface="宋体" panose="02010600030101010101" pitchFamily="2" charset="-122"/>
              </a:rPr>
              <a:t>     exit</a:t>
            </a:r>
          </a:p>
          <a:p>
            <a:pPr eaLnBrk="1">
              <a:lnSpc>
                <a:spcPct val="97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zh-CN" sz="1600">
                <a:solidFill>
                  <a:srgbClr val="000000"/>
                </a:solidFill>
                <a:latin typeface="Bitstream Vera Sans"/>
                <a:ea typeface="宋体" panose="02010600030101010101" pitchFamily="2" charset="-122"/>
              </a:rPr>
              <a:t>  </a:t>
            </a:r>
            <a:r>
              <a:rPr lang="zh-CN" altLang="en-US" sz="1600">
                <a:solidFill>
                  <a:srgbClr val="000000"/>
                </a:solidFill>
                <a:latin typeface="Bitstream Vera Sans"/>
                <a:ea typeface="宋体" panose="02010600030101010101" pitchFamily="2" charset="-122"/>
              </a:rPr>
              <a:t>不返回 </a:t>
            </a:r>
          </a:p>
        </p:txBody>
      </p:sp>
      <p:sp>
        <p:nvSpPr>
          <p:cNvPr id="112664" name="Line 24">
            <a:extLst>
              <a:ext uri="{FF2B5EF4-FFF2-40B4-BE49-F238E27FC236}">
                <a16:creationId xmlns:a16="http://schemas.microsoft.com/office/drawing/2014/main" id="{8AD581F8-4EDD-4BF5-A5C6-C51ED9116F3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2488" y="2549525"/>
            <a:ext cx="1587" cy="5873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65" name="Line 25">
            <a:extLst>
              <a:ext uri="{FF2B5EF4-FFF2-40B4-BE49-F238E27FC236}">
                <a16:creationId xmlns:a16="http://schemas.microsoft.com/office/drawing/2014/main" id="{379D0AAE-088C-4E43-90F6-996009189D7A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2488" y="3856038"/>
            <a:ext cx="1587" cy="5222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66" name="Line 26">
            <a:extLst>
              <a:ext uri="{FF2B5EF4-FFF2-40B4-BE49-F238E27FC236}">
                <a16:creationId xmlns:a16="http://schemas.microsoft.com/office/drawing/2014/main" id="{D29817FC-C569-4E89-98FA-5190B96B75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3854450"/>
            <a:ext cx="1588" cy="52546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67" name="Line 27">
            <a:extLst>
              <a:ext uri="{FF2B5EF4-FFF2-40B4-BE49-F238E27FC236}">
                <a16:creationId xmlns:a16="http://schemas.microsoft.com/office/drawing/2014/main" id="{282831D2-2E8A-4DCE-A031-FC8CAFF5C0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2547938"/>
            <a:ext cx="1588" cy="5905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68" name="Line 28">
            <a:extLst>
              <a:ext uri="{FF2B5EF4-FFF2-40B4-BE49-F238E27FC236}">
                <a16:creationId xmlns:a16="http://schemas.microsoft.com/office/drawing/2014/main" id="{A8196F83-41B3-4124-869B-E44EE97E7B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17750" y="5095875"/>
            <a:ext cx="1588" cy="9175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69" name="Text Box 29">
            <a:extLst>
              <a:ext uri="{FF2B5EF4-FFF2-40B4-BE49-F238E27FC236}">
                <a16:creationId xmlns:a16="http://schemas.microsoft.com/office/drawing/2014/main" id="{F4586719-564F-4864-B8AE-E4E0A704A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3300" y="5564188"/>
            <a:ext cx="673100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66291" tIns="39153" rIns="66291" bIns="32982">
            <a:spAutoFit/>
          </a:bodyPr>
          <a:lstStyle>
            <a:lvl1pPr defTabSz="407988">
              <a:spcBef>
                <a:spcPct val="20000"/>
              </a:spcBef>
              <a:buFont typeface="Wingdings" panose="05000000000000000000" pitchFamily="2" charset="2"/>
              <a:buChar char="n"/>
              <a:tabLst>
                <a:tab pos="6572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07988">
              <a:spcBef>
                <a:spcPct val="30000"/>
              </a:spcBef>
              <a:buFont typeface="Wingdings" panose="05000000000000000000" pitchFamily="2" charset="2"/>
              <a:buChar char="l"/>
              <a:tabLst>
                <a:tab pos="657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>
              <a:lnSpc>
                <a:spcPct val="98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zh-CN" sz="1600">
                <a:solidFill>
                  <a:srgbClr val="000000"/>
                </a:solidFill>
                <a:latin typeface="Bitstream Vera Sans"/>
                <a:ea typeface="宋体" panose="02010600030101010101" pitchFamily="2" charset="-122"/>
              </a:rPr>
              <a:t>exec</a:t>
            </a:r>
          </a:p>
        </p:txBody>
      </p:sp>
      <p:sp>
        <p:nvSpPr>
          <p:cNvPr id="112670" name="Text Box 30">
            <a:extLst>
              <a:ext uri="{FF2B5EF4-FFF2-40B4-BE49-F238E27FC236}">
                <a16:creationId xmlns:a16="http://schemas.microsoft.com/office/drawing/2014/main" id="{382EF803-A54A-4352-9932-66DA1F3ABA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9513" y="3884613"/>
            <a:ext cx="3810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lIns="66291" tIns="39153" rIns="66291" bIns="32982">
            <a:spAutoFit/>
          </a:bodyPr>
          <a:lstStyle>
            <a:lvl1pPr defTabSz="828675">
              <a:spcBef>
                <a:spcPct val="20000"/>
              </a:spcBef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828675">
              <a:spcBef>
                <a:spcPct val="30000"/>
              </a:spcBef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28675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28675">
              <a:spcBef>
                <a:spcPct val="20000"/>
              </a:spcBef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28675">
              <a:spcBef>
                <a:spcPct val="20000"/>
              </a:spcBef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rtl="1" eaLnBrk="1">
              <a:lnSpc>
                <a:spcPct val="98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zh-CN" sz="1600">
                <a:solidFill>
                  <a:srgbClr val="000000"/>
                </a:solidFill>
                <a:latin typeface="华文新魏" panose="02010800040101010101" pitchFamily="2" charset="-122"/>
                <a:ea typeface="宋体" panose="02010600030101010101" pitchFamily="2" charset="-122"/>
              </a:rPr>
              <a:t>call</a:t>
            </a:r>
          </a:p>
        </p:txBody>
      </p:sp>
      <p:sp>
        <p:nvSpPr>
          <p:cNvPr id="112671" name="Text Box 31">
            <a:extLst>
              <a:ext uri="{FF2B5EF4-FFF2-40B4-BE49-F238E27FC236}">
                <a16:creationId xmlns:a16="http://schemas.microsoft.com/office/drawing/2014/main" id="{0C3BF34F-BD02-4C0B-B08B-A457C3B25991}"/>
              </a:ext>
            </a:extLst>
          </p:cNvPr>
          <p:cNvSpPr txBox="1">
            <a:spLocks noChangeArrowheads="1"/>
          </p:cNvSpPr>
          <p:nvPr/>
        </p:nvSpPr>
        <p:spPr bwMode="auto">
          <a:xfrm rot="-2220000">
            <a:off x="5175250" y="2397125"/>
            <a:ext cx="53657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66291" tIns="39153" rIns="66291" bIns="32982">
            <a:spAutoFit/>
          </a:bodyPr>
          <a:lstStyle>
            <a:lvl1pPr defTabSz="828675">
              <a:spcBef>
                <a:spcPct val="20000"/>
              </a:spcBef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828675">
              <a:spcBef>
                <a:spcPct val="30000"/>
              </a:spcBef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28675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28675">
              <a:spcBef>
                <a:spcPct val="20000"/>
              </a:spcBef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28675">
              <a:spcBef>
                <a:spcPct val="20000"/>
              </a:spcBef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>
              <a:lnSpc>
                <a:spcPct val="98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zh-CN" sz="1600">
                <a:solidFill>
                  <a:srgbClr val="000000"/>
                </a:solidFill>
                <a:latin typeface="Bitstream Vera Sans"/>
                <a:ea typeface="宋体" panose="02010600030101010101" pitchFamily="2" charset="-122"/>
              </a:rPr>
              <a:t>call</a:t>
            </a:r>
          </a:p>
        </p:txBody>
      </p:sp>
      <p:sp>
        <p:nvSpPr>
          <p:cNvPr id="112672" name="Text Box 32">
            <a:extLst>
              <a:ext uri="{FF2B5EF4-FFF2-40B4-BE49-F238E27FC236}">
                <a16:creationId xmlns:a16="http://schemas.microsoft.com/office/drawing/2014/main" id="{DF0A9547-6398-4952-BA8C-851B9CC2FEC0}"/>
              </a:ext>
            </a:extLst>
          </p:cNvPr>
          <p:cNvSpPr txBox="1">
            <a:spLocks noChangeArrowheads="1"/>
          </p:cNvSpPr>
          <p:nvPr/>
        </p:nvSpPr>
        <p:spPr bwMode="auto">
          <a:xfrm rot="-2220000">
            <a:off x="5607050" y="2505075"/>
            <a:ext cx="874713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66291" tIns="39153" rIns="66291" bIns="32982">
            <a:spAutoFit/>
          </a:bodyPr>
          <a:lstStyle>
            <a:lvl1pPr defTabSz="407988">
              <a:spcBef>
                <a:spcPct val="20000"/>
              </a:spcBef>
              <a:buFont typeface="Wingdings" panose="05000000000000000000" pitchFamily="2" charset="2"/>
              <a:buChar char="n"/>
              <a:tabLst>
                <a:tab pos="6572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07988">
              <a:spcBef>
                <a:spcPct val="30000"/>
              </a:spcBef>
              <a:buFont typeface="Wingdings" panose="05000000000000000000" pitchFamily="2" charset="2"/>
              <a:buChar char="l"/>
              <a:tabLst>
                <a:tab pos="657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>
              <a:lnSpc>
                <a:spcPct val="98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zh-CN" sz="1600">
                <a:solidFill>
                  <a:srgbClr val="000000"/>
                </a:solidFill>
                <a:latin typeface="Bitstream Vera Sans"/>
                <a:ea typeface="宋体" panose="02010600030101010101" pitchFamily="2" charset="-122"/>
              </a:rPr>
              <a:t>return</a:t>
            </a:r>
          </a:p>
        </p:txBody>
      </p:sp>
      <p:sp>
        <p:nvSpPr>
          <p:cNvPr id="112673" name="Text Box 33">
            <a:extLst>
              <a:ext uri="{FF2B5EF4-FFF2-40B4-BE49-F238E27FC236}">
                <a16:creationId xmlns:a16="http://schemas.microsoft.com/office/drawing/2014/main" id="{DD3525E2-0BC9-4D1B-B74D-7145A3A72A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4488" y="3084513"/>
            <a:ext cx="536575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66291" tIns="39153" rIns="66291" bIns="32982">
            <a:spAutoFit/>
          </a:bodyPr>
          <a:lstStyle>
            <a:lvl1pPr defTabSz="828675">
              <a:spcBef>
                <a:spcPct val="20000"/>
              </a:spcBef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828675">
              <a:spcBef>
                <a:spcPct val="30000"/>
              </a:spcBef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28675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28675">
              <a:spcBef>
                <a:spcPct val="20000"/>
              </a:spcBef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28675">
              <a:spcBef>
                <a:spcPct val="20000"/>
              </a:spcBef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>
              <a:lnSpc>
                <a:spcPct val="98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zh-CN" sz="1600">
                <a:solidFill>
                  <a:srgbClr val="000000"/>
                </a:solidFill>
                <a:latin typeface="Bitstream Vera Sans"/>
                <a:ea typeface="宋体" panose="02010600030101010101" pitchFamily="2" charset="-122"/>
              </a:rPr>
              <a:t>call</a:t>
            </a:r>
          </a:p>
        </p:txBody>
      </p:sp>
      <p:sp>
        <p:nvSpPr>
          <p:cNvPr id="112674" name="Text Box 34">
            <a:extLst>
              <a:ext uri="{FF2B5EF4-FFF2-40B4-BE49-F238E27FC236}">
                <a16:creationId xmlns:a16="http://schemas.microsoft.com/office/drawing/2014/main" id="{F987D9D4-477B-4C94-8A75-6CB97FDD4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4838" y="3476625"/>
            <a:ext cx="874712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66291" tIns="39153" rIns="66291" bIns="32982">
            <a:spAutoFit/>
          </a:bodyPr>
          <a:lstStyle>
            <a:lvl1pPr defTabSz="407988">
              <a:spcBef>
                <a:spcPct val="20000"/>
              </a:spcBef>
              <a:buFont typeface="Wingdings" panose="05000000000000000000" pitchFamily="2" charset="2"/>
              <a:buChar char="n"/>
              <a:tabLst>
                <a:tab pos="6572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07988">
              <a:spcBef>
                <a:spcPct val="30000"/>
              </a:spcBef>
              <a:buFont typeface="Wingdings" panose="05000000000000000000" pitchFamily="2" charset="2"/>
              <a:buChar char="l"/>
              <a:tabLst>
                <a:tab pos="657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>
              <a:lnSpc>
                <a:spcPct val="98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zh-CN" sz="1600">
                <a:solidFill>
                  <a:srgbClr val="000000"/>
                </a:solidFill>
                <a:latin typeface="Bitstream Vera Sans"/>
                <a:ea typeface="宋体" panose="02010600030101010101" pitchFamily="2" charset="-122"/>
              </a:rPr>
              <a:t>return</a:t>
            </a:r>
          </a:p>
        </p:txBody>
      </p:sp>
      <p:sp>
        <p:nvSpPr>
          <p:cNvPr id="112675" name="Text Box 35">
            <a:extLst>
              <a:ext uri="{FF2B5EF4-FFF2-40B4-BE49-F238E27FC236}">
                <a16:creationId xmlns:a16="http://schemas.microsoft.com/office/drawing/2014/main" id="{DDBEE940-94E9-4B4D-9CCA-3312D1CD29A0}"/>
              </a:ext>
            </a:extLst>
          </p:cNvPr>
          <p:cNvSpPr txBox="1">
            <a:spLocks noChangeArrowheads="1"/>
          </p:cNvSpPr>
          <p:nvPr/>
        </p:nvSpPr>
        <p:spPr bwMode="auto">
          <a:xfrm rot="1980000">
            <a:off x="5359400" y="3714750"/>
            <a:ext cx="538163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66291" tIns="39153" rIns="66291" bIns="32982">
            <a:spAutoFit/>
          </a:bodyPr>
          <a:lstStyle>
            <a:lvl1pPr defTabSz="828675">
              <a:spcBef>
                <a:spcPct val="20000"/>
              </a:spcBef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828675">
              <a:spcBef>
                <a:spcPct val="30000"/>
              </a:spcBef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28675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28675">
              <a:spcBef>
                <a:spcPct val="20000"/>
              </a:spcBef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28675">
              <a:spcBef>
                <a:spcPct val="20000"/>
              </a:spcBef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>
              <a:lnSpc>
                <a:spcPct val="98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zh-CN" sz="1600">
                <a:solidFill>
                  <a:srgbClr val="000000"/>
                </a:solidFill>
                <a:latin typeface="Bitstream Vera Sans"/>
                <a:ea typeface="宋体" panose="02010600030101010101" pitchFamily="2" charset="-122"/>
              </a:rPr>
              <a:t>call</a:t>
            </a:r>
          </a:p>
        </p:txBody>
      </p:sp>
      <p:sp>
        <p:nvSpPr>
          <p:cNvPr id="112676" name="Text Box 36">
            <a:extLst>
              <a:ext uri="{FF2B5EF4-FFF2-40B4-BE49-F238E27FC236}">
                <a16:creationId xmlns:a16="http://schemas.microsoft.com/office/drawing/2014/main" id="{AC381706-42CA-4384-9795-3590D6046461}"/>
              </a:ext>
            </a:extLst>
          </p:cNvPr>
          <p:cNvSpPr txBox="1">
            <a:spLocks noChangeArrowheads="1"/>
          </p:cNvSpPr>
          <p:nvPr/>
        </p:nvSpPr>
        <p:spPr bwMode="auto">
          <a:xfrm rot="1680000">
            <a:off x="5233988" y="4168775"/>
            <a:ext cx="874712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66291" tIns="39153" rIns="66291" bIns="32982">
            <a:spAutoFit/>
          </a:bodyPr>
          <a:lstStyle>
            <a:lvl1pPr defTabSz="407988">
              <a:spcBef>
                <a:spcPct val="20000"/>
              </a:spcBef>
              <a:buFont typeface="Wingdings" panose="05000000000000000000" pitchFamily="2" charset="2"/>
              <a:buChar char="n"/>
              <a:tabLst>
                <a:tab pos="6572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07988">
              <a:spcBef>
                <a:spcPct val="30000"/>
              </a:spcBef>
              <a:buFont typeface="Wingdings" panose="05000000000000000000" pitchFamily="2" charset="2"/>
              <a:buChar char="l"/>
              <a:tabLst>
                <a:tab pos="657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>
              <a:lnSpc>
                <a:spcPct val="98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zh-CN" sz="1600">
                <a:solidFill>
                  <a:srgbClr val="000000"/>
                </a:solidFill>
                <a:latin typeface="Bitstream Vera Sans"/>
                <a:ea typeface="宋体" panose="02010600030101010101" pitchFamily="2" charset="-122"/>
              </a:rPr>
              <a:t>return</a:t>
            </a:r>
          </a:p>
        </p:txBody>
      </p:sp>
      <p:sp>
        <p:nvSpPr>
          <p:cNvPr id="463909" name="Text Box 37">
            <a:extLst>
              <a:ext uri="{FF2B5EF4-FFF2-40B4-BE49-F238E27FC236}">
                <a16:creationId xmlns:a16="http://schemas.microsoft.com/office/drawing/2014/main" id="{E89B8672-5109-49D7-A9CB-F72693536A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1314450"/>
            <a:ext cx="1220788" cy="314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66291" tIns="39153" rIns="66291" bIns="32982">
            <a:spAutoFit/>
          </a:bodyPr>
          <a:lstStyle/>
          <a:p>
            <a:pPr defTabSz="828675" rtl="1"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600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</a:rPr>
              <a:t>User Process</a:t>
            </a:r>
          </a:p>
        </p:txBody>
      </p:sp>
      <p:sp>
        <p:nvSpPr>
          <p:cNvPr id="112678" name="Line 38">
            <a:extLst>
              <a:ext uri="{FF2B5EF4-FFF2-40B4-BE49-F238E27FC236}">
                <a16:creationId xmlns:a16="http://schemas.microsoft.com/office/drawing/2014/main" id="{2D0D543A-BFC1-4C07-B1FA-5658917AF92E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975" y="2157413"/>
            <a:ext cx="104616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79" name="Line 39">
            <a:extLst>
              <a:ext uri="{FF2B5EF4-FFF2-40B4-BE49-F238E27FC236}">
                <a16:creationId xmlns:a16="http://schemas.microsoft.com/office/drawing/2014/main" id="{E4459C32-B447-4E6C-90AB-68C93C17547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975" y="2157413"/>
            <a:ext cx="1588" cy="38544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80" name="Line 40">
            <a:extLst>
              <a:ext uri="{FF2B5EF4-FFF2-40B4-BE49-F238E27FC236}">
                <a16:creationId xmlns:a16="http://schemas.microsoft.com/office/drawing/2014/main" id="{2B18E650-AD55-4F3E-9D41-EF40327F279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3463925"/>
            <a:ext cx="719138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81" name="Line 41">
            <a:extLst>
              <a:ext uri="{FF2B5EF4-FFF2-40B4-BE49-F238E27FC236}">
                <a16:creationId xmlns:a16="http://schemas.microsoft.com/office/drawing/2014/main" id="{4CF77F1C-F5FC-4B08-A1EF-B4E9BEFD56E9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3463925"/>
            <a:ext cx="1588" cy="25479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82" name="Text Box 42">
            <a:extLst>
              <a:ext uri="{FF2B5EF4-FFF2-40B4-BE49-F238E27FC236}">
                <a16:creationId xmlns:a16="http://schemas.microsoft.com/office/drawing/2014/main" id="{911F09E9-4B35-4EE1-920B-02FA24D9CF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788" y="1830388"/>
            <a:ext cx="682625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66291" tIns="39153" rIns="66291" bIns="32982">
            <a:spAutoFit/>
          </a:bodyPr>
          <a:lstStyle>
            <a:lvl1pPr defTabSz="407988">
              <a:spcBef>
                <a:spcPct val="20000"/>
              </a:spcBef>
              <a:buFont typeface="Wingdings" panose="05000000000000000000" pitchFamily="2" charset="2"/>
              <a:buChar char="n"/>
              <a:tabLst>
                <a:tab pos="6572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07988">
              <a:spcBef>
                <a:spcPct val="30000"/>
              </a:spcBef>
              <a:buFont typeface="Wingdings" panose="05000000000000000000" pitchFamily="2" charset="2"/>
              <a:buChar char="l"/>
              <a:tabLst>
                <a:tab pos="657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>
              <a:lnSpc>
                <a:spcPct val="98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zh-CN" sz="1600">
                <a:solidFill>
                  <a:srgbClr val="000000"/>
                </a:solidFill>
                <a:latin typeface="Bitstream Vera Sans"/>
                <a:ea typeface="宋体" panose="02010600030101010101" pitchFamily="2" charset="-122"/>
              </a:rPr>
              <a:t>_exit</a:t>
            </a:r>
          </a:p>
        </p:txBody>
      </p:sp>
      <p:sp>
        <p:nvSpPr>
          <p:cNvPr id="112683" name="Text Box 43">
            <a:extLst>
              <a:ext uri="{FF2B5EF4-FFF2-40B4-BE49-F238E27FC236}">
                <a16:creationId xmlns:a16="http://schemas.microsoft.com/office/drawing/2014/main" id="{061BD78D-142B-4F9D-B495-74C3002BC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3136900"/>
            <a:ext cx="682625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66291" tIns="39153" rIns="66291" bIns="32982">
            <a:spAutoFit/>
          </a:bodyPr>
          <a:lstStyle>
            <a:lvl1pPr defTabSz="407988">
              <a:spcBef>
                <a:spcPct val="20000"/>
              </a:spcBef>
              <a:buFont typeface="Wingdings" panose="05000000000000000000" pitchFamily="2" charset="2"/>
              <a:buChar char="n"/>
              <a:tabLst>
                <a:tab pos="6572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07988">
              <a:spcBef>
                <a:spcPct val="30000"/>
              </a:spcBef>
              <a:buFont typeface="Wingdings" panose="05000000000000000000" pitchFamily="2" charset="2"/>
              <a:buChar char="l"/>
              <a:tabLst>
                <a:tab pos="657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>
              <a:lnSpc>
                <a:spcPct val="98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zh-CN" sz="1600">
                <a:solidFill>
                  <a:srgbClr val="000000"/>
                </a:solidFill>
                <a:latin typeface="Bitstream Vera Sans"/>
                <a:ea typeface="宋体" panose="02010600030101010101" pitchFamily="2" charset="-122"/>
              </a:rPr>
              <a:t>_exit</a:t>
            </a:r>
          </a:p>
        </p:txBody>
      </p:sp>
      <p:sp>
        <p:nvSpPr>
          <p:cNvPr id="112684" name="Text Box 44">
            <a:extLst>
              <a:ext uri="{FF2B5EF4-FFF2-40B4-BE49-F238E27FC236}">
                <a16:creationId xmlns:a16="http://schemas.microsoft.com/office/drawing/2014/main" id="{AFC8BB14-25AE-49F4-817E-8C7D9E57BA69}"/>
              </a:ext>
            </a:extLst>
          </p:cNvPr>
          <p:cNvSpPr txBox="1">
            <a:spLocks noChangeArrowheads="1"/>
          </p:cNvSpPr>
          <p:nvPr/>
        </p:nvSpPr>
        <p:spPr bwMode="auto">
          <a:xfrm rot="-2100000">
            <a:off x="2619375" y="3944938"/>
            <a:ext cx="189865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66291" tIns="39153" rIns="66291" bIns="32982">
            <a:spAutoFit/>
          </a:bodyPr>
          <a:lstStyle>
            <a:lvl1pPr defTabSz="407988">
              <a:spcBef>
                <a:spcPct val="20000"/>
              </a:spcBef>
              <a:buFont typeface="Wingdings" panose="05000000000000000000" pitchFamily="2" charset="2"/>
              <a:buChar char="n"/>
              <a:tabLst>
                <a:tab pos="657225" algn="l"/>
                <a:tab pos="1312863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07988">
              <a:spcBef>
                <a:spcPct val="30000"/>
              </a:spcBef>
              <a:buFont typeface="Wingdings" panose="05000000000000000000" pitchFamily="2" charset="2"/>
              <a:buChar char="l"/>
              <a:tabLst>
                <a:tab pos="657225" algn="l"/>
                <a:tab pos="13128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>
              <a:lnSpc>
                <a:spcPct val="98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zh-CN" sz="1600">
                <a:solidFill>
                  <a:srgbClr val="000000"/>
                </a:solidFill>
                <a:latin typeface="Bitstream Vera Sans"/>
                <a:ea typeface="宋体" panose="02010600030101010101" pitchFamily="2" charset="-122"/>
              </a:rPr>
              <a:t>    exit</a:t>
            </a:r>
          </a:p>
          <a:p>
            <a:pPr eaLnBrk="1">
              <a:lnSpc>
                <a:spcPct val="97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zh-CN" sz="1600">
                <a:solidFill>
                  <a:srgbClr val="000000"/>
                </a:solidFill>
                <a:latin typeface="Bitstream Vera Sans"/>
                <a:ea typeface="宋体" panose="02010600030101010101" pitchFamily="2" charset="-122"/>
              </a:rPr>
              <a:t>  </a:t>
            </a:r>
            <a:r>
              <a:rPr lang="zh-CN" altLang="en-US" sz="1600">
                <a:solidFill>
                  <a:srgbClr val="000000"/>
                </a:solidFill>
                <a:latin typeface="Bitstream Vera Sans"/>
                <a:ea typeface="宋体" panose="02010600030101010101" pitchFamily="2" charset="-122"/>
              </a:rPr>
              <a:t>不返回 </a:t>
            </a:r>
          </a:p>
        </p:txBody>
      </p:sp>
      <p:sp>
        <p:nvSpPr>
          <p:cNvPr id="112685" name="Text Box 45">
            <a:extLst>
              <a:ext uri="{FF2B5EF4-FFF2-40B4-BE49-F238E27FC236}">
                <a16:creationId xmlns:a16="http://schemas.microsoft.com/office/drawing/2014/main" id="{DDC61F54-1FF6-4179-AB34-27B93807DACB}"/>
              </a:ext>
            </a:extLst>
          </p:cNvPr>
          <p:cNvSpPr txBox="1">
            <a:spLocks noChangeArrowheads="1"/>
          </p:cNvSpPr>
          <p:nvPr/>
        </p:nvSpPr>
        <p:spPr bwMode="auto">
          <a:xfrm rot="2160000">
            <a:off x="2620963" y="2374900"/>
            <a:ext cx="1897062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66291" tIns="39153" rIns="66291" bIns="32982">
            <a:spAutoFit/>
          </a:bodyPr>
          <a:lstStyle>
            <a:lvl1pPr defTabSz="407988">
              <a:spcBef>
                <a:spcPct val="20000"/>
              </a:spcBef>
              <a:buFont typeface="Wingdings" panose="05000000000000000000" pitchFamily="2" charset="2"/>
              <a:buChar char="n"/>
              <a:tabLst>
                <a:tab pos="657225" algn="l"/>
                <a:tab pos="1312863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07988">
              <a:spcBef>
                <a:spcPct val="30000"/>
              </a:spcBef>
              <a:buFont typeface="Wingdings" panose="05000000000000000000" pitchFamily="2" charset="2"/>
              <a:buChar char="l"/>
              <a:tabLst>
                <a:tab pos="657225" algn="l"/>
                <a:tab pos="13128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07988">
              <a:spcBef>
                <a:spcPct val="20000"/>
              </a:spcBef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657225" algn="l"/>
                <a:tab pos="131286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>
              <a:lnSpc>
                <a:spcPct val="98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zh-CN" sz="1600">
                <a:solidFill>
                  <a:srgbClr val="000000"/>
                </a:solidFill>
                <a:latin typeface="Bitstream Vera Sans"/>
                <a:ea typeface="宋体" panose="02010600030101010101" pitchFamily="2" charset="-122"/>
              </a:rPr>
              <a:t>      exit</a:t>
            </a:r>
          </a:p>
          <a:p>
            <a:pPr eaLnBrk="1">
              <a:lnSpc>
                <a:spcPct val="97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zh-CN" sz="1600">
                <a:solidFill>
                  <a:srgbClr val="000000"/>
                </a:solidFill>
                <a:latin typeface="Bitstream Vera Sans"/>
                <a:ea typeface="宋体" panose="02010600030101010101" pitchFamily="2" charset="-122"/>
              </a:rPr>
              <a:t>   </a:t>
            </a:r>
            <a:r>
              <a:rPr lang="zh-CN" altLang="en-US" sz="1600">
                <a:solidFill>
                  <a:srgbClr val="000000"/>
                </a:solidFill>
                <a:latin typeface="Bitstream Vera Sans"/>
                <a:ea typeface="宋体" panose="02010600030101010101" pitchFamily="2" charset="-122"/>
              </a:rPr>
              <a:t>不返回</a:t>
            </a:r>
          </a:p>
        </p:txBody>
      </p:sp>
      <p:sp>
        <p:nvSpPr>
          <p:cNvPr id="112686" name="Text Box 46">
            <a:extLst>
              <a:ext uri="{FF2B5EF4-FFF2-40B4-BE49-F238E27FC236}">
                <a16:creationId xmlns:a16="http://schemas.microsoft.com/office/drawing/2014/main" id="{21421CC7-3DBA-4E5D-8304-CA7696EEE2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614613"/>
            <a:ext cx="3810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lIns="66291" tIns="39153" rIns="66291" bIns="32982">
            <a:spAutoFit/>
          </a:bodyPr>
          <a:lstStyle>
            <a:lvl1pPr defTabSz="828675">
              <a:spcBef>
                <a:spcPct val="20000"/>
              </a:spcBef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828675">
              <a:spcBef>
                <a:spcPct val="30000"/>
              </a:spcBef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28675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28675">
              <a:spcBef>
                <a:spcPct val="20000"/>
              </a:spcBef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28675">
              <a:spcBef>
                <a:spcPct val="20000"/>
              </a:spcBef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rtl="1" eaLnBrk="1">
              <a:lnSpc>
                <a:spcPct val="98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zh-CN" sz="1600">
                <a:solidFill>
                  <a:srgbClr val="000000"/>
                </a:solidFill>
                <a:latin typeface="华文新魏" panose="02010800040101010101" pitchFamily="2" charset="-122"/>
                <a:ea typeface="宋体" panose="02010600030101010101" pitchFamily="2" charset="-122"/>
              </a:rPr>
              <a:t>call</a:t>
            </a:r>
          </a:p>
        </p:txBody>
      </p:sp>
      <p:sp>
        <p:nvSpPr>
          <p:cNvPr id="112687" name="Text Box 47">
            <a:extLst>
              <a:ext uri="{FF2B5EF4-FFF2-40B4-BE49-F238E27FC236}">
                <a16:creationId xmlns:a16="http://schemas.microsoft.com/office/drawing/2014/main" id="{FE8860E4-B4BA-45DA-9E88-1B31D70930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463" y="2549525"/>
            <a:ext cx="382587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lIns="66291" tIns="39153" rIns="66291" bIns="32982">
            <a:spAutoFit/>
          </a:bodyPr>
          <a:lstStyle>
            <a:lvl1pPr defTabSz="828675">
              <a:spcBef>
                <a:spcPct val="20000"/>
              </a:spcBef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828675">
              <a:spcBef>
                <a:spcPct val="30000"/>
              </a:spcBef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28675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28675">
              <a:spcBef>
                <a:spcPct val="20000"/>
              </a:spcBef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28675">
              <a:spcBef>
                <a:spcPct val="20000"/>
              </a:spcBef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rtl="1" eaLnBrk="1">
              <a:lnSpc>
                <a:spcPct val="98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zh-CN" altLang="en-US" sz="1600">
                <a:solidFill>
                  <a:srgbClr val="000000"/>
                </a:solidFill>
                <a:latin typeface="华文新魏" panose="02010800040101010101" pitchFamily="2" charset="-122"/>
                <a:ea typeface="宋体" panose="02010600030101010101" pitchFamily="2" charset="-122"/>
              </a:rPr>
              <a:t>返回</a:t>
            </a:r>
          </a:p>
        </p:txBody>
      </p:sp>
      <p:sp>
        <p:nvSpPr>
          <p:cNvPr id="112688" name="Text Box 48">
            <a:extLst>
              <a:ext uri="{FF2B5EF4-FFF2-40B4-BE49-F238E27FC236}">
                <a16:creationId xmlns:a16="http://schemas.microsoft.com/office/drawing/2014/main" id="{B206964C-E060-491B-9349-32AE7A8C2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3400" y="3825875"/>
            <a:ext cx="38100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lIns="66291" tIns="39153" rIns="66291" bIns="32982">
            <a:spAutoFit/>
          </a:bodyPr>
          <a:lstStyle>
            <a:lvl1pPr defTabSz="828675">
              <a:spcBef>
                <a:spcPct val="20000"/>
              </a:spcBef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828675">
              <a:spcBef>
                <a:spcPct val="30000"/>
              </a:spcBef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28675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28675">
              <a:spcBef>
                <a:spcPct val="20000"/>
              </a:spcBef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28675">
              <a:spcBef>
                <a:spcPct val="20000"/>
              </a:spcBef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rtl="1" eaLnBrk="1">
              <a:lnSpc>
                <a:spcPct val="98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zh-CN" altLang="en-US" sz="1600">
                <a:solidFill>
                  <a:srgbClr val="000000"/>
                </a:solidFill>
                <a:latin typeface="华文新魏" panose="02010800040101010101" pitchFamily="2" charset="-122"/>
                <a:ea typeface="宋体" panose="02010600030101010101" pitchFamily="2" charset="-122"/>
              </a:rPr>
              <a:t>返回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>
            <a:extLst>
              <a:ext uri="{FF2B5EF4-FFF2-40B4-BE49-F238E27FC236}">
                <a16:creationId xmlns:a16="http://schemas.microsoft.com/office/drawing/2014/main" id="{6470C29A-93C3-42CD-B1B1-3725E99DF8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 eaLnBrk="1" hangingPunct="1">
              <a:spcBef>
                <a:spcPct val="2000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ea typeface="+mn-ea"/>
                <a:cs typeface="+mn-cs"/>
              </a:rPr>
              <a:t>头文件</a:t>
            </a:r>
            <a:r>
              <a:rPr lang="en-US" altLang="zh-CN" sz="2800" b="1" dirty="0" err="1">
                <a:ea typeface="+mn-ea"/>
                <a:cs typeface="+mn-cs"/>
              </a:rPr>
              <a:t>stdlib.h</a:t>
            </a:r>
            <a:r>
              <a:rPr lang="en-US" altLang="zh-CN" sz="2800" b="1" dirty="0">
                <a:ea typeface="+mn-ea"/>
                <a:cs typeface="+mn-cs"/>
              </a:rPr>
              <a:t> </a:t>
            </a:r>
            <a:r>
              <a:rPr lang="zh-CN" altLang="en-US" sz="2800" b="1" dirty="0">
                <a:ea typeface="+mn-ea"/>
                <a:cs typeface="+mn-cs"/>
              </a:rPr>
              <a:t>，函数定义：</a:t>
            </a:r>
            <a:r>
              <a:rPr lang="en-US" altLang="zh-CN" sz="2800" b="1" dirty="0">
                <a:ea typeface="+mn-ea"/>
                <a:cs typeface="+mn-cs"/>
              </a:rPr>
              <a:t>void  exit( </a:t>
            </a:r>
            <a:r>
              <a:rPr lang="en-US" altLang="zh-CN" sz="2800" b="1" dirty="0" err="1">
                <a:ea typeface="+mn-ea"/>
                <a:cs typeface="+mn-cs"/>
              </a:rPr>
              <a:t>int</a:t>
            </a:r>
            <a:r>
              <a:rPr lang="en-US" altLang="zh-CN" sz="2800" b="1" dirty="0">
                <a:ea typeface="+mn-ea"/>
                <a:cs typeface="+mn-cs"/>
              </a:rPr>
              <a:t>  status )</a:t>
            </a:r>
          </a:p>
          <a:p>
            <a:pPr marL="342900" lvl="1" indent="-342900" eaLnBrk="1" hangingPunct="1">
              <a:spcBef>
                <a:spcPct val="2000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ea typeface="+mn-ea"/>
                <a:cs typeface="+mn-cs"/>
              </a:rPr>
              <a:t>头文件</a:t>
            </a:r>
            <a:r>
              <a:rPr lang="en-US" altLang="zh-CN" sz="2800" b="1" dirty="0" err="1">
                <a:ea typeface="+mn-ea"/>
                <a:cs typeface="+mn-cs"/>
              </a:rPr>
              <a:t>unistd.h</a:t>
            </a:r>
            <a:r>
              <a:rPr lang="zh-CN" altLang="en-US" sz="2800" b="1" dirty="0">
                <a:ea typeface="+mn-ea"/>
                <a:cs typeface="+mn-cs"/>
              </a:rPr>
              <a:t>，函数定义：</a:t>
            </a:r>
            <a:r>
              <a:rPr lang="en-US" altLang="zh-CN" sz="2800" b="1" dirty="0">
                <a:ea typeface="+mn-ea"/>
                <a:cs typeface="+mn-cs"/>
              </a:rPr>
              <a:t>void  _exit (</a:t>
            </a:r>
            <a:r>
              <a:rPr lang="en-US" altLang="zh-CN" sz="2800" b="1" dirty="0" err="1">
                <a:ea typeface="+mn-ea"/>
                <a:cs typeface="+mn-cs"/>
              </a:rPr>
              <a:t>int</a:t>
            </a:r>
            <a:r>
              <a:rPr lang="en-US" altLang="zh-CN" sz="2800" b="1" dirty="0">
                <a:ea typeface="+mn-ea"/>
                <a:cs typeface="+mn-cs"/>
              </a:rPr>
              <a:t>  status </a:t>
            </a:r>
            <a:r>
              <a:rPr lang="zh-CN" altLang="en-US" sz="2800" b="1" dirty="0">
                <a:ea typeface="+mn-ea"/>
                <a:cs typeface="+mn-cs"/>
              </a:rPr>
              <a:t>）</a:t>
            </a:r>
            <a:endParaRPr lang="en-US" altLang="zh-CN" sz="2800" b="1" dirty="0">
              <a:ea typeface="+mn-ea"/>
              <a:cs typeface="+mn-cs"/>
            </a:endParaRPr>
          </a:p>
          <a:p>
            <a:pPr marL="342900" lvl="1" indent="-342900" eaLnBrk="1" hangingPunct="1">
              <a:spcBef>
                <a:spcPct val="2000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ea typeface="+mn-ea"/>
                <a:cs typeface="+mn-cs"/>
              </a:rPr>
              <a:t>调用这两个函数均会正常地终止一个进程</a:t>
            </a:r>
            <a:endParaRPr lang="en-US" altLang="zh-CN" sz="2800" b="1" dirty="0">
              <a:ea typeface="+mn-ea"/>
              <a:cs typeface="+mn-cs"/>
            </a:endParaRPr>
          </a:p>
          <a:p>
            <a:pPr marL="342900" lvl="1" indent="-342900" eaLnBrk="1" hangingPunct="1">
              <a:spcBef>
                <a:spcPct val="2000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ea typeface="+mn-ea"/>
                <a:cs typeface="+mn-cs"/>
              </a:rPr>
              <a:t>调用</a:t>
            </a:r>
            <a:r>
              <a:rPr lang="en-US" altLang="zh-CN" sz="2800" b="1" dirty="0">
                <a:ea typeface="+mn-ea"/>
                <a:cs typeface="+mn-cs"/>
              </a:rPr>
              <a:t>_exit </a:t>
            </a:r>
            <a:r>
              <a:rPr lang="zh-CN" altLang="en-US" sz="2800" b="1" dirty="0">
                <a:ea typeface="+mn-ea"/>
                <a:cs typeface="+mn-cs"/>
              </a:rPr>
              <a:t>函数将会立即返回内核</a:t>
            </a:r>
            <a:endParaRPr lang="en-US" altLang="zh-CN" sz="2800" b="1" dirty="0">
              <a:ea typeface="+mn-ea"/>
              <a:cs typeface="+mn-cs"/>
            </a:endParaRPr>
          </a:p>
          <a:p>
            <a:pPr marL="342900" lvl="1" indent="-342900" eaLnBrk="1" hangingPunct="1">
              <a:spcBef>
                <a:spcPct val="2000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ea typeface="+mn-ea"/>
                <a:cs typeface="+mn-cs"/>
              </a:rPr>
              <a:t>调用</a:t>
            </a:r>
            <a:r>
              <a:rPr lang="en-US" altLang="zh-CN" sz="2800" b="1" dirty="0">
                <a:ea typeface="+mn-ea"/>
                <a:cs typeface="+mn-cs"/>
              </a:rPr>
              <a:t>exit </a:t>
            </a:r>
            <a:r>
              <a:rPr lang="zh-CN" altLang="en-US" sz="2800" b="1" dirty="0">
                <a:ea typeface="+mn-ea"/>
                <a:cs typeface="+mn-cs"/>
              </a:rPr>
              <a:t>函数</a:t>
            </a:r>
            <a:r>
              <a:rPr lang="en-US" altLang="zh-CN" sz="2800" b="1" dirty="0">
                <a:ea typeface="+mn-ea"/>
                <a:cs typeface="+mn-cs"/>
              </a:rPr>
              <a:t>:</a:t>
            </a:r>
          </a:p>
          <a:p>
            <a:pPr marL="742950" lvl="2" indent="-342900" eaLnBrk="1" hangingPunct="1">
              <a:buFont typeface="Wingdings" panose="05000000000000000000" pitchFamily="2" charset="2"/>
              <a:buChar char="n"/>
              <a:defRPr/>
            </a:pPr>
            <a:r>
              <a:rPr lang="zh-CN" altLang="en-US" sz="2400" dirty="0">
                <a:ea typeface="+mn-ea"/>
                <a:cs typeface="+mn-cs"/>
              </a:rPr>
              <a:t>执行一些预先注册的终止处理函数</a:t>
            </a:r>
            <a:endParaRPr lang="en-US" altLang="zh-CN" sz="2400" dirty="0">
              <a:ea typeface="+mn-ea"/>
              <a:cs typeface="+mn-cs"/>
            </a:endParaRPr>
          </a:p>
          <a:p>
            <a:pPr marL="742950" lvl="2" indent="-342900" eaLnBrk="1" hangingPunct="1">
              <a:buFont typeface="Wingdings" panose="05000000000000000000" pitchFamily="2" charset="2"/>
              <a:buChar char="n"/>
              <a:defRPr/>
            </a:pPr>
            <a:r>
              <a:rPr lang="zh-CN" altLang="en-US" sz="2400" dirty="0">
                <a:ea typeface="+mn-ea"/>
                <a:cs typeface="+mn-cs"/>
              </a:rPr>
              <a:t>执行文件</a:t>
            </a:r>
            <a:r>
              <a:rPr lang="en-US" altLang="zh-CN" sz="2400" dirty="0">
                <a:ea typeface="+mn-ea"/>
                <a:cs typeface="+mn-cs"/>
              </a:rPr>
              <a:t>I/O</a:t>
            </a:r>
            <a:r>
              <a:rPr lang="zh-CN" altLang="en-US" sz="2400" dirty="0">
                <a:ea typeface="+mn-ea"/>
                <a:cs typeface="+mn-cs"/>
              </a:rPr>
              <a:t>操作的善后工作，使得所有缓冲的输出数据被更新到相应的设备</a:t>
            </a:r>
            <a:endParaRPr lang="en-US" altLang="zh-CN" sz="2400" dirty="0">
              <a:ea typeface="+mn-ea"/>
              <a:cs typeface="+mn-cs"/>
            </a:endParaRPr>
          </a:p>
          <a:p>
            <a:pPr marL="742950" lvl="2" indent="-342900" eaLnBrk="1" hangingPunct="1">
              <a:buFont typeface="Wingdings" panose="05000000000000000000" pitchFamily="2" charset="2"/>
              <a:buChar char="n"/>
              <a:defRPr/>
            </a:pPr>
            <a:r>
              <a:rPr lang="zh-CN" altLang="en-US" sz="2400" dirty="0">
                <a:ea typeface="+mn-ea"/>
                <a:cs typeface="+mn-cs"/>
              </a:rPr>
              <a:t>返回内核</a:t>
            </a: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19C5BCBC-6BA6-4702-99E6-77498C575C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终止进程函数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>
            <a:extLst>
              <a:ext uri="{FF2B5EF4-FFF2-40B4-BE49-F238E27FC236}">
                <a16:creationId xmlns:a16="http://schemas.microsoft.com/office/drawing/2014/main" id="{E40D720F-C80D-474C-8574-68E682E1B3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12178" y="1311572"/>
            <a:ext cx="8077986" cy="4093428"/>
          </a:xfrm>
        </p:spPr>
        <p:txBody>
          <a:bodyPr>
            <a:spAutoFit/>
          </a:bodyPr>
          <a:lstStyle/>
          <a:p>
            <a:pPr marL="42863" eaLnBrk="1" hangingPunct="1">
              <a:spcBef>
                <a:spcPct val="0"/>
              </a:spcBef>
              <a:defRPr/>
            </a:pPr>
            <a:r>
              <a:rPr lang="zh-CN" altLang="en-US" sz="3200" kern="1200" dirty="0">
                <a:solidFill>
                  <a:srgbClr val="000000"/>
                </a:solidFill>
                <a:latin typeface="+mj-ea"/>
                <a:ea typeface="+mj-ea"/>
              </a:rPr>
              <a:t>主动获取</a:t>
            </a:r>
            <a:endParaRPr lang="en-US" altLang="zh-CN" sz="3200" kern="120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442913" lvl="1" eaLnBrk="1" hangingPunct="1">
              <a:spcBef>
                <a:spcPct val="0"/>
              </a:spcBef>
              <a:defRPr/>
            </a:pPr>
            <a:r>
              <a:rPr lang="zh-CN" altLang="en-US" sz="2800" b="0" kern="1200" dirty="0">
                <a:solidFill>
                  <a:srgbClr val="000000"/>
                </a:solidFill>
                <a:latin typeface="+mj-ea"/>
                <a:ea typeface="+mj-ea"/>
              </a:rPr>
              <a:t>调用</a:t>
            </a:r>
            <a:r>
              <a:rPr lang="en-US" altLang="zh-CN" sz="2800" b="0" kern="1200" dirty="0">
                <a:solidFill>
                  <a:srgbClr val="000000"/>
                </a:solidFill>
                <a:latin typeface="+mj-ea"/>
                <a:ea typeface="+mj-ea"/>
              </a:rPr>
              <a:t>wait</a:t>
            </a:r>
            <a:r>
              <a:rPr lang="zh-CN" altLang="en-US" sz="2800" b="0" kern="1200" dirty="0">
                <a:solidFill>
                  <a:srgbClr val="000000"/>
                </a:solidFill>
                <a:latin typeface="+mj-ea"/>
                <a:ea typeface="+mj-ea"/>
              </a:rPr>
              <a:t>或</a:t>
            </a:r>
            <a:r>
              <a:rPr lang="en-US" altLang="zh-CN" sz="2800" b="0" kern="1200" dirty="0" err="1">
                <a:solidFill>
                  <a:srgbClr val="000000"/>
                </a:solidFill>
                <a:latin typeface="+mj-ea"/>
                <a:ea typeface="+mj-ea"/>
              </a:rPr>
              <a:t>waitpid</a:t>
            </a:r>
            <a:r>
              <a:rPr lang="zh-CN" altLang="en-US" sz="2800" b="0" kern="1200" dirty="0">
                <a:solidFill>
                  <a:srgbClr val="000000"/>
                </a:solidFill>
                <a:latin typeface="+mj-ea"/>
                <a:ea typeface="+mj-ea"/>
              </a:rPr>
              <a:t>函数等待子进程状态信息改变，并获取其状态信息</a:t>
            </a:r>
          </a:p>
          <a:p>
            <a:pPr marL="42863" eaLnBrk="1" hangingPunct="1">
              <a:spcBef>
                <a:spcPct val="0"/>
              </a:spcBef>
              <a:defRPr/>
            </a:pPr>
            <a:r>
              <a:rPr lang="zh-CN" altLang="en-US" sz="3200" kern="1200" dirty="0">
                <a:solidFill>
                  <a:srgbClr val="000000"/>
                </a:solidFill>
                <a:latin typeface="+mj-ea"/>
                <a:ea typeface="+mj-ea"/>
              </a:rPr>
              <a:t>异步通知</a:t>
            </a:r>
            <a:endParaRPr lang="en-US" altLang="zh-CN" sz="3200" kern="120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442913" lvl="1" eaLnBrk="1" hangingPunct="1">
              <a:spcBef>
                <a:spcPct val="0"/>
              </a:spcBef>
              <a:defRPr/>
            </a:pPr>
            <a:r>
              <a:rPr lang="zh-CN" altLang="en-US" sz="2800" b="0" kern="1200" dirty="0">
                <a:solidFill>
                  <a:srgbClr val="000000"/>
                </a:solidFill>
                <a:latin typeface="+mj-ea"/>
                <a:ea typeface="+mj-ea"/>
              </a:rPr>
              <a:t>当一个进程发生特定的状态变化（进程终止、暂停以及恢复）时，内核向其父进程发送</a:t>
            </a:r>
            <a:r>
              <a:rPr lang="en-US" altLang="zh-CN" sz="2800" b="0" kern="1200" dirty="0">
                <a:solidFill>
                  <a:srgbClr val="000000"/>
                </a:solidFill>
                <a:latin typeface="+mj-ea"/>
                <a:ea typeface="+mj-ea"/>
              </a:rPr>
              <a:t>SIGCHLD</a:t>
            </a:r>
            <a:r>
              <a:rPr lang="zh-CN" altLang="en-US" sz="2800" b="0" kern="1200" dirty="0">
                <a:solidFill>
                  <a:srgbClr val="000000"/>
                </a:solidFill>
                <a:latin typeface="+mj-ea"/>
                <a:ea typeface="+mj-ea"/>
              </a:rPr>
              <a:t>信号</a:t>
            </a:r>
          </a:p>
          <a:p>
            <a:pPr marL="442913" lvl="1" eaLnBrk="1" hangingPunct="1">
              <a:spcBef>
                <a:spcPct val="0"/>
              </a:spcBef>
              <a:defRPr/>
            </a:pPr>
            <a:r>
              <a:rPr lang="zh-CN" altLang="en-US" sz="2800" b="0" kern="1200" dirty="0">
                <a:solidFill>
                  <a:srgbClr val="000000"/>
                </a:solidFill>
                <a:latin typeface="+mj-ea"/>
                <a:ea typeface="+mj-ea"/>
              </a:rPr>
              <a:t>父进程可以选择忽略该信号，也可以对信号进行处理（默认处理方式为忽略该信号）</a:t>
            </a:r>
            <a:endParaRPr lang="en-US" altLang="zh-CN" sz="2800" b="0" kern="12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A68372A-4743-4685-921E-D458C1B44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获知子进程状态改变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9" name="Rectangle 3">
            <a:extLst>
              <a:ext uri="{FF2B5EF4-FFF2-40B4-BE49-F238E27FC236}">
                <a16:creationId xmlns:a16="http://schemas.microsoft.com/office/drawing/2014/main" id="{E6D4CBDB-99D7-4B30-B747-774DE16810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12178" y="1311572"/>
            <a:ext cx="8077986" cy="3395801"/>
          </a:xfrm>
        </p:spPr>
        <p:txBody>
          <a:bodyPr>
            <a:spAutoFit/>
          </a:bodyPr>
          <a:lstStyle/>
          <a:p>
            <a:pPr marL="42863" eaLnBrk="1" hangingPunct="1">
              <a:spcBef>
                <a:spcPct val="0"/>
              </a:spcBef>
              <a:defRPr/>
            </a:pPr>
            <a:r>
              <a:rPr lang="zh-CN" altLang="en-US" kern="1200" dirty="0">
                <a:solidFill>
                  <a:srgbClr val="000000"/>
                </a:solidFill>
                <a:latin typeface="+mj-ea"/>
                <a:ea typeface="+mj-ea"/>
              </a:rPr>
              <a:t>进程在退出之前会释放进程用户空间的所有资源，但</a:t>
            </a:r>
            <a:r>
              <a:rPr lang="en-US" altLang="zh-CN" kern="1200" dirty="0">
                <a:solidFill>
                  <a:srgbClr val="000000"/>
                </a:solidFill>
                <a:latin typeface="+mj-ea"/>
                <a:ea typeface="+mj-ea"/>
              </a:rPr>
              <a:t>PCB</a:t>
            </a:r>
            <a:r>
              <a:rPr lang="zh-CN" altLang="en-US" kern="1200" dirty="0">
                <a:solidFill>
                  <a:srgbClr val="000000"/>
                </a:solidFill>
                <a:latin typeface="+mj-ea"/>
                <a:ea typeface="+mj-ea"/>
              </a:rPr>
              <a:t>等内核空间资源不会被释放</a:t>
            </a:r>
            <a:endParaRPr lang="en-US" altLang="zh-CN" kern="1200" dirty="0">
              <a:solidFill>
                <a:srgbClr val="000000"/>
              </a:solidFill>
              <a:latin typeface="+mj-ea"/>
              <a:ea typeface="+mj-ea"/>
            </a:endParaRPr>
          </a:p>
          <a:p>
            <a:pPr lvl="2">
              <a:defRPr/>
            </a:pPr>
            <a:r>
              <a:rPr lang="en-US" altLang="zh-CN" sz="2400" b="0" dirty="0" err="1">
                <a:latin typeface="+mj-ea"/>
                <a:ea typeface="+mj-ea"/>
              </a:rPr>
              <a:t>当父进程调用wait</a:t>
            </a:r>
            <a:r>
              <a:rPr lang="zh-CN" altLang="en-US" sz="2400" b="0" dirty="0">
                <a:latin typeface="+mj-ea"/>
                <a:ea typeface="+mj-ea"/>
              </a:rPr>
              <a:t>或</a:t>
            </a:r>
            <a:r>
              <a:rPr lang="en-US" altLang="zh-CN" sz="2400" b="0" dirty="0" err="1">
                <a:latin typeface="+mj-ea"/>
                <a:ea typeface="+mj-ea"/>
              </a:rPr>
              <a:t>waitpid函数后，内核将</a:t>
            </a:r>
            <a:r>
              <a:rPr lang="zh-CN" altLang="en-US" sz="2400" b="0" dirty="0">
                <a:latin typeface="+mj-ea"/>
                <a:ea typeface="+mj-ea"/>
              </a:rPr>
              <a:t>根据情况</a:t>
            </a:r>
            <a:r>
              <a:rPr lang="en-US" altLang="zh-CN" sz="2400" b="0" dirty="0" err="1">
                <a:latin typeface="+mj-ea"/>
                <a:ea typeface="+mj-ea"/>
              </a:rPr>
              <a:t>关闭</a:t>
            </a:r>
            <a:r>
              <a:rPr lang="zh-CN" altLang="en-US" sz="2400" b="0" dirty="0">
                <a:latin typeface="+mj-ea"/>
                <a:ea typeface="+mj-ea"/>
              </a:rPr>
              <a:t>该子进程</a:t>
            </a:r>
            <a:r>
              <a:rPr lang="en-US" altLang="zh-CN" sz="2400" b="0" dirty="0" err="1">
                <a:latin typeface="+mj-ea"/>
                <a:ea typeface="+mj-ea"/>
              </a:rPr>
              <a:t>打开的所有文件</a:t>
            </a:r>
            <a:r>
              <a:rPr lang="zh-CN" altLang="en-US" sz="2400" b="0" dirty="0">
                <a:latin typeface="+mj-ea"/>
                <a:ea typeface="+mj-ea"/>
              </a:rPr>
              <a:t>，释放</a:t>
            </a:r>
            <a:r>
              <a:rPr lang="en-US" altLang="zh-CN" sz="2400" b="0" dirty="0">
                <a:latin typeface="+mj-ea"/>
                <a:ea typeface="+mj-ea"/>
              </a:rPr>
              <a:t>PCB</a:t>
            </a:r>
            <a:r>
              <a:rPr lang="zh-CN" altLang="en-US" sz="2400" b="0" dirty="0">
                <a:latin typeface="+mj-ea"/>
                <a:ea typeface="+mj-ea"/>
              </a:rPr>
              <a:t>（释放内核空间资源）</a:t>
            </a:r>
            <a:endParaRPr lang="en-US" altLang="zh-CN" sz="2400" b="0" dirty="0">
              <a:latin typeface="+mj-ea"/>
              <a:ea typeface="+mj-ea"/>
            </a:endParaRPr>
          </a:p>
          <a:p>
            <a:pPr>
              <a:defRPr/>
            </a:pPr>
            <a:r>
              <a:rPr lang="zh-CN" altLang="en-US" dirty="0">
                <a:latin typeface="+mj-ea"/>
                <a:ea typeface="+mj-ea"/>
              </a:rPr>
              <a:t>子进程先于父进程终止，</a:t>
            </a:r>
            <a:r>
              <a:rPr lang="en-US" altLang="zh-CN" dirty="0" err="1">
                <a:latin typeface="+mj-ea"/>
                <a:ea typeface="+mj-ea"/>
              </a:rPr>
              <a:t>但父进程尚未对其调用wait</a:t>
            </a:r>
            <a:r>
              <a:rPr lang="zh-CN" altLang="en-US" dirty="0">
                <a:latin typeface="+mj-ea"/>
                <a:ea typeface="+mj-ea"/>
              </a:rPr>
              <a:t>或</a:t>
            </a:r>
            <a:r>
              <a:rPr lang="en-US" altLang="zh-CN" dirty="0" err="1">
                <a:latin typeface="+mj-ea"/>
                <a:ea typeface="+mj-ea"/>
              </a:rPr>
              <a:t>waitpid函数的</a:t>
            </a:r>
            <a:r>
              <a:rPr lang="zh-CN" altLang="en-US" dirty="0">
                <a:latin typeface="+mj-ea"/>
                <a:ea typeface="+mj-ea"/>
              </a:rPr>
              <a:t>子</a:t>
            </a:r>
            <a:r>
              <a:rPr lang="en-US" altLang="zh-CN" dirty="0" err="1">
                <a:latin typeface="+mj-ea"/>
                <a:ea typeface="+mj-ea"/>
              </a:rPr>
              <a:t>进程</a:t>
            </a:r>
            <a:r>
              <a:rPr lang="zh-CN" altLang="en-US" dirty="0">
                <a:latin typeface="+mj-ea"/>
                <a:ea typeface="+mj-ea"/>
              </a:rPr>
              <a:t>（</a:t>
            </a:r>
            <a:r>
              <a:rPr lang="en-US" altLang="zh-CN" dirty="0">
                <a:latin typeface="+mj-ea"/>
                <a:ea typeface="+mj-ea"/>
              </a:rPr>
              <a:t>TASK_ZOMBIE</a:t>
            </a:r>
            <a:r>
              <a:rPr lang="zh-CN" altLang="en-US" dirty="0">
                <a:latin typeface="+mj-ea"/>
                <a:ea typeface="+mj-ea"/>
              </a:rPr>
              <a:t>状态）</a:t>
            </a:r>
            <a:r>
              <a:rPr lang="en-US" altLang="zh-CN" dirty="0">
                <a:latin typeface="+mj-ea"/>
                <a:ea typeface="+mj-ea"/>
              </a:rPr>
              <a:t>，</a:t>
            </a:r>
            <a:r>
              <a:rPr lang="en-US" altLang="zh-CN" dirty="0" err="1">
                <a:latin typeface="+mj-ea"/>
                <a:ea typeface="+mj-ea"/>
              </a:rPr>
              <a:t>称为僵尸进程</a:t>
            </a:r>
            <a:endParaRPr lang="en-US" altLang="zh-CN" dirty="0">
              <a:latin typeface="+mj-ea"/>
              <a:ea typeface="+mj-ea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8FCD4DF-7D70-43C2-956A-E93D805EA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宋体" pitchFamily="2" charset="-122"/>
              </a:rPr>
              <a:t>僵尸进程</a:t>
            </a:r>
            <a:endParaRPr lang="zh-CN" altLang="en-US" dirty="0"/>
          </a:p>
        </p:txBody>
      </p:sp>
      <p:pic>
        <p:nvPicPr>
          <p:cNvPr id="124932" name="图片 3">
            <a:extLst>
              <a:ext uri="{FF2B5EF4-FFF2-40B4-BE49-F238E27FC236}">
                <a16:creationId xmlns:a16="http://schemas.microsoft.com/office/drawing/2014/main" id="{D9F99ECB-4473-4639-9B0E-AD3C8F7FD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754" y="4333067"/>
            <a:ext cx="5966063" cy="2426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2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2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2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2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72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72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2419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9" name="Rectangle 3">
            <a:extLst>
              <a:ext uri="{FF2B5EF4-FFF2-40B4-BE49-F238E27FC236}">
                <a16:creationId xmlns:a16="http://schemas.microsoft.com/office/drawing/2014/main" id="{2FEB475F-1A51-440B-9FC8-06B34ECDA0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12178" y="1311572"/>
            <a:ext cx="8077986" cy="2000548"/>
          </a:xfrm>
        </p:spPr>
        <p:txBody>
          <a:bodyPr>
            <a:spAutoFit/>
          </a:bodyPr>
          <a:lstStyle/>
          <a:p>
            <a:pPr marL="42863" eaLnBrk="1" hangingPunct="1">
              <a:spcBef>
                <a:spcPct val="0"/>
              </a:spcBef>
              <a:defRPr/>
            </a:pPr>
            <a:r>
              <a:rPr lang="zh-CN" altLang="en-US" sz="2800" kern="1200" dirty="0">
                <a:solidFill>
                  <a:srgbClr val="000000"/>
                </a:solidFill>
                <a:latin typeface="+mj-ea"/>
                <a:ea typeface="+mj-ea"/>
              </a:rPr>
              <a:t>如果</a:t>
            </a:r>
            <a:r>
              <a:rPr lang="en-US" altLang="zh-CN" sz="2800" kern="1200" dirty="0" err="1">
                <a:solidFill>
                  <a:srgbClr val="000000"/>
                </a:solidFill>
                <a:latin typeface="+mj-ea"/>
                <a:ea typeface="+mj-ea"/>
              </a:rPr>
              <a:t>父进程在子进程</a:t>
            </a:r>
            <a:r>
              <a:rPr lang="zh-CN" altLang="en-US" sz="2800" kern="1200" dirty="0">
                <a:solidFill>
                  <a:srgbClr val="000000"/>
                </a:solidFill>
                <a:latin typeface="+mj-ea"/>
                <a:ea typeface="+mj-ea"/>
              </a:rPr>
              <a:t>终止</a:t>
            </a:r>
            <a:r>
              <a:rPr lang="en-US" altLang="zh-CN" sz="2800" kern="1200" dirty="0" err="1">
                <a:solidFill>
                  <a:srgbClr val="000000"/>
                </a:solidFill>
                <a:latin typeface="+mj-ea"/>
                <a:ea typeface="+mj-ea"/>
              </a:rPr>
              <a:t>之前终止，则子进程的父进程将变为init进程</a:t>
            </a:r>
            <a:r>
              <a:rPr lang="zh-CN" altLang="en-US" sz="2800" kern="1200" dirty="0">
                <a:solidFill>
                  <a:srgbClr val="000000"/>
                </a:solidFill>
                <a:latin typeface="+mj-ea"/>
                <a:ea typeface="+mj-ea"/>
              </a:rPr>
              <a:t>，</a:t>
            </a:r>
            <a:r>
              <a:rPr lang="en-US" altLang="zh-CN" sz="2800" kern="1200" dirty="0" err="1">
                <a:solidFill>
                  <a:srgbClr val="000000"/>
                </a:solidFill>
                <a:latin typeface="+mj-ea"/>
                <a:ea typeface="+mj-ea"/>
              </a:rPr>
              <a:t>保证每个进程都有父进程</a:t>
            </a:r>
            <a:r>
              <a:rPr lang="zh-CN" altLang="en-US" sz="2800" kern="1200" dirty="0">
                <a:solidFill>
                  <a:srgbClr val="000000"/>
                </a:solidFill>
                <a:latin typeface="+mj-ea"/>
                <a:ea typeface="+mj-ea"/>
              </a:rPr>
              <a:t>，由</a:t>
            </a:r>
            <a:r>
              <a:rPr lang="en-US" altLang="zh-CN" sz="2800" kern="1200" dirty="0" err="1">
                <a:solidFill>
                  <a:srgbClr val="000000"/>
                </a:solidFill>
                <a:latin typeface="+mj-ea"/>
                <a:ea typeface="+mj-ea"/>
              </a:rPr>
              <a:t>init</a:t>
            </a:r>
            <a:r>
              <a:rPr lang="zh-CN" altLang="en-US" sz="2800" kern="1200" dirty="0">
                <a:solidFill>
                  <a:srgbClr val="000000"/>
                </a:solidFill>
                <a:latin typeface="+mj-ea"/>
                <a:ea typeface="+mj-ea"/>
              </a:rPr>
              <a:t>进程</a:t>
            </a:r>
            <a:r>
              <a:rPr lang="en-US" altLang="zh-CN" sz="2800" kern="1200" dirty="0" err="1">
                <a:solidFill>
                  <a:srgbClr val="000000"/>
                </a:solidFill>
                <a:latin typeface="+mj-ea"/>
                <a:ea typeface="+mj-ea"/>
              </a:rPr>
              <a:t>调用wait函数</a:t>
            </a:r>
            <a:r>
              <a:rPr lang="zh-CN" altLang="en-US" sz="2800" kern="1200" dirty="0">
                <a:solidFill>
                  <a:srgbClr val="000000"/>
                </a:solidFill>
                <a:latin typeface="+mj-ea"/>
                <a:ea typeface="+mj-ea"/>
              </a:rPr>
              <a:t>进行善后</a:t>
            </a:r>
            <a:endParaRPr lang="en-US" altLang="zh-CN" sz="2800" kern="120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42863" eaLnBrk="1" hangingPunct="1">
              <a:spcBef>
                <a:spcPct val="0"/>
              </a:spcBef>
              <a:defRPr/>
            </a:pPr>
            <a:endParaRPr lang="en-US" altLang="zh-CN" sz="4000" kern="1200" dirty="0">
              <a:solidFill>
                <a:srgbClr val="000000"/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2CB2827-C8F1-4EB8-83E0-FEDF330BB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宋体" pitchFamily="2" charset="-122"/>
              </a:rPr>
              <a:t>孤儿进程</a:t>
            </a:r>
            <a:endParaRPr lang="zh-CN" altLang="en-US" dirty="0"/>
          </a:p>
        </p:txBody>
      </p:sp>
      <p:pic>
        <p:nvPicPr>
          <p:cNvPr id="126980" name="图片 3">
            <a:extLst>
              <a:ext uri="{FF2B5EF4-FFF2-40B4-BE49-F238E27FC236}">
                <a16:creationId xmlns:a16="http://schemas.microsoft.com/office/drawing/2014/main" id="{DB025BF2-4668-4C16-8CB6-35473CBC7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" y="3006949"/>
            <a:ext cx="8197850" cy="2971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2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2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241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DB7AC7D-1C6E-4405-BEAF-6CD4C3FF1B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task_struct</a:t>
            </a:r>
            <a:r>
              <a:rPr lang="zh-CN" altLang="en-US"/>
              <a:t>：进程状态</a:t>
            </a:r>
          </a:p>
        </p:txBody>
      </p:sp>
      <p:sp>
        <p:nvSpPr>
          <p:cNvPr id="13315" name="TextBox 3">
            <a:extLst>
              <a:ext uri="{FF2B5EF4-FFF2-40B4-BE49-F238E27FC236}">
                <a16:creationId xmlns:a16="http://schemas.microsoft.com/office/drawing/2014/main" id="{275E2698-6EF3-4B1A-9414-EA5029B51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500188"/>
            <a:ext cx="8607425" cy="45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spcBef>
                <a:spcPct val="30000"/>
              </a:spcBef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3200">
                <a:ea typeface="宋体" panose="02010600030101010101" pitchFamily="2" charset="-122"/>
              </a:rPr>
              <a:t>进程状态：</a:t>
            </a:r>
            <a:endParaRPr lang="en-US" altLang="zh-CN" sz="3200">
              <a:ea typeface="宋体" panose="02010600030101010101" pitchFamily="2" charset="-122"/>
            </a:endParaRPr>
          </a:p>
          <a:p>
            <a:pPr lvl="1" eaLnBrk="1" hangingPunct="1">
              <a:spcBef>
                <a:spcPct val="0"/>
              </a:spcBef>
            </a:pPr>
            <a:r>
              <a:rPr lang="en-US" altLang="zh-CN" sz="3200"/>
              <a:t>volatile long state;    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3200">
                <a:ea typeface="宋体" panose="02010600030101010101" pitchFamily="2" charset="-122"/>
              </a:rPr>
              <a:t>state</a:t>
            </a:r>
            <a:r>
              <a:rPr lang="zh-CN" altLang="en-US" sz="3200">
                <a:ea typeface="宋体" panose="02010600030101010101" pitchFamily="2" charset="-122"/>
              </a:rPr>
              <a:t>成员的可能取值如下：</a:t>
            </a:r>
            <a:r>
              <a:rPr lang="zh-CN" altLang="en-US" sz="3200" b="0">
                <a:ea typeface="宋体" panose="02010600030101010101" pitchFamily="2" charset="-122"/>
              </a:rPr>
              <a:t> 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z="3200"/>
              <a:t>#define TASK_RUNNING        0  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z="3200"/>
              <a:t>#define TASK_INTERRUPTIBLE  1  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z="3200"/>
              <a:t>#define TASK_UNINTERRUPTIBLE    2  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z="3200"/>
              <a:t>#define TASK_ZOMBIE      4  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z="3200"/>
              <a:t>#define TASK_STOPPED       8  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 b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 b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3">
            <a:extLst>
              <a:ext uri="{FF2B5EF4-FFF2-40B4-BE49-F238E27FC236}">
                <a16:creationId xmlns:a16="http://schemas.microsoft.com/office/drawing/2014/main" id="{2DA7822E-BD57-46DD-993E-4268C29825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12178" y="1311572"/>
            <a:ext cx="8077986" cy="5101397"/>
          </a:xfrm>
        </p:spPr>
        <p:txBody>
          <a:bodyPr>
            <a:spAutoFit/>
          </a:bodyPr>
          <a:lstStyle/>
          <a:p>
            <a:pPr marL="42863" eaLnBrk="1" hangingPunct="1">
              <a:spcBef>
                <a:spcPct val="0"/>
              </a:spcBef>
              <a:defRPr/>
            </a:pPr>
            <a:r>
              <a:rPr lang="zh-CN" altLang="en-US" sz="2800" kern="1200" dirty="0">
                <a:solidFill>
                  <a:srgbClr val="000000"/>
                </a:solidFill>
                <a:latin typeface="+mj-ea"/>
                <a:ea typeface="+mj-ea"/>
              </a:rPr>
              <a:t>功能：获取任意子进程的状态改变信息（如果是终止状态则对子进程进行善后处理）</a:t>
            </a:r>
          </a:p>
          <a:p>
            <a:pPr marL="42863" eaLnBrk="1" hangingPunct="1">
              <a:spcBef>
                <a:spcPct val="0"/>
              </a:spcBef>
              <a:defRPr/>
            </a:pPr>
            <a:r>
              <a:rPr lang="zh-CN" altLang="en-US" sz="2800" kern="1200" dirty="0">
                <a:solidFill>
                  <a:srgbClr val="000000"/>
                </a:solidFill>
                <a:latin typeface="+mj-ea"/>
                <a:ea typeface="+mj-ea"/>
              </a:rPr>
              <a:t>函数原型</a:t>
            </a:r>
          </a:p>
          <a:p>
            <a:pPr lvl="1">
              <a:defRPr/>
            </a:pPr>
            <a:r>
              <a:rPr lang="zh-CN" altLang="en-US" sz="2400" dirty="0">
                <a:latin typeface="+mj-ea"/>
                <a:ea typeface="+mj-ea"/>
              </a:rPr>
              <a:t>头文件：</a:t>
            </a:r>
            <a:r>
              <a:rPr lang="en-US" altLang="zh-CN" sz="2400" dirty="0">
                <a:latin typeface="+mj-ea"/>
                <a:ea typeface="+mj-ea"/>
              </a:rPr>
              <a:t>sys/</a:t>
            </a:r>
            <a:r>
              <a:rPr lang="en-US" altLang="zh-CN" sz="2400" dirty="0" err="1">
                <a:latin typeface="+mj-ea"/>
                <a:ea typeface="+mj-ea"/>
              </a:rPr>
              <a:t>wait.h</a:t>
            </a:r>
            <a:endParaRPr lang="en-US" altLang="zh-CN" sz="2400" dirty="0">
              <a:latin typeface="+mj-ea"/>
              <a:ea typeface="+mj-ea"/>
            </a:endParaRPr>
          </a:p>
          <a:p>
            <a:pPr lvl="1">
              <a:defRPr/>
            </a:pPr>
            <a:r>
              <a:rPr lang="en-US" altLang="zh-CN" sz="2400" dirty="0" err="1">
                <a:latin typeface="+mj-ea"/>
                <a:ea typeface="+mj-ea"/>
              </a:rPr>
              <a:t>pid_t</a:t>
            </a:r>
            <a:r>
              <a:rPr lang="en-US" altLang="zh-CN" sz="2400" dirty="0">
                <a:latin typeface="+mj-ea"/>
                <a:ea typeface="+mj-ea"/>
              </a:rPr>
              <a:t> wait(int *</a:t>
            </a:r>
            <a:r>
              <a:rPr lang="en-US" altLang="zh-CN" sz="2400" dirty="0" err="1">
                <a:latin typeface="+mj-ea"/>
                <a:ea typeface="+mj-ea"/>
              </a:rPr>
              <a:t>statloc</a:t>
            </a:r>
            <a:r>
              <a:rPr lang="en-US" altLang="zh-CN" sz="2400" dirty="0">
                <a:latin typeface="+mj-ea"/>
                <a:ea typeface="+mj-ea"/>
              </a:rPr>
              <a:t>);</a:t>
            </a:r>
          </a:p>
          <a:p>
            <a:pPr lvl="1">
              <a:defRPr/>
            </a:pPr>
            <a:endParaRPr lang="en-US" altLang="zh-CN" sz="2400" dirty="0">
              <a:latin typeface="+mj-ea"/>
              <a:ea typeface="+mj-ea"/>
            </a:endParaRPr>
          </a:p>
          <a:p>
            <a:pPr marL="42863" eaLnBrk="1" hangingPunct="1">
              <a:spcBef>
                <a:spcPct val="0"/>
              </a:spcBef>
              <a:defRPr/>
            </a:pPr>
            <a:r>
              <a:rPr lang="zh-CN" altLang="en-US" sz="2800" kern="1200" dirty="0">
                <a:solidFill>
                  <a:srgbClr val="000000"/>
                </a:solidFill>
                <a:latin typeface="+mj-ea"/>
                <a:ea typeface="+mj-ea"/>
              </a:rPr>
              <a:t>参数与返回值</a:t>
            </a:r>
          </a:p>
          <a:p>
            <a:pPr lvl="1">
              <a:defRPr/>
            </a:pPr>
            <a:r>
              <a:rPr lang="en-US" altLang="zh-CN" sz="2400" dirty="0" err="1">
                <a:latin typeface="+mj-ea"/>
                <a:ea typeface="+mj-ea"/>
              </a:rPr>
              <a:t>statloc</a:t>
            </a:r>
            <a:r>
              <a:rPr lang="zh-CN" altLang="en-US" sz="2400" dirty="0">
                <a:latin typeface="+mj-ea"/>
                <a:ea typeface="+mj-ea"/>
              </a:rPr>
              <a:t>：用于存储子进程的状态改变信息</a:t>
            </a:r>
          </a:p>
          <a:p>
            <a:pPr lvl="1">
              <a:defRPr/>
            </a:pPr>
            <a:r>
              <a:rPr lang="zh-CN" altLang="en-US" sz="2400" dirty="0">
                <a:latin typeface="+mj-ea"/>
                <a:ea typeface="+mj-ea"/>
              </a:rPr>
              <a:t>返回值：若成功返回状态信息改变的子进程</a:t>
            </a:r>
            <a:r>
              <a:rPr lang="en-US" altLang="zh-CN" sz="2400" dirty="0">
                <a:latin typeface="+mj-ea"/>
                <a:ea typeface="+mj-ea"/>
              </a:rPr>
              <a:t>ID</a:t>
            </a:r>
            <a:r>
              <a:rPr lang="zh-CN" altLang="en-US" sz="2400" dirty="0">
                <a:latin typeface="+mj-ea"/>
                <a:ea typeface="+mj-ea"/>
              </a:rPr>
              <a:t>，出错返回</a:t>
            </a:r>
            <a:r>
              <a:rPr lang="en-US" altLang="zh-CN" sz="2400" dirty="0">
                <a:latin typeface="+mj-ea"/>
                <a:ea typeface="+mj-ea"/>
              </a:rPr>
              <a:t>-1</a:t>
            </a:r>
          </a:p>
          <a:p>
            <a:pPr marL="42863" eaLnBrk="1" hangingPunct="1">
              <a:spcBef>
                <a:spcPct val="0"/>
              </a:spcBef>
              <a:defRPr/>
            </a:pPr>
            <a:endParaRPr lang="en-US" altLang="zh-CN" sz="3200" kern="1200" dirty="0">
              <a:solidFill>
                <a:srgbClr val="000000"/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21CA895-96B4-4AD1-B3AB-420482294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wait</a:t>
            </a:r>
            <a:r>
              <a:rPr lang="zh-CN" altLang="en-US" dirty="0"/>
              <a:t>函数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1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1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1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1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1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1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1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1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1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1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1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1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8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3">
            <a:extLst>
              <a:ext uri="{FF2B5EF4-FFF2-40B4-BE49-F238E27FC236}">
                <a16:creationId xmlns:a16="http://schemas.microsoft.com/office/drawing/2014/main" id="{BFFA4625-6039-4BBC-A260-80C98F1794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lIns="0" tIns="10972" rIns="0" bIns="0"/>
          <a:lstStyle/>
          <a:p>
            <a:pPr marL="57150" eaLnBrk="1" hangingPunct="1">
              <a:spcBef>
                <a:spcPct val="0"/>
              </a:spcBef>
              <a:defRPr/>
            </a:pPr>
            <a:r>
              <a:rPr lang="zh-CN" altLang="en-US" sz="3200" kern="1200" dirty="0">
                <a:solidFill>
                  <a:srgbClr val="000000"/>
                </a:solidFill>
                <a:latin typeface="+mj-ea"/>
                <a:ea typeface="+mj-ea"/>
              </a:rPr>
              <a:t>参数</a:t>
            </a:r>
            <a:r>
              <a:rPr lang="en-US" altLang="zh-CN" sz="3200" kern="1200" dirty="0" err="1">
                <a:solidFill>
                  <a:srgbClr val="000000"/>
                </a:solidFill>
                <a:latin typeface="+mj-ea"/>
                <a:ea typeface="+mj-ea"/>
              </a:rPr>
              <a:t>statloc</a:t>
            </a:r>
            <a:endParaRPr lang="en-US" altLang="zh-CN" sz="3200" kern="1200" dirty="0">
              <a:solidFill>
                <a:srgbClr val="000000"/>
              </a:solidFill>
              <a:latin typeface="+mj-ea"/>
              <a:ea typeface="+mj-ea"/>
            </a:endParaRPr>
          </a:p>
          <a:p>
            <a:pPr lvl="1">
              <a:defRPr/>
            </a:pPr>
            <a:r>
              <a:rPr lang="en-US" altLang="zh-CN" sz="2400" b="0" dirty="0" err="1">
                <a:latin typeface="+mj-ea"/>
                <a:ea typeface="+mj-ea"/>
              </a:rPr>
              <a:t>statloc</a:t>
            </a:r>
            <a:r>
              <a:rPr lang="zh-CN" altLang="en-US" sz="2400" b="0" dirty="0">
                <a:latin typeface="+mj-ea"/>
                <a:ea typeface="+mj-ea"/>
              </a:rPr>
              <a:t>可以为空指针，此时父进程不需要具体了解子进程的状态变化，只是为了防止子进程成为僵尸进程，或者因为同步原因需等待子进程终止</a:t>
            </a:r>
          </a:p>
          <a:p>
            <a:pPr lvl="1">
              <a:defRPr/>
            </a:pPr>
            <a:r>
              <a:rPr lang="zh-CN" altLang="en-US" sz="2400" b="0" dirty="0">
                <a:latin typeface="+mj-ea"/>
                <a:ea typeface="+mj-ea"/>
              </a:rPr>
              <a:t>若</a:t>
            </a:r>
            <a:r>
              <a:rPr lang="en-US" altLang="zh-CN" sz="2400" b="0" dirty="0" err="1">
                <a:latin typeface="+mj-ea"/>
                <a:ea typeface="+mj-ea"/>
              </a:rPr>
              <a:t>statloc</a:t>
            </a:r>
            <a:r>
              <a:rPr lang="zh-CN" altLang="en-US" sz="2400" b="0" dirty="0">
                <a:latin typeface="+mj-ea"/>
                <a:ea typeface="+mj-ea"/>
              </a:rPr>
              <a:t>不是空指针，则内核将</a:t>
            </a:r>
            <a:r>
              <a:rPr lang="zh-CN" altLang="en-US" sz="2400" b="0" dirty="0">
                <a:solidFill>
                  <a:srgbClr val="FF0000"/>
                </a:solidFill>
                <a:latin typeface="+mj-ea"/>
                <a:ea typeface="+mj-ea"/>
              </a:rPr>
              <a:t>子进程状态改变信息</a:t>
            </a:r>
            <a:r>
              <a:rPr lang="zh-CN" altLang="en-US" sz="2400" b="0" dirty="0">
                <a:latin typeface="+mj-ea"/>
                <a:ea typeface="+mj-ea"/>
              </a:rPr>
              <a:t>存放在它指向的存储空间中</a:t>
            </a:r>
            <a:endParaRPr lang="en-US" altLang="zh-CN" sz="2400" b="0" dirty="0">
              <a:latin typeface="+mj-ea"/>
              <a:ea typeface="+mj-ea"/>
            </a:endParaRPr>
          </a:p>
          <a:p>
            <a:pPr lvl="1">
              <a:defRPr/>
            </a:pPr>
            <a:endParaRPr lang="zh-CN" altLang="en-US" sz="2400" b="0" dirty="0">
              <a:latin typeface="+mj-ea"/>
              <a:ea typeface="+mj-ea"/>
            </a:endParaRPr>
          </a:p>
          <a:p>
            <a:pPr marL="57150" eaLnBrk="1" hangingPunct="1">
              <a:spcBef>
                <a:spcPct val="0"/>
              </a:spcBef>
              <a:defRPr/>
            </a:pPr>
            <a:r>
              <a:rPr lang="zh-CN" altLang="en-US" sz="2800" kern="1200" dirty="0">
                <a:solidFill>
                  <a:srgbClr val="FF0000"/>
                </a:solidFill>
                <a:latin typeface="+mj-ea"/>
                <a:ea typeface="+mj-ea"/>
              </a:rPr>
              <a:t>子进程状态改变信息</a:t>
            </a:r>
            <a:r>
              <a:rPr lang="zh-CN" altLang="en-US" sz="2800" kern="1200" dirty="0">
                <a:solidFill>
                  <a:srgbClr val="000000"/>
                </a:solidFill>
                <a:latin typeface="+mj-ea"/>
                <a:ea typeface="+mj-ea"/>
              </a:rPr>
              <a:t>包含了多种类型的信息，可以通过系统提供的宏来快速解析子进程的状态</a:t>
            </a:r>
          </a:p>
        </p:txBody>
      </p:sp>
      <p:sp>
        <p:nvSpPr>
          <p:cNvPr id="4" name="标题 2">
            <a:extLst>
              <a:ext uri="{FF2B5EF4-FFF2-40B4-BE49-F238E27FC236}">
                <a16:creationId xmlns:a16="http://schemas.microsoft.com/office/drawing/2014/main" id="{E28689D8-3E73-49E1-9F16-1443FEA9E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wait</a:t>
            </a:r>
            <a:r>
              <a:rPr lang="zh-CN" altLang="en-US" dirty="0"/>
              <a:t>函数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131E307-EF12-4E8E-A32B-AF072F8A2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宋体" pitchFamily="2" charset="-122"/>
              </a:rPr>
              <a:t>解析子进程状态改变信息的宏</a:t>
            </a:r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678C5B4-FB4C-44A6-B501-50DA10C62D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282675"/>
              </p:ext>
            </p:extLst>
          </p:nvPr>
        </p:nvGraphicFramePr>
        <p:xfrm>
          <a:off x="0" y="1573161"/>
          <a:ext cx="9144000" cy="4894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1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4398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buFont typeface="Wingdings" pitchFamily="2" charset="2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defTabSz="449263" eaLnBrk="0" hangingPunct="0">
                        <a:spcBef>
                          <a:spcPct val="30000"/>
                        </a:spcBef>
                        <a:buFont typeface="Wingdings" pitchFamily="2" charset="2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buFont typeface="Wingdings" pitchFamily="2" charset="2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buFont typeface="Wingdings" pitchFamily="2" charset="2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buFont typeface="Wingdings" pitchFamily="2" charset="2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宏</a:t>
                      </a:r>
                    </a:p>
                  </a:txBody>
                  <a:tcPr marL="82936" marR="82936" marT="5951" marB="39995" anchor="ctr" horzOverflow="overflow"/>
                </a:tc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buFont typeface="Wingdings" pitchFamily="2" charset="2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defTabSz="449263" eaLnBrk="0" hangingPunct="0">
                        <a:spcBef>
                          <a:spcPct val="30000"/>
                        </a:spcBef>
                        <a:buFont typeface="Wingdings" pitchFamily="2" charset="2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buFont typeface="Wingdings" pitchFamily="2" charset="2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buFont typeface="Wingdings" pitchFamily="2" charset="2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buFont typeface="Wingdings" pitchFamily="2" charset="2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功能说明</a:t>
                      </a:r>
                    </a:p>
                  </a:txBody>
                  <a:tcPr marL="82936" marR="82936" marT="5951" marB="39995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0249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buFont typeface="Wingdings" pitchFamily="2" charset="2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defTabSz="449263" eaLnBrk="0" hangingPunct="0">
                        <a:spcBef>
                          <a:spcPct val="30000"/>
                        </a:spcBef>
                        <a:buFont typeface="Wingdings" pitchFamily="2" charset="2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buFont typeface="Wingdings" pitchFamily="2" charset="2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buFont typeface="Wingdings" pitchFamily="2" charset="2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buFont typeface="Wingdings" pitchFamily="2" charset="2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WIFEXITED(</a:t>
                      </a:r>
                      <a:r>
                        <a:rPr kumimoji="1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statloc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 marL="82936" marR="82936" marT="5951" marB="39995" anchor="ctr" horzOverflow="overflow"/>
                </a:tc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buFont typeface="Wingdings" pitchFamily="2" charset="2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defTabSz="449263" eaLnBrk="0" hangingPunct="0">
                        <a:spcBef>
                          <a:spcPct val="30000"/>
                        </a:spcBef>
                        <a:buFont typeface="Wingdings" pitchFamily="2" charset="2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buFont typeface="Wingdings" pitchFamily="2" charset="2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buFont typeface="Wingdings" pitchFamily="2" charset="2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buFont typeface="Wingdings" pitchFamily="2" charset="2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当子进程</a:t>
                      </a:r>
                      <a:r>
                        <a:rPr kumimoji="1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正常终止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时该宏为真，对于这种情况可进一步执行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WEXITSTATUS(</a:t>
                      </a:r>
                      <a:r>
                        <a:rPr kumimoji="1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statloc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，获取子进程传递给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exit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、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_exit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函数参数的低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8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位</a:t>
                      </a:r>
                    </a:p>
                  </a:txBody>
                  <a:tcPr marL="82936" marR="82936" marT="5951" marB="39995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0249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buFont typeface="Wingdings" pitchFamily="2" charset="2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defTabSz="449263" eaLnBrk="0" hangingPunct="0">
                        <a:spcBef>
                          <a:spcPct val="30000"/>
                        </a:spcBef>
                        <a:buFont typeface="Wingdings" pitchFamily="2" charset="2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buFont typeface="Wingdings" pitchFamily="2" charset="2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buFont typeface="Wingdings" pitchFamily="2" charset="2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buFont typeface="Wingdings" pitchFamily="2" charset="2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WIFSIGNALED(</a:t>
                      </a:r>
                      <a:r>
                        <a:rPr kumimoji="1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statloc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 marL="82936" marR="82936" marT="5951" marB="39995" anchor="ctr" horzOverflow="overflow"/>
                </a:tc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buFont typeface="Wingdings" pitchFamily="2" charset="2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defTabSz="449263" eaLnBrk="0" hangingPunct="0">
                        <a:spcBef>
                          <a:spcPct val="30000"/>
                        </a:spcBef>
                        <a:buFont typeface="Wingdings" pitchFamily="2" charset="2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buFont typeface="Wingdings" pitchFamily="2" charset="2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buFont typeface="Wingdings" pitchFamily="2" charset="2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buFont typeface="Wingdings" pitchFamily="2" charset="2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当</a:t>
                      </a:r>
                      <a:r>
                        <a:rPr kumimoji="1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子进程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异常</a:t>
                      </a:r>
                      <a:r>
                        <a:rPr kumimoji="1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终止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时该宏</a:t>
                      </a:r>
                      <a:r>
                        <a:rPr kumimoji="1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为真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，对于这种情况可进一步执行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WTERMSTG(</a:t>
                      </a:r>
                      <a:r>
                        <a:rPr kumimoji="1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statloc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，获取使子进程终止的信号编号</a:t>
                      </a:r>
                    </a:p>
                  </a:txBody>
                  <a:tcPr marL="82936" marR="82936" marT="5951" marB="39995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0249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buFont typeface="Wingdings" pitchFamily="2" charset="2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defTabSz="449263" eaLnBrk="0" hangingPunct="0">
                        <a:spcBef>
                          <a:spcPct val="30000"/>
                        </a:spcBef>
                        <a:buFont typeface="Wingdings" pitchFamily="2" charset="2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buFont typeface="Wingdings" pitchFamily="2" charset="2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buFont typeface="Wingdings" pitchFamily="2" charset="2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buFont typeface="Wingdings" pitchFamily="2" charset="2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WIFSTOPPED(</a:t>
                      </a:r>
                      <a:r>
                        <a:rPr kumimoji="1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statloc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 marL="82936" marR="82936" marT="5951" marB="39995" anchor="ctr" horzOverflow="overflow"/>
                </a:tc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buFont typeface="Wingdings" pitchFamily="2" charset="2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defTabSz="449263" eaLnBrk="0" hangingPunct="0">
                        <a:spcBef>
                          <a:spcPct val="30000"/>
                        </a:spcBef>
                        <a:buFont typeface="Wingdings" pitchFamily="2" charset="2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buFont typeface="Wingdings" pitchFamily="2" charset="2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buFont typeface="Wingdings" pitchFamily="2" charset="2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buFont typeface="Wingdings" pitchFamily="2" charset="2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当子进程暂停时该宏为真，对于这种情况可进一步执行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WSTOPSIG(</a:t>
                      </a:r>
                      <a:r>
                        <a:rPr kumimoji="1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statloc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，获取使子进程暂停的信号编号</a:t>
                      </a:r>
                    </a:p>
                  </a:txBody>
                  <a:tcPr marL="82936" marR="82936" marT="5951" marB="39995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9170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buFont typeface="Wingdings" pitchFamily="2" charset="2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defTabSz="449263" eaLnBrk="0" hangingPunct="0">
                        <a:spcBef>
                          <a:spcPct val="30000"/>
                        </a:spcBef>
                        <a:buFont typeface="Wingdings" pitchFamily="2" charset="2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buFont typeface="Wingdings" pitchFamily="2" charset="2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buFont typeface="Wingdings" pitchFamily="2" charset="2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buFont typeface="Wingdings" pitchFamily="2" charset="2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WIFCONTINUED(</a:t>
                      </a:r>
                      <a:r>
                        <a:rPr kumimoji="1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statloc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 marL="82936" marR="82936" marT="5951" marB="39995" anchor="ctr" horzOverflow="overflow"/>
                </a:tc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buFont typeface="Wingdings" pitchFamily="2" charset="2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defTabSz="449263" eaLnBrk="0" hangingPunct="0">
                        <a:spcBef>
                          <a:spcPct val="30000"/>
                        </a:spcBef>
                        <a:buFont typeface="Wingdings" pitchFamily="2" charset="2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buFont typeface="Wingdings" pitchFamily="2" charset="2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buFont typeface="Wingdings" pitchFamily="2" charset="2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buFont typeface="Wingdings" pitchFamily="2" charset="2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若子进程在暂停后已经继续则该宏为真</a:t>
                      </a:r>
                    </a:p>
                  </a:txBody>
                  <a:tcPr marL="82936" marR="82936" marT="5951" marB="39995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3">
            <a:extLst>
              <a:ext uri="{FF2B5EF4-FFF2-40B4-BE49-F238E27FC236}">
                <a16:creationId xmlns:a16="http://schemas.microsoft.com/office/drawing/2014/main" id="{3DACBBBF-D14A-498C-86A1-77AE291567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lIns="0" tIns="10972" rIns="0" bIns="0">
            <a:normAutofit/>
          </a:bodyPr>
          <a:lstStyle/>
          <a:p>
            <a:pPr marL="57150" eaLnBrk="1" hangingPunct="1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3200" kern="1200" dirty="0">
                <a:solidFill>
                  <a:srgbClr val="000000"/>
                </a:solidFill>
                <a:latin typeface="+mj-ea"/>
                <a:ea typeface="+mj-ea"/>
              </a:rPr>
              <a:t>调用</a:t>
            </a:r>
            <a:r>
              <a:rPr lang="en-US" altLang="zh-CN" sz="3200" kern="1200" dirty="0">
                <a:solidFill>
                  <a:srgbClr val="000000"/>
                </a:solidFill>
                <a:latin typeface="+mj-ea"/>
                <a:ea typeface="+mj-ea"/>
              </a:rPr>
              <a:t>wait</a:t>
            </a:r>
            <a:r>
              <a:rPr lang="zh-CN" altLang="en-US" sz="3200" kern="1200" dirty="0">
                <a:solidFill>
                  <a:srgbClr val="000000"/>
                </a:solidFill>
                <a:latin typeface="+mj-ea"/>
                <a:ea typeface="+mj-ea"/>
              </a:rPr>
              <a:t>函数之后，父进程可能出现的情况</a:t>
            </a:r>
          </a:p>
          <a:p>
            <a:pPr lvl="1">
              <a:lnSpc>
                <a:spcPct val="120000"/>
              </a:lnSpc>
              <a:defRPr/>
            </a:pPr>
            <a:r>
              <a:rPr lang="zh-CN" altLang="en-US" sz="2400" b="0" dirty="0">
                <a:latin typeface="+mj-ea"/>
                <a:ea typeface="+mj-ea"/>
              </a:rPr>
              <a:t>如果所有子进程都还在运行，则父进程被阻塞（</a:t>
            </a:r>
            <a:r>
              <a:rPr lang="en-US" altLang="zh-CN" sz="2400" b="0" dirty="0">
                <a:latin typeface="+mj-ea"/>
                <a:ea typeface="+mj-ea"/>
              </a:rPr>
              <a:t>TASK_INTERRUPTIBLE</a:t>
            </a:r>
            <a:r>
              <a:rPr lang="zh-CN" altLang="en-US" sz="2400" b="0" dirty="0">
                <a:latin typeface="+mj-ea"/>
                <a:ea typeface="+mj-ea"/>
              </a:rPr>
              <a:t>状态），直到有一个子进程终止或暂停，</a:t>
            </a:r>
            <a:r>
              <a:rPr lang="en-US" altLang="zh-CN" sz="2400" b="0" dirty="0">
                <a:latin typeface="+mj-ea"/>
                <a:ea typeface="+mj-ea"/>
              </a:rPr>
              <a:t>wait</a:t>
            </a:r>
            <a:r>
              <a:rPr lang="zh-CN" altLang="en-US" sz="2400" b="0" dirty="0">
                <a:latin typeface="+mj-ea"/>
                <a:ea typeface="+mj-ea"/>
              </a:rPr>
              <a:t>函数才返回</a:t>
            </a:r>
          </a:p>
          <a:p>
            <a:pPr lvl="1">
              <a:lnSpc>
                <a:spcPct val="120000"/>
              </a:lnSpc>
              <a:defRPr/>
            </a:pPr>
            <a:r>
              <a:rPr lang="zh-CN" altLang="en-US" sz="2400" b="0" dirty="0">
                <a:latin typeface="+mj-ea"/>
                <a:ea typeface="+mj-ea"/>
              </a:rPr>
              <a:t>如果已经有子进程进入终止或暂停状态，则</a:t>
            </a:r>
            <a:r>
              <a:rPr lang="en-US" altLang="zh-CN" sz="2400" b="0" dirty="0">
                <a:latin typeface="+mj-ea"/>
                <a:ea typeface="+mj-ea"/>
              </a:rPr>
              <a:t>wait</a:t>
            </a:r>
            <a:r>
              <a:rPr lang="zh-CN" altLang="en-US" sz="2400" b="0" dirty="0">
                <a:latin typeface="+mj-ea"/>
                <a:ea typeface="+mj-ea"/>
              </a:rPr>
              <a:t>函数会立即返回</a:t>
            </a:r>
          </a:p>
          <a:p>
            <a:pPr lvl="1">
              <a:lnSpc>
                <a:spcPct val="120000"/>
              </a:lnSpc>
              <a:defRPr/>
            </a:pPr>
            <a:r>
              <a:rPr lang="zh-CN" altLang="en-US" sz="2400" b="0" dirty="0">
                <a:latin typeface="+mj-ea"/>
                <a:ea typeface="+mj-ea"/>
              </a:rPr>
              <a:t>若进程没有任何子进程，则立即出错返回</a:t>
            </a:r>
            <a:r>
              <a:rPr lang="en-US" altLang="zh-CN" sz="2400" b="0" dirty="0">
                <a:latin typeface="+mj-ea"/>
                <a:ea typeface="+mj-ea"/>
              </a:rPr>
              <a:t>-1</a:t>
            </a:r>
            <a:endParaRPr lang="zh-CN" altLang="en-US" sz="2400" b="0" dirty="0">
              <a:latin typeface="+mj-ea"/>
              <a:ea typeface="+mj-ea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05356A1-850C-4611-9CB5-1B904A2CE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wait</a:t>
            </a:r>
            <a:r>
              <a:rPr lang="zh-CN" altLang="en-US" dirty="0"/>
              <a:t>函数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8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8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3">
            <a:extLst>
              <a:ext uri="{FF2B5EF4-FFF2-40B4-BE49-F238E27FC236}">
                <a16:creationId xmlns:a16="http://schemas.microsoft.com/office/drawing/2014/main" id="{676400A3-19C1-42A6-8831-B89A230235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lIns="0" tIns="10972" rIns="0" bIns="0"/>
          <a:lstStyle/>
          <a:p>
            <a:pPr marL="57150" eaLnBrk="1" hangingPunct="1">
              <a:spcBef>
                <a:spcPct val="0"/>
              </a:spcBef>
              <a:defRPr/>
            </a:pPr>
            <a:r>
              <a:rPr lang="zh-CN" altLang="en-US" sz="2800" kern="1200" dirty="0">
                <a:solidFill>
                  <a:srgbClr val="000000"/>
                </a:solidFill>
                <a:latin typeface="+mj-ea"/>
                <a:ea typeface="+mj-ea"/>
              </a:rPr>
              <a:t>如果一个进程有几个子进程，那么只要有一个子进程状态改变，</a:t>
            </a:r>
            <a:r>
              <a:rPr lang="en-US" altLang="zh-CN" sz="2800" kern="1200" dirty="0">
                <a:solidFill>
                  <a:srgbClr val="000000"/>
                </a:solidFill>
                <a:latin typeface="+mj-ea"/>
                <a:ea typeface="+mj-ea"/>
              </a:rPr>
              <a:t>wait</a:t>
            </a:r>
            <a:r>
              <a:rPr lang="zh-CN" altLang="en-US" sz="2800" kern="1200" dirty="0">
                <a:solidFill>
                  <a:srgbClr val="000000"/>
                </a:solidFill>
                <a:latin typeface="+mj-ea"/>
                <a:ea typeface="+mj-ea"/>
              </a:rPr>
              <a:t>函数就返回</a:t>
            </a:r>
            <a:endParaRPr lang="en-US" altLang="zh-CN" sz="2800" kern="120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57150" eaLnBrk="1" hangingPunct="1">
              <a:spcBef>
                <a:spcPct val="0"/>
              </a:spcBef>
              <a:defRPr/>
            </a:pPr>
            <a:endParaRPr lang="zh-CN" altLang="en-US" sz="2800" kern="120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57150" eaLnBrk="1" hangingPunct="1">
              <a:spcBef>
                <a:spcPct val="0"/>
              </a:spcBef>
              <a:defRPr/>
            </a:pPr>
            <a:r>
              <a:rPr lang="zh-CN" altLang="en-US" sz="2800" kern="1200" dirty="0">
                <a:solidFill>
                  <a:srgbClr val="000000"/>
                </a:solidFill>
                <a:latin typeface="+mj-ea"/>
                <a:ea typeface="+mj-ea"/>
              </a:rPr>
              <a:t>如何才能使用</a:t>
            </a:r>
            <a:r>
              <a:rPr lang="en-US" altLang="zh-CN" sz="2800" kern="1200" dirty="0">
                <a:solidFill>
                  <a:srgbClr val="000000"/>
                </a:solidFill>
                <a:latin typeface="+mj-ea"/>
                <a:ea typeface="+mj-ea"/>
              </a:rPr>
              <a:t>wait</a:t>
            </a:r>
            <a:r>
              <a:rPr lang="zh-CN" altLang="en-US" sz="2800" kern="1200" dirty="0">
                <a:solidFill>
                  <a:srgbClr val="000000"/>
                </a:solidFill>
                <a:latin typeface="+mj-ea"/>
                <a:ea typeface="+mj-ea"/>
              </a:rPr>
              <a:t>函数等待某个特定子进程的状态改变？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zh-CN" altLang="en-US" sz="2200" b="0" dirty="0">
                <a:latin typeface="+mj-ea"/>
                <a:ea typeface="+mj-ea"/>
              </a:rPr>
              <a:t>调用</a:t>
            </a:r>
            <a:r>
              <a:rPr lang="en-US" altLang="zh-CN" sz="2200" b="0" dirty="0">
                <a:latin typeface="+mj-ea"/>
                <a:ea typeface="+mj-ea"/>
              </a:rPr>
              <a:t>wait</a:t>
            </a:r>
            <a:r>
              <a:rPr lang="zh-CN" altLang="en-US" sz="2200" b="0" dirty="0">
                <a:latin typeface="+mj-ea"/>
                <a:ea typeface="+mj-ea"/>
              </a:rPr>
              <a:t>，然后将其返回的进程</a:t>
            </a:r>
            <a:r>
              <a:rPr lang="en-US" altLang="zh-CN" sz="2200" b="0" dirty="0">
                <a:latin typeface="+mj-ea"/>
                <a:ea typeface="+mj-ea"/>
              </a:rPr>
              <a:t>ID</a:t>
            </a:r>
            <a:r>
              <a:rPr lang="zh-CN" altLang="en-US" sz="2200" b="0" dirty="0">
                <a:latin typeface="+mj-ea"/>
                <a:ea typeface="+mj-ea"/>
              </a:rPr>
              <a:t>和所期望的子进程</a:t>
            </a:r>
            <a:r>
              <a:rPr lang="en-US" altLang="zh-CN" sz="2200" b="0" dirty="0">
                <a:latin typeface="+mj-ea"/>
                <a:ea typeface="+mj-ea"/>
              </a:rPr>
              <a:t>ID</a:t>
            </a:r>
            <a:r>
              <a:rPr lang="zh-CN" altLang="en-US" sz="2200" b="0" dirty="0">
                <a:latin typeface="+mj-ea"/>
                <a:ea typeface="+mj-ea"/>
              </a:rPr>
              <a:t>进行比较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zh-CN" altLang="en-US" sz="2200" b="0" dirty="0">
                <a:latin typeface="+mj-ea"/>
                <a:ea typeface="+mj-ea"/>
              </a:rPr>
              <a:t>如果</a:t>
            </a:r>
            <a:r>
              <a:rPr lang="en-US" altLang="zh-CN" sz="2200" b="0" dirty="0">
                <a:latin typeface="+mj-ea"/>
                <a:ea typeface="+mj-ea"/>
              </a:rPr>
              <a:t>ID</a:t>
            </a:r>
            <a:r>
              <a:rPr lang="zh-CN" altLang="en-US" sz="2200" b="0" dirty="0">
                <a:latin typeface="+mj-ea"/>
                <a:ea typeface="+mj-ea"/>
              </a:rPr>
              <a:t>不一致，则保存该</a:t>
            </a:r>
            <a:r>
              <a:rPr lang="en-US" altLang="zh-CN" sz="2200" b="0" dirty="0">
                <a:latin typeface="+mj-ea"/>
                <a:ea typeface="+mj-ea"/>
              </a:rPr>
              <a:t>ID</a:t>
            </a:r>
            <a:r>
              <a:rPr lang="zh-CN" altLang="en-US" sz="2200" b="0" dirty="0">
                <a:latin typeface="+mj-ea"/>
                <a:ea typeface="+mj-ea"/>
              </a:rPr>
              <a:t>，并循环调用</a:t>
            </a:r>
            <a:r>
              <a:rPr lang="en-US" altLang="zh-CN" sz="2200" b="0" dirty="0">
                <a:latin typeface="+mj-ea"/>
                <a:ea typeface="+mj-ea"/>
              </a:rPr>
              <a:t>wait</a:t>
            </a:r>
            <a:r>
              <a:rPr lang="zh-CN" altLang="en-US" sz="2200" b="0" dirty="0">
                <a:latin typeface="+mj-ea"/>
                <a:ea typeface="+mj-ea"/>
              </a:rPr>
              <a:t>函数，直到等到所期望的子进程</a:t>
            </a:r>
            <a:r>
              <a:rPr lang="en-US" altLang="zh-CN" sz="2200" b="0" dirty="0">
                <a:latin typeface="+mj-ea"/>
                <a:ea typeface="+mj-ea"/>
              </a:rPr>
              <a:t>ID</a:t>
            </a:r>
            <a:r>
              <a:rPr lang="zh-CN" altLang="en-US" sz="2200" b="0" dirty="0">
                <a:latin typeface="+mj-ea"/>
                <a:ea typeface="+mj-ea"/>
              </a:rPr>
              <a:t>为止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83EDC2D-9C49-4534-9735-FEAB9FD13B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等待特定子进程状态改变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13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13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13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>
            <a:extLst>
              <a:ext uri="{FF2B5EF4-FFF2-40B4-BE49-F238E27FC236}">
                <a16:creationId xmlns:a16="http://schemas.microsoft.com/office/drawing/2014/main" id="{A66918E1-77E5-45C0-B420-5F467C5F01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lIns="0" tIns="10972" rIns="0" bIns="0"/>
          <a:lstStyle/>
          <a:p>
            <a:pPr marL="57150" eaLnBrk="1" hangingPunct="1">
              <a:spcBef>
                <a:spcPct val="0"/>
              </a:spcBef>
              <a:defRPr/>
            </a:pPr>
            <a:r>
              <a:rPr lang="zh-CN" altLang="en-US" sz="3200" kern="1200" dirty="0">
                <a:solidFill>
                  <a:srgbClr val="000000"/>
                </a:solidFill>
                <a:latin typeface="+mj-ea"/>
                <a:ea typeface="+mj-ea"/>
              </a:rPr>
              <a:t>功能：等待某个特定子进程状态改变</a:t>
            </a:r>
          </a:p>
          <a:p>
            <a:pPr marL="57150">
              <a:spcBef>
                <a:spcPct val="0"/>
              </a:spcBef>
              <a:defRPr/>
            </a:pPr>
            <a:r>
              <a:rPr lang="zh-CN" altLang="en-US" sz="3200" dirty="0">
                <a:solidFill>
                  <a:srgbClr val="000000"/>
                </a:solidFill>
                <a:latin typeface="+mj-ea"/>
                <a:ea typeface="+mj-ea"/>
              </a:rPr>
              <a:t>函数原型</a:t>
            </a:r>
            <a:endParaRPr lang="en-US" altLang="zh-CN" sz="320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57150">
              <a:spcBef>
                <a:spcPct val="0"/>
              </a:spcBef>
              <a:defRPr/>
            </a:pPr>
            <a:endParaRPr lang="zh-CN" altLang="en-US" sz="320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342874" lvl="3" indent="0">
              <a:spcBef>
                <a:spcPct val="0"/>
              </a:spcBef>
              <a:buNone/>
              <a:defRPr/>
            </a:pPr>
            <a:r>
              <a:rPr lang="zh-CN" altLang="en-US" sz="2400" dirty="0">
                <a:solidFill>
                  <a:srgbClr val="000000"/>
                </a:solidFill>
                <a:latin typeface="+mj-ea"/>
                <a:ea typeface="+mj-ea"/>
              </a:rPr>
              <a:t>头文件：</a:t>
            </a:r>
            <a:r>
              <a:rPr lang="en-US" altLang="zh-CN" sz="2400" dirty="0">
                <a:solidFill>
                  <a:srgbClr val="000000"/>
                </a:solidFill>
                <a:latin typeface="+mj-ea"/>
                <a:ea typeface="+mj-ea"/>
              </a:rPr>
              <a:t>sys/</a:t>
            </a:r>
            <a:r>
              <a:rPr lang="en-US" altLang="zh-CN" sz="2400" dirty="0" err="1">
                <a:solidFill>
                  <a:srgbClr val="000000"/>
                </a:solidFill>
                <a:latin typeface="+mj-ea"/>
                <a:ea typeface="+mj-ea"/>
              </a:rPr>
              <a:t>wait.h</a:t>
            </a:r>
            <a:endParaRPr lang="en-US" altLang="zh-CN" sz="240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342874" lvl="3" indent="0">
              <a:spcBef>
                <a:spcPct val="0"/>
              </a:spcBef>
              <a:buNone/>
              <a:defRPr/>
            </a:pPr>
            <a:r>
              <a:rPr lang="en-US" altLang="zh-CN" sz="2400" dirty="0" err="1">
                <a:solidFill>
                  <a:srgbClr val="000000"/>
                </a:solidFill>
                <a:latin typeface="+mj-ea"/>
                <a:ea typeface="+mj-ea"/>
              </a:rPr>
              <a:t>pid_t</a:t>
            </a:r>
            <a:r>
              <a:rPr lang="en-US" altLang="zh-CN" sz="240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+mj-ea"/>
                <a:ea typeface="+mj-ea"/>
              </a:rPr>
              <a:t>waitpid</a:t>
            </a:r>
            <a:r>
              <a:rPr lang="en-US" altLang="zh-CN" sz="2400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  <a:latin typeface="+mj-ea"/>
                <a:ea typeface="+mj-ea"/>
              </a:rPr>
              <a:t>pid_t</a:t>
            </a:r>
            <a:r>
              <a:rPr lang="en-US" altLang="zh-CN" sz="240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+mj-ea"/>
                <a:ea typeface="+mj-ea"/>
              </a:rPr>
              <a:t>pid</a:t>
            </a:r>
            <a:r>
              <a:rPr lang="en-US" altLang="zh-CN" sz="2400" dirty="0">
                <a:solidFill>
                  <a:srgbClr val="000000"/>
                </a:solidFill>
                <a:latin typeface="+mj-ea"/>
                <a:ea typeface="+mj-ea"/>
              </a:rPr>
              <a:t>, int *</a:t>
            </a:r>
            <a:r>
              <a:rPr lang="en-US" altLang="zh-CN" sz="2400" dirty="0" err="1">
                <a:solidFill>
                  <a:srgbClr val="000000"/>
                </a:solidFill>
                <a:latin typeface="+mj-ea"/>
                <a:ea typeface="+mj-ea"/>
              </a:rPr>
              <a:t>statloc</a:t>
            </a:r>
            <a:r>
              <a:rPr lang="en-US" altLang="zh-CN" sz="2400" dirty="0">
                <a:solidFill>
                  <a:srgbClr val="000000"/>
                </a:solidFill>
                <a:latin typeface="+mj-ea"/>
                <a:ea typeface="+mj-ea"/>
              </a:rPr>
              <a:t>, int options);</a:t>
            </a:r>
          </a:p>
          <a:p>
            <a:pPr marL="342874" lvl="3" indent="0">
              <a:spcBef>
                <a:spcPct val="0"/>
              </a:spcBef>
              <a:buNone/>
              <a:defRPr/>
            </a:pPr>
            <a:endParaRPr lang="en-US" altLang="zh-CN" sz="240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342874" lvl="3" indent="0">
              <a:spcBef>
                <a:spcPct val="0"/>
              </a:spcBef>
              <a:buNone/>
              <a:defRPr/>
            </a:pPr>
            <a:endParaRPr lang="en-US" altLang="zh-CN" sz="240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342874" lvl="3" indent="0">
              <a:spcBef>
                <a:spcPct val="0"/>
              </a:spcBef>
              <a:buNone/>
              <a:defRPr/>
            </a:pPr>
            <a:endParaRPr lang="en-US" altLang="zh-CN" sz="240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57150">
              <a:spcBef>
                <a:spcPct val="0"/>
              </a:spcBef>
              <a:defRPr/>
            </a:pPr>
            <a:r>
              <a:rPr lang="zh-CN" altLang="en-US" sz="3200" dirty="0">
                <a:solidFill>
                  <a:srgbClr val="000000"/>
                </a:solidFill>
                <a:latin typeface="+mj-ea"/>
                <a:ea typeface="+mj-ea"/>
              </a:rPr>
              <a:t>返回值</a:t>
            </a:r>
          </a:p>
          <a:p>
            <a:pPr marL="0" lvl="1" indent="0">
              <a:spcBef>
                <a:spcPct val="0"/>
              </a:spcBef>
              <a:buNone/>
              <a:defRPr/>
            </a:pPr>
            <a:r>
              <a:rPr lang="zh-CN" altLang="en-US" sz="3200" dirty="0">
                <a:solidFill>
                  <a:srgbClr val="000000"/>
                </a:solidFill>
                <a:latin typeface="+mj-ea"/>
                <a:ea typeface="+mj-ea"/>
              </a:rPr>
              <a:t>     </a:t>
            </a:r>
            <a:r>
              <a:rPr lang="zh-CN" altLang="en-US" sz="2400" b="0" dirty="0">
                <a:solidFill>
                  <a:srgbClr val="000000"/>
                </a:solidFill>
                <a:latin typeface="+mj-ea"/>
                <a:ea typeface="+mj-ea"/>
              </a:rPr>
              <a:t>成功返回终止子进程</a:t>
            </a:r>
            <a:r>
              <a:rPr lang="en-US" altLang="zh-CN" sz="2400" b="0" dirty="0">
                <a:solidFill>
                  <a:srgbClr val="000000"/>
                </a:solidFill>
                <a:latin typeface="+mj-ea"/>
                <a:ea typeface="+mj-ea"/>
              </a:rPr>
              <a:t>ID</a:t>
            </a:r>
            <a:r>
              <a:rPr lang="zh-CN" altLang="en-US" sz="2400" b="0" dirty="0">
                <a:solidFill>
                  <a:srgbClr val="000000"/>
                </a:solidFill>
                <a:latin typeface="+mj-ea"/>
                <a:ea typeface="+mj-ea"/>
              </a:rPr>
              <a:t>，失败返回</a:t>
            </a:r>
            <a:r>
              <a:rPr lang="en-US" altLang="zh-CN" sz="2400" b="0" dirty="0">
                <a:solidFill>
                  <a:srgbClr val="000000"/>
                </a:solidFill>
                <a:latin typeface="+mj-ea"/>
                <a:ea typeface="+mj-ea"/>
              </a:rPr>
              <a:t>-1</a:t>
            </a:r>
            <a:endParaRPr lang="en-US" altLang="zh-CN" sz="3200" b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6ED9498-F189-4AB7-93BC-A33151E46E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err="1"/>
              <a:t>waitpid</a:t>
            </a:r>
            <a:r>
              <a:rPr lang="zh-CN" altLang="en-US" dirty="0"/>
              <a:t>函数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3">
            <a:extLst>
              <a:ext uri="{FF2B5EF4-FFF2-40B4-BE49-F238E27FC236}">
                <a16:creationId xmlns:a16="http://schemas.microsoft.com/office/drawing/2014/main" id="{7B26A59F-9DA2-4CAD-ABBB-11CAE699D4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lIns="0" tIns="10972" rIns="0" bIns="0"/>
          <a:lstStyle/>
          <a:p>
            <a:pPr marL="57150" eaLnBrk="1" hangingPunct="1">
              <a:lnSpc>
                <a:spcPct val="80000"/>
              </a:lnSpc>
              <a:spcBef>
                <a:spcPct val="0"/>
              </a:spcBef>
            </a:pPr>
            <a:r>
              <a:rPr lang="zh-CN" altLang="en-US" sz="3200" dirty="0">
                <a:solidFill>
                  <a:srgbClr val="000000"/>
                </a:solidFill>
                <a:latin typeface="+mj-ea"/>
                <a:ea typeface="+mj-ea"/>
              </a:rPr>
              <a:t>参数</a:t>
            </a:r>
            <a:endParaRPr lang="en-US" altLang="zh-CN" sz="3200" dirty="0">
              <a:solidFill>
                <a:srgbClr val="000000"/>
              </a:solidFill>
              <a:latin typeface="+mj-ea"/>
              <a:ea typeface="+mj-ea"/>
            </a:endParaRPr>
          </a:p>
          <a:p>
            <a:pPr lvl="1">
              <a:lnSpc>
                <a:spcPct val="80000"/>
              </a:lnSpc>
            </a:pPr>
            <a:r>
              <a:rPr lang="en-US" altLang="zh-CN" sz="2400" dirty="0" err="1">
                <a:latin typeface="+mj-ea"/>
                <a:ea typeface="+mj-ea"/>
              </a:rPr>
              <a:t>pid</a:t>
            </a:r>
            <a:endParaRPr lang="en-US" altLang="zh-CN" sz="2400" dirty="0">
              <a:latin typeface="+mj-ea"/>
              <a:ea typeface="+mj-ea"/>
            </a:endParaRPr>
          </a:p>
          <a:p>
            <a:pPr lvl="2"/>
            <a:r>
              <a:rPr lang="en-US" altLang="zh-CN" sz="2000" b="0" dirty="0" err="1">
                <a:latin typeface="+mj-ea"/>
                <a:ea typeface="+mj-ea"/>
              </a:rPr>
              <a:t>pid</a:t>
            </a:r>
            <a:r>
              <a:rPr lang="en-US" altLang="zh-CN" sz="2000" b="0" dirty="0">
                <a:latin typeface="+mj-ea"/>
                <a:ea typeface="+mj-ea"/>
              </a:rPr>
              <a:t> == -1</a:t>
            </a:r>
            <a:r>
              <a:rPr lang="zh-CN" altLang="en-US" sz="2000" b="0" dirty="0">
                <a:latin typeface="+mj-ea"/>
                <a:ea typeface="+mj-ea"/>
              </a:rPr>
              <a:t>：等待任意子进程状态改变（同</a:t>
            </a:r>
            <a:r>
              <a:rPr lang="en-US" altLang="zh-CN" sz="2000" b="0" dirty="0">
                <a:latin typeface="+mj-ea"/>
                <a:ea typeface="+mj-ea"/>
              </a:rPr>
              <a:t>wait</a:t>
            </a:r>
            <a:r>
              <a:rPr lang="zh-CN" altLang="en-US" sz="2000" b="0" dirty="0">
                <a:latin typeface="+mj-ea"/>
                <a:ea typeface="+mj-ea"/>
              </a:rPr>
              <a:t>）</a:t>
            </a:r>
            <a:endParaRPr lang="en-US" altLang="zh-CN" sz="2000" b="0" dirty="0">
              <a:latin typeface="+mj-ea"/>
              <a:ea typeface="+mj-ea"/>
            </a:endParaRPr>
          </a:p>
          <a:p>
            <a:pPr lvl="2"/>
            <a:r>
              <a:rPr lang="en-US" altLang="zh-CN" sz="2000" b="0" dirty="0" err="1">
                <a:latin typeface="+mj-ea"/>
                <a:ea typeface="+mj-ea"/>
              </a:rPr>
              <a:t>pid</a:t>
            </a:r>
            <a:r>
              <a:rPr lang="en-US" altLang="zh-CN" sz="2000" b="0" dirty="0">
                <a:latin typeface="+mj-ea"/>
                <a:ea typeface="+mj-ea"/>
              </a:rPr>
              <a:t> &gt; 0</a:t>
            </a:r>
            <a:r>
              <a:rPr lang="zh-CN" altLang="en-US" sz="2000" b="0" dirty="0">
                <a:latin typeface="+mj-ea"/>
                <a:ea typeface="+mj-ea"/>
              </a:rPr>
              <a:t>：    等待进程</a:t>
            </a:r>
            <a:r>
              <a:rPr lang="en-US" altLang="zh-CN" sz="2000" b="0" dirty="0">
                <a:latin typeface="+mj-ea"/>
                <a:ea typeface="+mj-ea"/>
              </a:rPr>
              <a:t>ID</a:t>
            </a:r>
            <a:r>
              <a:rPr lang="zh-CN" altLang="en-US" sz="2000" b="0" dirty="0">
                <a:latin typeface="+mj-ea"/>
                <a:ea typeface="+mj-ea"/>
              </a:rPr>
              <a:t>为</a:t>
            </a:r>
            <a:r>
              <a:rPr lang="en-US" altLang="zh-CN" sz="2000" b="0" dirty="0" err="1">
                <a:latin typeface="+mj-ea"/>
                <a:ea typeface="+mj-ea"/>
              </a:rPr>
              <a:t>pid</a:t>
            </a:r>
            <a:r>
              <a:rPr lang="zh-CN" altLang="en-US" sz="2000" b="0" dirty="0">
                <a:latin typeface="+mj-ea"/>
                <a:ea typeface="+mj-ea"/>
              </a:rPr>
              <a:t>的子进程状态改变</a:t>
            </a:r>
          </a:p>
          <a:p>
            <a:pPr lvl="2"/>
            <a:r>
              <a:rPr lang="en-US" altLang="zh-CN" sz="2000" b="0" dirty="0" err="1">
                <a:latin typeface="+mj-ea"/>
                <a:ea typeface="+mj-ea"/>
              </a:rPr>
              <a:t>pid</a:t>
            </a:r>
            <a:r>
              <a:rPr lang="en-US" altLang="zh-CN" sz="2000" b="0" dirty="0">
                <a:latin typeface="+mj-ea"/>
                <a:ea typeface="+mj-ea"/>
              </a:rPr>
              <a:t> == 0</a:t>
            </a:r>
            <a:r>
              <a:rPr lang="zh-CN" altLang="en-US" sz="2000" b="0" dirty="0">
                <a:latin typeface="+mj-ea"/>
                <a:ea typeface="+mj-ea"/>
              </a:rPr>
              <a:t>：  等待其组</a:t>
            </a:r>
            <a:r>
              <a:rPr lang="en-US" altLang="zh-CN" sz="2000" b="0" dirty="0">
                <a:latin typeface="+mj-ea"/>
                <a:ea typeface="+mj-ea"/>
              </a:rPr>
              <a:t>ID</a:t>
            </a:r>
            <a:r>
              <a:rPr lang="zh-CN" altLang="en-US" sz="2000" b="0" dirty="0">
                <a:latin typeface="+mj-ea"/>
                <a:ea typeface="+mj-ea"/>
              </a:rPr>
              <a:t>等于调用进程组</a:t>
            </a:r>
            <a:r>
              <a:rPr lang="en-US" altLang="zh-CN" sz="2000" b="0" dirty="0">
                <a:latin typeface="+mj-ea"/>
                <a:ea typeface="+mj-ea"/>
              </a:rPr>
              <a:t>ID</a:t>
            </a:r>
            <a:r>
              <a:rPr lang="zh-CN" altLang="en-US" sz="2000" b="0" dirty="0">
                <a:latin typeface="+mj-ea"/>
                <a:ea typeface="+mj-ea"/>
              </a:rPr>
              <a:t>的任意子进程</a:t>
            </a:r>
          </a:p>
          <a:p>
            <a:pPr lvl="2"/>
            <a:r>
              <a:rPr lang="en-US" altLang="zh-CN" sz="2000" b="0" dirty="0" err="1">
                <a:latin typeface="+mj-ea"/>
                <a:ea typeface="+mj-ea"/>
              </a:rPr>
              <a:t>pid</a:t>
            </a:r>
            <a:r>
              <a:rPr lang="en-US" altLang="zh-CN" sz="2000" b="0" dirty="0">
                <a:latin typeface="+mj-ea"/>
                <a:ea typeface="+mj-ea"/>
              </a:rPr>
              <a:t> &lt; -1</a:t>
            </a:r>
            <a:r>
              <a:rPr lang="zh-CN" altLang="en-US" sz="2000" b="0" dirty="0">
                <a:latin typeface="+mj-ea"/>
                <a:ea typeface="+mj-ea"/>
              </a:rPr>
              <a:t>：   等待其组</a:t>
            </a:r>
            <a:r>
              <a:rPr lang="en-US" altLang="zh-CN" sz="2000" b="0" dirty="0">
                <a:latin typeface="+mj-ea"/>
                <a:ea typeface="+mj-ea"/>
              </a:rPr>
              <a:t>ID</a:t>
            </a:r>
            <a:r>
              <a:rPr lang="zh-CN" altLang="en-US" sz="2000" b="0" dirty="0">
                <a:latin typeface="+mj-ea"/>
                <a:ea typeface="+mj-ea"/>
              </a:rPr>
              <a:t>等于</a:t>
            </a:r>
            <a:r>
              <a:rPr lang="en-US" altLang="zh-CN" sz="2000" b="0" dirty="0" err="1">
                <a:latin typeface="+mj-ea"/>
                <a:ea typeface="+mj-ea"/>
              </a:rPr>
              <a:t>pid</a:t>
            </a:r>
            <a:r>
              <a:rPr lang="zh-CN" altLang="en-US" sz="2000" b="0" dirty="0">
                <a:latin typeface="+mj-ea"/>
                <a:ea typeface="+mj-ea"/>
              </a:rPr>
              <a:t>绝对值的任意子进程</a:t>
            </a:r>
            <a:endParaRPr lang="en-US" altLang="zh-CN" sz="2000" b="0" dirty="0">
              <a:latin typeface="+mj-ea"/>
              <a:ea typeface="+mj-ea"/>
            </a:endParaRPr>
          </a:p>
          <a:p>
            <a:pPr lvl="2"/>
            <a:endParaRPr lang="en-US" altLang="zh-CN" sz="2000" b="0" dirty="0">
              <a:latin typeface="+mj-ea"/>
              <a:ea typeface="+mj-ea"/>
            </a:endParaRPr>
          </a:p>
          <a:p>
            <a:pPr lvl="1">
              <a:lnSpc>
                <a:spcPct val="80000"/>
              </a:lnSpc>
            </a:pPr>
            <a:r>
              <a:rPr lang="en-US" altLang="zh-CN" sz="2400" dirty="0" err="1">
                <a:latin typeface="+mj-ea"/>
                <a:ea typeface="+mj-ea"/>
              </a:rPr>
              <a:t>statloc</a:t>
            </a:r>
            <a:r>
              <a:rPr lang="zh-CN" altLang="en-US" sz="2400" dirty="0">
                <a:latin typeface="+mj-ea"/>
                <a:ea typeface="+mj-ea"/>
              </a:rPr>
              <a:t>：用于存储子进程的状态改变信息</a:t>
            </a:r>
            <a:endParaRPr lang="en-US" altLang="zh-CN" sz="2400" dirty="0">
              <a:latin typeface="+mj-ea"/>
              <a:ea typeface="+mj-ea"/>
            </a:endParaRPr>
          </a:p>
          <a:p>
            <a:pPr lvl="1">
              <a:lnSpc>
                <a:spcPct val="80000"/>
              </a:lnSpc>
            </a:pPr>
            <a:r>
              <a:rPr lang="en-US" altLang="zh-CN" sz="2400" dirty="0">
                <a:latin typeface="+mj-ea"/>
                <a:ea typeface="+mj-ea"/>
              </a:rPr>
              <a:t>options</a:t>
            </a:r>
            <a:r>
              <a:rPr lang="zh-CN" altLang="en-US" sz="2400" dirty="0">
                <a:latin typeface="+mj-ea"/>
                <a:ea typeface="+mj-ea"/>
              </a:rPr>
              <a:t>：可以为</a:t>
            </a:r>
            <a:r>
              <a:rPr lang="en-US" altLang="zh-CN" sz="2400" dirty="0">
                <a:latin typeface="+mj-ea"/>
                <a:ea typeface="+mj-ea"/>
              </a:rPr>
              <a:t>0</a:t>
            </a:r>
            <a:r>
              <a:rPr lang="zh-CN" altLang="en-US" sz="2400" dirty="0">
                <a:latin typeface="+mj-ea"/>
                <a:ea typeface="+mj-ea"/>
              </a:rPr>
              <a:t>，也可以是以下常量或常量的或</a:t>
            </a:r>
          </a:p>
          <a:p>
            <a:pPr lvl="2"/>
            <a:r>
              <a:rPr lang="en-US" altLang="zh-CN" sz="2000" b="0" dirty="0">
                <a:latin typeface="+mj-ea"/>
                <a:ea typeface="+mj-ea"/>
              </a:rPr>
              <a:t>WNOHANG</a:t>
            </a:r>
            <a:r>
              <a:rPr lang="zh-CN" altLang="en-US" sz="2000" b="0" dirty="0">
                <a:latin typeface="+mj-ea"/>
                <a:ea typeface="+mj-ea"/>
              </a:rPr>
              <a:t>：如果没有任何已经终止的子进程则马上返回</a:t>
            </a:r>
            <a:r>
              <a:rPr lang="en-US" altLang="zh-CN" sz="2000" b="0" dirty="0">
                <a:latin typeface="+mj-ea"/>
                <a:ea typeface="+mj-ea"/>
              </a:rPr>
              <a:t>, </a:t>
            </a:r>
            <a:r>
              <a:rPr lang="zh-CN" altLang="en-US" sz="2000" b="0" dirty="0">
                <a:latin typeface="+mj-ea"/>
                <a:ea typeface="+mj-ea"/>
              </a:rPr>
              <a:t>函数不阻塞，此时返回值为</a:t>
            </a:r>
            <a:r>
              <a:rPr lang="en-US" altLang="zh-CN" sz="2000" b="0" dirty="0">
                <a:latin typeface="+mj-ea"/>
                <a:ea typeface="+mj-ea"/>
              </a:rPr>
              <a:t>0</a:t>
            </a:r>
          </a:p>
          <a:p>
            <a:pPr lvl="2"/>
            <a:r>
              <a:rPr lang="en-US" altLang="zh-CN" sz="2000" b="0" dirty="0">
                <a:latin typeface="+mj-ea"/>
                <a:ea typeface="+mj-ea"/>
              </a:rPr>
              <a:t>WUNTRACED</a:t>
            </a:r>
            <a:r>
              <a:rPr lang="zh-CN" altLang="en-US" sz="2000" b="0" dirty="0">
                <a:latin typeface="+mj-ea"/>
                <a:ea typeface="+mj-ea"/>
              </a:rPr>
              <a:t>：用于跟踪调试</a:t>
            </a:r>
          </a:p>
          <a:p>
            <a:pPr lvl="2">
              <a:lnSpc>
                <a:spcPct val="80000"/>
              </a:lnSpc>
            </a:pPr>
            <a:endParaRPr lang="en-US" altLang="zh-CN" sz="1900" dirty="0">
              <a:latin typeface="宋体" panose="02010600030101010101" pitchFamily="2" charset="-122"/>
            </a:endParaRPr>
          </a:p>
          <a:p>
            <a:pPr marL="57150">
              <a:lnSpc>
                <a:spcPct val="80000"/>
              </a:lnSpc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</a:pPr>
            <a:endParaRPr lang="zh-CN" altLang="en-US" sz="2600" dirty="0">
              <a:latin typeface="宋体" panose="02010600030101010101" pitchFamily="2" charset="-122"/>
            </a:endParaRPr>
          </a:p>
          <a:p>
            <a:pPr marL="57150">
              <a:lnSpc>
                <a:spcPct val="80000"/>
              </a:lnSpc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</a:pPr>
            <a:endParaRPr lang="en-US" altLang="zh-CN" sz="2600" dirty="0">
              <a:latin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BE5DC02-462A-46CD-B2A9-EFCC508F2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/>
              <a:t>waitpid</a:t>
            </a:r>
            <a:r>
              <a:rPr lang="zh-CN" altLang="en-US" dirty="0"/>
              <a:t>函数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4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4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4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4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4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4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4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4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4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3">
            <a:extLst>
              <a:ext uri="{FF2B5EF4-FFF2-40B4-BE49-F238E27FC236}">
                <a16:creationId xmlns:a16="http://schemas.microsoft.com/office/drawing/2014/main" id="{89185535-8D12-404E-8BF9-598A066969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lIns="0" tIns="10972" rIns="0" bIns="0"/>
          <a:lstStyle/>
          <a:p>
            <a:r>
              <a:rPr lang="en-US" altLang="zh-CN" sz="3200" dirty="0" err="1">
                <a:latin typeface="+mj-ea"/>
                <a:ea typeface="+mj-ea"/>
              </a:rPr>
              <a:t>waitpid</a:t>
            </a:r>
            <a:r>
              <a:rPr lang="zh-CN" altLang="en-US" sz="3200" dirty="0">
                <a:latin typeface="+mj-ea"/>
                <a:ea typeface="+mj-ea"/>
              </a:rPr>
              <a:t>可等待一个特定的进程的状态改变信息</a:t>
            </a:r>
          </a:p>
          <a:p>
            <a:r>
              <a:rPr lang="en-US" altLang="zh-CN" sz="3200" dirty="0" err="1">
                <a:latin typeface="+mj-ea"/>
                <a:ea typeface="+mj-ea"/>
              </a:rPr>
              <a:t>waitpid</a:t>
            </a:r>
            <a:r>
              <a:rPr lang="zh-CN" altLang="en-US" sz="3200" dirty="0">
                <a:latin typeface="+mj-ea"/>
                <a:ea typeface="+mj-ea"/>
              </a:rPr>
              <a:t>可以实现非阻塞的等待操作，有时希望取得子进程的状态改变信息，但不希望阻塞父进程等待子进程状态改变</a:t>
            </a:r>
          </a:p>
          <a:p>
            <a:r>
              <a:rPr lang="en-US" altLang="zh-CN" sz="3200" dirty="0" err="1">
                <a:latin typeface="+mj-ea"/>
                <a:ea typeface="+mj-ea"/>
              </a:rPr>
              <a:t>waitpid</a:t>
            </a:r>
            <a:r>
              <a:rPr lang="zh-CN" altLang="en-US" sz="3200" dirty="0">
                <a:latin typeface="+mj-ea"/>
                <a:ea typeface="+mj-ea"/>
              </a:rPr>
              <a:t>支持作业控制（进程组控制）</a:t>
            </a:r>
          </a:p>
          <a:p>
            <a:pPr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</a:pPr>
            <a:endParaRPr lang="en-US" altLang="zh-CN" dirty="0">
              <a:latin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CE85159-736B-4E97-B1D9-ACF26D261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/>
              <a:t>waitpid</a:t>
            </a:r>
            <a:r>
              <a:rPr lang="zh-CN" altLang="en-US" dirty="0"/>
              <a:t>的特有功能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8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8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ym typeface="+mn-lt"/>
              </a:rPr>
              <a:t>感谢观看！</a:t>
            </a:r>
          </a:p>
        </p:txBody>
      </p:sp>
      <p:sp>
        <p:nvSpPr>
          <p:cNvPr id="10" name="副标题 9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lt"/>
              </a:rPr>
              <a:t>授课教师：  </a:t>
            </a:r>
            <a:r>
              <a:rPr lang="en-US" altLang="zh-CN" dirty="0">
                <a:sym typeface="+mn-lt"/>
              </a:rPr>
              <a:t>				</a:t>
            </a:r>
            <a:r>
              <a:rPr lang="zh-CN" altLang="en-US" dirty="0">
                <a:sym typeface="+mn-lt"/>
              </a:rPr>
              <a:t>电子邮箱：</a:t>
            </a:r>
          </a:p>
        </p:txBody>
      </p:sp>
    </p:spTree>
    <p:extLst>
      <p:ext uri="{BB962C8B-B14F-4D97-AF65-F5344CB8AC3E}">
        <p14:creationId xmlns:p14="http://schemas.microsoft.com/office/powerpoint/2010/main" val="203258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447"/>
    </mc:Choice>
    <mc:Fallback xmlns="">
      <p:transition advTm="10447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B3B44D1-9FA2-4DAD-828C-B3C3F44ED7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进程状态切换</a:t>
            </a:r>
            <a:endParaRPr lang="en-US" dirty="0"/>
          </a:p>
        </p:txBody>
      </p:sp>
      <p:graphicFrame>
        <p:nvGraphicFramePr>
          <p:cNvPr id="15363" name="对象 1">
            <a:extLst>
              <a:ext uri="{FF2B5EF4-FFF2-40B4-BE49-F238E27FC236}">
                <a16:creationId xmlns:a16="http://schemas.microsoft.com/office/drawing/2014/main" id="{DAC0C7E0-BD43-4705-B414-A3CD8C0B98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0478188"/>
              </p:ext>
            </p:extLst>
          </p:nvPr>
        </p:nvGraphicFramePr>
        <p:xfrm>
          <a:off x="34925" y="1700213"/>
          <a:ext cx="9034463" cy="424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7246710" imgH="3413707" progId="Visio.Drawing.11">
                  <p:embed/>
                </p:oleObj>
              </mc:Choice>
              <mc:Fallback>
                <p:oleObj name="Visio" r:id="rId3" imgW="7246710" imgH="3413707" progId="Visio.Drawing.11">
                  <p:embed/>
                  <p:pic>
                    <p:nvPicPr>
                      <p:cNvPr id="15363" name="对象 1">
                        <a:extLst>
                          <a:ext uri="{FF2B5EF4-FFF2-40B4-BE49-F238E27FC236}">
                            <a16:creationId xmlns:a16="http://schemas.microsoft.com/office/drawing/2014/main" id="{DAC0C7E0-BD43-4705-B414-A3CD8C0B98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" y="1700213"/>
                        <a:ext cx="9034463" cy="424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3EACBC08-F9A1-4105-9D3C-F6B67D5CD7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t</a:t>
            </a:r>
            <a:r>
              <a:rPr lang="en-US"/>
              <a:t>ask_struct:</a:t>
            </a:r>
            <a:r>
              <a:rPr lang="zh-CN" altLang="en-US"/>
              <a:t>文件管理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3DAE7826-A842-492E-9B0D-486BFB0DD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300" y="2347913"/>
            <a:ext cx="1008063" cy="288925"/>
          </a:xfrm>
          <a:prstGeom prst="rect">
            <a:avLst/>
          </a:prstGeom>
          <a:solidFill>
            <a:srgbClr val="FF0000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fs</a:t>
            </a:r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E2F2809B-A085-4DDC-BFC7-E5109C2A6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300" y="2636838"/>
            <a:ext cx="1008063" cy="288925"/>
          </a:xfrm>
          <a:prstGeom prst="rect">
            <a:avLst/>
          </a:prstGeom>
          <a:solidFill>
            <a:srgbClr val="00A0E0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files</a:t>
            </a:r>
          </a:p>
        </p:txBody>
      </p:sp>
      <p:sp>
        <p:nvSpPr>
          <p:cNvPr id="17413" name="Line 5">
            <a:extLst>
              <a:ext uri="{FF2B5EF4-FFF2-40B4-BE49-F238E27FC236}">
                <a16:creationId xmlns:a16="http://schemas.microsoft.com/office/drawing/2014/main" id="{3B476B80-5391-45DA-8186-BE55F76B6964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0300" y="1987550"/>
            <a:ext cx="0" cy="1368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3025" tIns="36512" rIns="73025" bIns="36512"/>
          <a:lstStyle/>
          <a:p>
            <a:endParaRPr lang="zh-CN" altLang="en-US"/>
          </a:p>
        </p:txBody>
      </p:sp>
      <p:sp>
        <p:nvSpPr>
          <p:cNvPr id="17414" name="Line 6">
            <a:extLst>
              <a:ext uri="{FF2B5EF4-FFF2-40B4-BE49-F238E27FC236}">
                <a16:creationId xmlns:a16="http://schemas.microsoft.com/office/drawing/2014/main" id="{1F2AC726-88EA-4FA9-A0E1-24030925BF48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8363" y="1987550"/>
            <a:ext cx="0" cy="1368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3025" tIns="36512" rIns="73025" bIns="36512"/>
          <a:lstStyle/>
          <a:p>
            <a:endParaRPr lang="zh-CN" altLang="en-US"/>
          </a:p>
        </p:txBody>
      </p:sp>
      <p:sp>
        <p:nvSpPr>
          <p:cNvPr id="17415" name="Text Box 7">
            <a:extLst>
              <a:ext uri="{FF2B5EF4-FFF2-40B4-BE49-F238E27FC236}">
                <a16:creationId xmlns:a16="http://schemas.microsoft.com/office/drawing/2014/main" id="{653B4A8B-F236-4C62-B510-C4F18CE11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1875" y="1630363"/>
            <a:ext cx="11366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025" tIns="36512" rIns="73025" bIns="36512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30000"/>
              </a:spcBef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b="0">
                <a:latin typeface="Times New Roman" panose="02020603050405020304" pitchFamily="18" charset="0"/>
                <a:ea typeface="宋体" panose="02010600030101010101" pitchFamily="2" charset="-122"/>
              </a:rPr>
              <a:t>task_struct</a:t>
            </a:r>
          </a:p>
        </p:txBody>
      </p:sp>
      <p:sp>
        <p:nvSpPr>
          <p:cNvPr id="11272" name="Rectangle 8">
            <a:extLst>
              <a:ext uri="{FF2B5EF4-FFF2-40B4-BE49-F238E27FC236}">
                <a16:creationId xmlns:a16="http://schemas.microsoft.com/office/drawing/2014/main" id="{B227FE50-0105-41E0-B4BC-9C0C2A9D6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1844675"/>
            <a:ext cx="1152525" cy="287338"/>
          </a:xfrm>
          <a:prstGeom prst="rect">
            <a:avLst/>
          </a:prstGeom>
          <a:solidFill>
            <a:srgbClr val="FF0000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count</a:t>
            </a:r>
          </a:p>
        </p:txBody>
      </p:sp>
      <p:sp>
        <p:nvSpPr>
          <p:cNvPr id="11273" name="Rectangle 9">
            <a:extLst>
              <a:ext uri="{FF2B5EF4-FFF2-40B4-BE49-F238E27FC236}">
                <a16:creationId xmlns:a16="http://schemas.microsoft.com/office/drawing/2014/main" id="{62BD528C-3DC7-49D6-9A83-CFD198116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132013"/>
            <a:ext cx="1152525" cy="287337"/>
          </a:xfrm>
          <a:prstGeom prst="rect">
            <a:avLst/>
          </a:prstGeom>
          <a:solidFill>
            <a:srgbClr val="FF0000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umask</a:t>
            </a:r>
          </a:p>
        </p:txBody>
      </p:sp>
      <p:sp>
        <p:nvSpPr>
          <p:cNvPr id="11274" name="Rectangle 10">
            <a:extLst>
              <a:ext uri="{FF2B5EF4-FFF2-40B4-BE49-F238E27FC236}">
                <a16:creationId xmlns:a16="http://schemas.microsoft.com/office/drawing/2014/main" id="{B2293360-08C6-4037-8B77-7444C3E41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420938"/>
            <a:ext cx="1152525" cy="287337"/>
          </a:xfrm>
          <a:prstGeom prst="rect">
            <a:avLst/>
          </a:prstGeom>
          <a:solidFill>
            <a:srgbClr val="FF0000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*root</a:t>
            </a:r>
          </a:p>
        </p:txBody>
      </p:sp>
      <p:sp>
        <p:nvSpPr>
          <p:cNvPr id="11275" name="Rectangle 11">
            <a:extLst>
              <a:ext uri="{FF2B5EF4-FFF2-40B4-BE49-F238E27FC236}">
                <a16:creationId xmlns:a16="http://schemas.microsoft.com/office/drawing/2014/main" id="{ECBB53D4-3626-453D-9CF6-6B23F28DA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708275"/>
            <a:ext cx="1152525" cy="287338"/>
          </a:xfrm>
          <a:prstGeom prst="rect">
            <a:avLst/>
          </a:prstGeom>
          <a:solidFill>
            <a:srgbClr val="FF0000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*pwd</a:t>
            </a:r>
          </a:p>
        </p:txBody>
      </p:sp>
      <p:sp>
        <p:nvSpPr>
          <p:cNvPr id="11276" name="Rectangle 12">
            <a:extLst>
              <a:ext uri="{FF2B5EF4-FFF2-40B4-BE49-F238E27FC236}">
                <a16:creationId xmlns:a16="http://schemas.microsoft.com/office/drawing/2014/main" id="{2BB27EA1-FD40-482C-9C80-71F09E44D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005263"/>
            <a:ext cx="1584325" cy="287337"/>
          </a:xfrm>
          <a:prstGeom prst="rect">
            <a:avLst/>
          </a:prstGeom>
          <a:solidFill>
            <a:srgbClr val="00A0E0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count</a:t>
            </a:r>
          </a:p>
        </p:txBody>
      </p:sp>
      <p:sp>
        <p:nvSpPr>
          <p:cNvPr id="11277" name="Rectangle 13">
            <a:extLst>
              <a:ext uri="{FF2B5EF4-FFF2-40B4-BE49-F238E27FC236}">
                <a16:creationId xmlns:a16="http://schemas.microsoft.com/office/drawing/2014/main" id="{742C14CD-B5A8-4E43-A5E7-FA5621463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292600"/>
            <a:ext cx="1584325" cy="287338"/>
          </a:xfrm>
          <a:prstGeom prst="rect">
            <a:avLst/>
          </a:prstGeom>
          <a:solidFill>
            <a:srgbClr val="00A0E0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close_on_exec</a:t>
            </a:r>
          </a:p>
        </p:txBody>
      </p:sp>
      <p:sp>
        <p:nvSpPr>
          <p:cNvPr id="11278" name="Rectangle 14">
            <a:extLst>
              <a:ext uri="{FF2B5EF4-FFF2-40B4-BE49-F238E27FC236}">
                <a16:creationId xmlns:a16="http://schemas.microsoft.com/office/drawing/2014/main" id="{0960A694-2F54-4900-A274-A100DC476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581525"/>
            <a:ext cx="1584325" cy="287338"/>
          </a:xfrm>
          <a:prstGeom prst="rect">
            <a:avLst/>
          </a:prstGeom>
          <a:solidFill>
            <a:srgbClr val="00A0E0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open_fs</a:t>
            </a:r>
          </a:p>
        </p:txBody>
      </p:sp>
      <p:sp>
        <p:nvSpPr>
          <p:cNvPr id="11279" name="Rectangle 15">
            <a:extLst>
              <a:ext uri="{FF2B5EF4-FFF2-40B4-BE49-F238E27FC236}">
                <a16:creationId xmlns:a16="http://schemas.microsoft.com/office/drawing/2014/main" id="{8C356147-AA0A-47F3-805E-BA5910574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868863"/>
            <a:ext cx="1584325" cy="287337"/>
          </a:xfrm>
          <a:prstGeom prst="rect">
            <a:avLst/>
          </a:prstGeom>
          <a:solidFill>
            <a:srgbClr val="00A0E0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fd[0]</a:t>
            </a:r>
          </a:p>
        </p:txBody>
      </p:sp>
      <p:sp>
        <p:nvSpPr>
          <p:cNvPr id="11280" name="Rectangle 16">
            <a:extLst>
              <a:ext uri="{FF2B5EF4-FFF2-40B4-BE49-F238E27FC236}">
                <a16:creationId xmlns:a16="http://schemas.microsoft.com/office/drawing/2014/main" id="{29C76558-117D-45D5-8B39-B4A9A7E71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156200"/>
            <a:ext cx="1584325" cy="287338"/>
          </a:xfrm>
          <a:prstGeom prst="rect">
            <a:avLst/>
          </a:prstGeom>
          <a:solidFill>
            <a:srgbClr val="00A0E0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fd[1]</a:t>
            </a:r>
          </a:p>
        </p:txBody>
      </p:sp>
      <p:sp>
        <p:nvSpPr>
          <p:cNvPr id="11281" name="Rectangle 17">
            <a:extLst>
              <a:ext uri="{FF2B5EF4-FFF2-40B4-BE49-F238E27FC236}">
                <a16:creationId xmlns:a16="http://schemas.microsoft.com/office/drawing/2014/main" id="{154C63AC-06F9-4A20-A788-24393AB36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445125"/>
            <a:ext cx="1584325" cy="503238"/>
          </a:xfrm>
          <a:prstGeom prst="rect">
            <a:avLst/>
          </a:prstGeom>
          <a:solidFill>
            <a:srgbClr val="00A0E0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……</a:t>
            </a:r>
          </a:p>
        </p:txBody>
      </p:sp>
      <p:sp>
        <p:nvSpPr>
          <p:cNvPr id="17426" name="Line 18">
            <a:extLst>
              <a:ext uri="{FF2B5EF4-FFF2-40B4-BE49-F238E27FC236}">
                <a16:creationId xmlns:a16="http://schemas.microsoft.com/office/drawing/2014/main" id="{D37F0EE2-83EC-4167-A792-7A28F66E232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7638" y="1916113"/>
            <a:ext cx="3603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3025" tIns="36512" rIns="73025" bIns="36512"/>
          <a:lstStyle/>
          <a:p>
            <a:endParaRPr lang="zh-CN" altLang="en-US"/>
          </a:p>
        </p:txBody>
      </p:sp>
      <p:sp>
        <p:nvSpPr>
          <p:cNvPr id="17427" name="Line 19">
            <a:extLst>
              <a:ext uri="{FF2B5EF4-FFF2-40B4-BE49-F238E27FC236}">
                <a16:creationId xmlns:a16="http://schemas.microsoft.com/office/drawing/2014/main" id="{E4534F21-09DD-4326-9DC0-F765FC65B36B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7638" y="1916113"/>
            <a:ext cx="0" cy="576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3025" tIns="36512" rIns="73025" bIns="36512"/>
          <a:lstStyle/>
          <a:p>
            <a:endParaRPr lang="zh-CN" altLang="en-US"/>
          </a:p>
        </p:txBody>
      </p:sp>
      <p:sp>
        <p:nvSpPr>
          <p:cNvPr id="17428" name="Line 20">
            <a:extLst>
              <a:ext uri="{FF2B5EF4-FFF2-40B4-BE49-F238E27FC236}">
                <a16:creationId xmlns:a16="http://schemas.microsoft.com/office/drawing/2014/main" id="{0C0A358E-636F-49EA-A745-D1BC5215BB4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11375" y="2492375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3025" tIns="36512" rIns="73025" bIns="36512"/>
          <a:lstStyle/>
          <a:p>
            <a:endParaRPr lang="zh-CN" altLang="en-US"/>
          </a:p>
        </p:txBody>
      </p:sp>
      <p:sp>
        <p:nvSpPr>
          <p:cNvPr id="17429" name="Line 21">
            <a:extLst>
              <a:ext uri="{FF2B5EF4-FFF2-40B4-BE49-F238E27FC236}">
                <a16:creationId xmlns:a16="http://schemas.microsoft.com/office/drawing/2014/main" id="{7D402D3E-42CD-4965-BAAE-46E458B19D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11375" y="2779713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3025" tIns="36512" rIns="73025" bIns="36512"/>
          <a:lstStyle/>
          <a:p>
            <a:endParaRPr lang="zh-CN" altLang="en-US"/>
          </a:p>
        </p:txBody>
      </p:sp>
      <p:sp>
        <p:nvSpPr>
          <p:cNvPr id="17430" name="Line 22">
            <a:extLst>
              <a:ext uri="{FF2B5EF4-FFF2-40B4-BE49-F238E27FC236}">
                <a16:creationId xmlns:a16="http://schemas.microsoft.com/office/drawing/2014/main" id="{CEEAF5D2-179C-4A22-960A-9047D346A45E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7638" y="2779713"/>
            <a:ext cx="0" cy="1368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3025" tIns="36512" rIns="73025" bIns="36512"/>
          <a:lstStyle/>
          <a:p>
            <a:endParaRPr lang="zh-CN" altLang="en-US"/>
          </a:p>
        </p:txBody>
      </p:sp>
      <p:sp>
        <p:nvSpPr>
          <p:cNvPr id="17431" name="Line 23">
            <a:extLst>
              <a:ext uri="{FF2B5EF4-FFF2-40B4-BE49-F238E27FC236}">
                <a16:creationId xmlns:a16="http://schemas.microsoft.com/office/drawing/2014/main" id="{A63ED92B-AE13-4A0E-B33A-A6687BEC9E48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7638" y="4148138"/>
            <a:ext cx="3603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3025" tIns="36512" rIns="73025" bIns="36512"/>
          <a:lstStyle/>
          <a:p>
            <a:endParaRPr lang="zh-CN" altLang="en-US"/>
          </a:p>
        </p:txBody>
      </p:sp>
      <p:sp>
        <p:nvSpPr>
          <p:cNvPr id="17432" name="Rectangle 24">
            <a:extLst>
              <a:ext uri="{FF2B5EF4-FFF2-40B4-BE49-F238E27FC236}">
                <a16:creationId xmlns:a16="http://schemas.microsoft.com/office/drawing/2014/main" id="{057DA56B-107B-48F4-B000-463C51A6B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4488" y="1555750"/>
            <a:ext cx="1152525" cy="936625"/>
          </a:xfrm>
          <a:prstGeom prst="rect">
            <a:avLst/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30000"/>
              </a:spcBef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 b="0">
              <a:ea typeface="宋体" panose="02010600030101010101" pitchFamily="2" charset="-122"/>
            </a:endParaRPr>
          </a:p>
        </p:txBody>
      </p:sp>
      <p:sp>
        <p:nvSpPr>
          <p:cNvPr id="17433" name="Rectangle 25">
            <a:extLst>
              <a:ext uri="{FF2B5EF4-FFF2-40B4-BE49-F238E27FC236}">
                <a16:creationId xmlns:a16="http://schemas.microsoft.com/office/drawing/2014/main" id="{3367A4AD-EA18-4B3D-B28B-CD2ADC730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4488" y="2779713"/>
            <a:ext cx="1152525" cy="936625"/>
          </a:xfrm>
          <a:prstGeom prst="rect">
            <a:avLst/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30000"/>
              </a:spcBef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 b="0">
              <a:ea typeface="宋体" panose="02010600030101010101" pitchFamily="2" charset="-122"/>
            </a:endParaRPr>
          </a:p>
        </p:txBody>
      </p:sp>
      <p:sp>
        <p:nvSpPr>
          <p:cNvPr id="17434" name="Line 26">
            <a:extLst>
              <a:ext uri="{FF2B5EF4-FFF2-40B4-BE49-F238E27FC236}">
                <a16:creationId xmlns:a16="http://schemas.microsoft.com/office/drawing/2014/main" id="{F8411453-7585-4BF1-950A-888E58319E0E}"/>
              </a:ext>
            </a:extLst>
          </p:cNvPr>
          <p:cNvSpPr>
            <a:spLocks noChangeShapeType="1"/>
          </p:cNvSpPr>
          <p:nvPr/>
        </p:nvSpPr>
        <p:spPr bwMode="auto">
          <a:xfrm>
            <a:off x="4200525" y="2563813"/>
            <a:ext cx="3603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3025" tIns="36512" rIns="73025" bIns="36512"/>
          <a:lstStyle/>
          <a:p>
            <a:endParaRPr lang="zh-CN" altLang="en-US"/>
          </a:p>
        </p:txBody>
      </p:sp>
      <p:sp>
        <p:nvSpPr>
          <p:cNvPr id="17435" name="Line 27">
            <a:extLst>
              <a:ext uri="{FF2B5EF4-FFF2-40B4-BE49-F238E27FC236}">
                <a16:creationId xmlns:a16="http://schemas.microsoft.com/office/drawing/2014/main" id="{D4160CB9-92D7-4D4A-84CD-475B9A798E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60888" y="1628775"/>
            <a:ext cx="0" cy="935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3025" tIns="36512" rIns="73025" bIns="36512"/>
          <a:lstStyle/>
          <a:p>
            <a:endParaRPr lang="zh-CN" altLang="en-US"/>
          </a:p>
        </p:txBody>
      </p:sp>
      <p:sp>
        <p:nvSpPr>
          <p:cNvPr id="17436" name="Line 28">
            <a:extLst>
              <a:ext uri="{FF2B5EF4-FFF2-40B4-BE49-F238E27FC236}">
                <a16:creationId xmlns:a16="http://schemas.microsoft.com/office/drawing/2014/main" id="{A79BF120-00D3-4EC2-A0C0-ED06AECF944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60888" y="1628775"/>
            <a:ext cx="86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3025" tIns="36512" rIns="73025" bIns="36512"/>
          <a:lstStyle/>
          <a:p>
            <a:endParaRPr lang="zh-CN" altLang="en-US"/>
          </a:p>
        </p:txBody>
      </p:sp>
      <p:sp>
        <p:nvSpPr>
          <p:cNvPr id="17437" name="Line 29">
            <a:extLst>
              <a:ext uri="{FF2B5EF4-FFF2-40B4-BE49-F238E27FC236}">
                <a16:creationId xmlns:a16="http://schemas.microsoft.com/office/drawing/2014/main" id="{A0E3F4C4-B266-425B-A729-141A2496AE25}"/>
              </a:ext>
            </a:extLst>
          </p:cNvPr>
          <p:cNvSpPr>
            <a:spLocks noChangeShapeType="1"/>
          </p:cNvSpPr>
          <p:nvPr/>
        </p:nvSpPr>
        <p:spPr bwMode="auto">
          <a:xfrm>
            <a:off x="4200525" y="2852738"/>
            <a:ext cx="1223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3025" tIns="36512" rIns="73025" bIns="36512"/>
          <a:lstStyle/>
          <a:p>
            <a:endParaRPr lang="zh-CN" altLang="en-US"/>
          </a:p>
        </p:txBody>
      </p:sp>
      <p:sp>
        <p:nvSpPr>
          <p:cNvPr id="11294" name="Rectangle 30">
            <a:extLst>
              <a:ext uri="{FF2B5EF4-FFF2-40B4-BE49-F238E27FC236}">
                <a16:creationId xmlns:a16="http://schemas.microsoft.com/office/drawing/2014/main" id="{E6410940-B245-4991-98CA-1E8810AF5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4488" y="4005263"/>
            <a:ext cx="1439862" cy="287337"/>
          </a:xfrm>
          <a:prstGeom prst="rect">
            <a:avLst/>
          </a:prstGeom>
          <a:solidFill>
            <a:srgbClr val="00A0E0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f_mode</a:t>
            </a:r>
          </a:p>
        </p:txBody>
      </p:sp>
      <p:sp>
        <p:nvSpPr>
          <p:cNvPr id="11295" name="Rectangle 31">
            <a:extLst>
              <a:ext uri="{FF2B5EF4-FFF2-40B4-BE49-F238E27FC236}">
                <a16:creationId xmlns:a16="http://schemas.microsoft.com/office/drawing/2014/main" id="{C5458A4A-BEAA-44DD-A020-5D198EBF7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4488" y="4292600"/>
            <a:ext cx="1439862" cy="287338"/>
          </a:xfrm>
          <a:prstGeom prst="rect">
            <a:avLst/>
          </a:prstGeom>
          <a:solidFill>
            <a:srgbClr val="00A0E0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f_pcs</a:t>
            </a:r>
          </a:p>
        </p:txBody>
      </p:sp>
      <p:sp>
        <p:nvSpPr>
          <p:cNvPr id="11296" name="Rectangle 32">
            <a:extLst>
              <a:ext uri="{FF2B5EF4-FFF2-40B4-BE49-F238E27FC236}">
                <a16:creationId xmlns:a16="http://schemas.microsoft.com/office/drawing/2014/main" id="{F2BBB559-751D-49DD-B758-4DDC23B96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4488" y="4581525"/>
            <a:ext cx="1439862" cy="287338"/>
          </a:xfrm>
          <a:prstGeom prst="rect">
            <a:avLst/>
          </a:prstGeom>
          <a:solidFill>
            <a:srgbClr val="00A0E0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f_flags</a:t>
            </a:r>
          </a:p>
        </p:txBody>
      </p:sp>
      <p:sp>
        <p:nvSpPr>
          <p:cNvPr id="11297" name="Rectangle 33">
            <a:extLst>
              <a:ext uri="{FF2B5EF4-FFF2-40B4-BE49-F238E27FC236}">
                <a16:creationId xmlns:a16="http://schemas.microsoft.com/office/drawing/2014/main" id="{0115EDC5-5D45-4274-B3CB-1619F9CB6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4488" y="4868863"/>
            <a:ext cx="1439862" cy="287337"/>
          </a:xfrm>
          <a:prstGeom prst="rect">
            <a:avLst/>
          </a:prstGeom>
          <a:solidFill>
            <a:srgbClr val="00A0E0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f_count</a:t>
            </a:r>
          </a:p>
        </p:txBody>
      </p:sp>
      <p:sp>
        <p:nvSpPr>
          <p:cNvPr id="11298" name="Rectangle 34">
            <a:extLst>
              <a:ext uri="{FF2B5EF4-FFF2-40B4-BE49-F238E27FC236}">
                <a16:creationId xmlns:a16="http://schemas.microsoft.com/office/drawing/2014/main" id="{AAE54A39-CB38-49A8-9D6F-3FFF088CC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4488" y="5156200"/>
            <a:ext cx="1439862" cy="287338"/>
          </a:xfrm>
          <a:prstGeom prst="rect">
            <a:avLst/>
          </a:prstGeom>
          <a:solidFill>
            <a:srgbClr val="00A0E0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f_owner</a:t>
            </a:r>
          </a:p>
        </p:txBody>
      </p:sp>
      <p:sp>
        <p:nvSpPr>
          <p:cNvPr id="11299" name="Rectangle 35">
            <a:extLst>
              <a:ext uri="{FF2B5EF4-FFF2-40B4-BE49-F238E27FC236}">
                <a16:creationId xmlns:a16="http://schemas.microsoft.com/office/drawing/2014/main" id="{338B96B3-6088-495F-9804-AE11F98FC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948363"/>
            <a:ext cx="1584325" cy="287337"/>
          </a:xfrm>
          <a:prstGeom prst="rect">
            <a:avLst/>
          </a:prstGeom>
          <a:solidFill>
            <a:srgbClr val="00A0E0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fd[255]</a:t>
            </a:r>
          </a:p>
        </p:txBody>
      </p:sp>
      <p:sp>
        <p:nvSpPr>
          <p:cNvPr id="11300" name="Rectangle 36">
            <a:extLst>
              <a:ext uri="{FF2B5EF4-FFF2-40B4-BE49-F238E27FC236}">
                <a16:creationId xmlns:a16="http://schemas.microsoft.com/office/drawing/2014/main" id="{AF9BB8DD-801A-4854-821A-E655AB39E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4488" y="5445125"/>
            <a:ext cx="1439862" cy="287338"/>
          </a:xfrm>
          <a:prstGeom prst="rect">
            <a:avLst/>
          </a:prstGeom>
          <a:solidFill>
            <a:srgbClr val="00A0E0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f_inode</a:t>
            </a:r>
          </a:p>
        </p:txBody>
      </p:sp>
      <p:sp>
        <p:nvSpPr>
          <p:cNvPr id="11301" name="Rectangle 37">
            <a:extLst>
              <a:ext uri="{FF2B5EF4-FFF2-40B4-BE49-F238E27FC236}">
                <a16:creationId xmlns:a16="http://schemas.microsoft.com/office/drawing/2014/main" id="{63EF5DE3-1DEE-4DF1-85FB-BD8F41148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4488" y="5732463"/>
            <a:ext cx="1439862" cy="287337"/>
          </a:xfrm>
          <a:prstGeom prst="rect">
            <a:avLst/>
          </a:prstGeom>
          <a:solidFill>
            <a:srgbClr val="00A0E0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f_op</a:t>
            </a:r>
          </a:p>
        </p:txBody>
      </p:sp>
      <p:sp>
        <p:nvSpPr>
          <p:cNvPr id="11302" name="Rectangle 38">
            <a:extLst>
              <a:ext uri="{FF2B5EF4-FFF2-40B4-BE49-F238E27FC236}">
                <a16:creationId xmlns:a16="http://schemas.microsoft.com/office/drawing/2014/main" id="{DCD7EECE-8498-4552-AA25-4C2C1189F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4488" y="6021388"/>
            <a:ext cx="1439862" cy="287337"/>
          </a:xfrm>
          <a:prstGeom prst="rect">
            <a:avLst/>
          </a:prstGeom>
          <a:solidFill>
            <a:srgbClr val="00A0E0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f_version</a:t>
            </a:r>
          </a:p>
        </p:txBody>
      </p:sp>
      <p:sp>
        <p:nvSpPr>
          <p:cNvPr id="17447" name="Line 39">
            <a:extLst>
              <a:ext uri="{FF2B5EF4-FFF2-40B4-BE49-F238E27FC236}">
                <a16:creationId xmlns:a16="http://schemas.microsoft.com/office/drawing/2014/main" id="{187CF330-5031-4944-A3F7-DA629FF742C2}"/>
              </a:ext>
            </a:extLst>
          </p:cNvPr>
          <p:cNvSpPr>
            <a:spLocks noChangeShapeType="1"/>
          </p:cNvSpPr>
          <p:nvPr/>
        </p:nvSpPr>
        <p:spPr bwMode="auto">
          <a:xfrm>
            <a:off x="4632325" y="5300663"/>
            <a:ext cx="287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3025" tIns="36512" rIns="73025" bIns="36512"/>
          <a:lstStyle/>
          <a:p>
            <a:endParaRPr lang="zh-CN" altLang="en-US"/>
          </a:p>
        </p:txBody>
      </p:sp>
      <p:sp>
        <p:nvSpPr>
          <p:cNvPr id="17448" name="Line 40">
            <a:extLst>
              <a:ext uri="{FF2B5EF4-FFF2-40B4-BE49-F238E27FC236}">
                <a16:creationId xmlns:a16="http://schemas.microsoft.com/office/drawing/2014/main" id="{94D04BFC-F300-4334-B22F-EB18B724B5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19663" y="4148138"/>
            <a:ext cx="0" cy="1152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3025" tIns="36512" rIns="73025" bIns="36512"/>
          <a:lstStyle/>
          <a:p>
            <a:endParaRPr lang="zh-CN" altLang="en-US"/>
          </a:p>
        </p:txBody>
      </p:sp>
      <p:sp>
        <p:nvSpPr>
          <p:cNvPr id="17449" name="Line 41">
            <a:extLst>
              <a:ext uri="{FF2B5EF4-FFF2-40B4-BE49-F238E27FC236}">
                <a16:creationId xmlns:a16="http://schemas.microsoft.com/office/drawing/2014/main" id="{1386E05A-D21D-4418-9DF6-C409D844AFAA}"/>
              </a:ext>
            </a:extLst>
          </p:cNvPr>
          <p:cNvSpPr>
            <a:spLocks noChangeShapeType="1"/>
          </p:cNvSpPr>
          <p:nvPr/>
        </p:nvSpPr>
        <p:spPr bwMode="auto">
          <a:xfrm>
            <a:off x="4919663" y="4148138"/>
            <a:ext cx="504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3025" tIns="36512" rIns="73025" bIns="36512"/>
          <a:lstStyle/>
          <a:p>
            <a:endParaRPr lang="zh-CN" altLang="en-US"/>
          </a:p>
        </p:txBody>
      </p:sp>
      <p:sp>
        <p:nvSpPr>
          <p:cNvPr id="17450" name="Rectangle 42">
            <a:extLst>
              <a:ext uri="{FF2B5EF4-FFF2-40B4-BE49-F238E27FC236}">
                <a16:creationId xmlns:a16="http://schemas.microsoft.com/office/drawing/2014/main" id="{09872F95-4520-4132-8B1E-43DFCB9DF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9538" y="4005263"/>
            <a:ext cx="1152525" cy="936625"/>
          </a:xfrm>
          <a:prstGeom prst="rect">
            <a:avLst/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30000"/>
              </a:spcBef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 b="0">
              <a:ea typeface="宋体" panose="02010600030101010101" pitchFamily="2" charset="-122"/>
            </a:endParaRPr>
          </a:p>
        </p:txBody>
      </p:sp>
      <p:sp>
        <p:nvSpPr>
          <p:cNvPr id="17451" name="Line 43">
            <a:extLst>
              <a:ext uri="{FF2B5EF4-FFF2-40B4-BE49-F238E27FC236}">
                <a16:creationId xmlns:a16="http://schemas.microsoft.com/office/drawing/2014/main" id="{B286D884-53B0-4766-81BF-5B6712C9E622}"/>
              </a:ext>
            </a:extLst>
          </p:cNvPr>
          <p:cNvSpPr>
            <a:spLocks noChangeShapeType="1"/>
          </p:cNvSpPr>
          <p:nvPr/>
        </p:nvSpPr>
        <p:spPr bwMode="auto">
          <a:xfrm>
            <a:off x="6864350" y="5588000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3025" tIns="36512" rIns="73025" bIns="36512"/>
          <a:lstStyle/>
          <a:p>
            <a:endParaRPr lang="zh-CN" altLang="en-US"/>
          </a:p>
        </p:txBody>
      </p:sp>
      <p:sp>
        <p:nvSpPr>
          <p:cNvPr id="17452" name="Line 44">
            <a:extLst>
              <a:ext uri="{FF2B5EF4-FFF2-40B4-BE49-F238E27FC236}">
                <a16:creationId xmlns:a16="http://schemas.microsoft.com/office/drawing/2014/main" id="{19BCCBEC-AFF2-4EC7-8E92-8B53FE45A24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53275" y="4076700"/>
            <a:ext cx="0" cy="1511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3025" tIns="36512" rIns="73025" bIns="36512"/>
          <a:lstStyle/>
          <a:p>
            <a:endParaRPr lang="zh-CN" altLang="en-US"/>
          </a:p>
        </p:txBody>
      </p:sp>
      <p:sp>
        <p:nvSpPr>
          <p:cNvPr id="17453" name="Line 45">
            <a:extLst>
              <a:ext uri="{FF2B5EF4-FFF2-40B4-BE49-F238E27FC236}">
                <a16:creationId xmlns:a16="http://schemas.microsoft.com/office/drawing/2014/main" id="{03280809-3A27-45F0-A8C6-548884C1477C}"/>
              </a:ext>
            </a:extLst>
          </p:cNvPr>
          <p:cNvSpPr>
            <a:spLocks noChangeShapeType="1"/>
          </p:cNvSpPr>
          <p:nvPr/>
        </p:nvSpPr>
        <p:spPr bwMode="auto">
          <a:xfrm>
            <a:off x="7153275" y="4076700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3025" tIns="36512" rIns="73025" bIns="36512"/>
          <a:lstStyle/>
          <a:p>
            <a:endParaRPr lang="zh-CN" altLang="en-US"/>
          </a:p>
        </p:txBody>
      </p:sp>
      <p:sp>
        <p:nvSpPr>
          <p:cNvPr id="17454" name="Text Box 46">
            <a:extLst>
              <a:ext uri="{FF2B5EF4-FFF2-40B4-BE49-F238E27FC236}">
                <a16:creationId xmlns:a16="http://schemas.microsoft.com/office/drawing/2014/main" id="{2E3179A5-7343-4426-9053-92EB37A16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1441450"/>
            <a:ext cx="10096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025" tIns="36512" rIns="73025" bIns="36512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30000"/>
              </a:spcBef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fs_struct</a:t>
            </a:r>
          </a:p>
        </p:txBody>
      </p:sp>
      <p:sp>
        <p:nvSpPr>
          <p:cNvPr id="17455" name="Text Box 47">
            <a:extLst>
              <a:ext uri="{FF2B5EF4-FFF2-40B4-BE49-F238E27FC236}">
                <a16:creationId xmlns:a16="http://schemas.microsoft.com/office/drawing/2014/main" id="{58E769DA-D455-43EB-AE14-5D2A70D7A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1800" y="1281113"/>
            <a:ext cx="7048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025" tIns="36512" rIns="73025" bIns="36512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30000"/>
              </a:spcBef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inode</a:t>
            </a:r>
          </a:p>
        </p:txBody>
      </p:sp>
      <p:sp>
        <p:nvSpPr>
          <p:cNvPr id="17456" name="Text Box 48">
            <a:extLst>
              <a:ext uri="{FF2B5EF4-FFF2-40B4-BE49-F238E27FC236}">
                <a16:creationId xmlns:a16="http://schemas.microsoft.com/office/drawing/2014/main" id="{03EEFBB6-D946-400F-A42D-488B0EF36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5438" y="3644900"/>
            <a:ext cx="7048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025" tIns="36512" rIns="73025" bIns="36512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30000"/>
              </a:spcBef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inode</a:t>
            </a:r>
          </a:p>
        </p:txBody>
      </p:sp>
      <p:sp>
        <p:nvSpPr>
          <p:cNvPr id="17457" name="Text Box 49">
            <a:extLst>
              <a:ext uri="{FF2B5EF4-FFF2-40B4-BE49-F238E27FC236}">
                <a16:creationId xmlns:a16="http://schemas.microsoft.com/office/drawing/2014/main" id="{2B98169D-7D55-4053-986E-FF80A5DBF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0388" y="2492375"/>
            <a:ext cx="7048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025" tIns="36512" rIns="73025" bIns="36512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30000"/>
              </a:spcBef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inode</a:t>
            </a:r>
          </a:p>
        </p:txBody>
      </p:sp>
      <p:sp>
        <p:nvSpPr>
          <p:cNvPr id="17458" name="Text Box 50">
            <a:extLst>
              <a:ext uri="{FF2B5EF4-FFF2-40B4-BE49-F238E27FC236}">
                <a16:creationId xmlns:a16="http://schemas.microsoft.com/office/drawing/2014/main" id="{770D0023-E791-4C04-A468-0F9356A04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3900" y="3673475"/>
            <a:ext cx="12382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025" tIns="36512" rIns="73025" bIns="36512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30000"/>
              </a:spcBef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files_struct</a:t>
            </a:r>
          </a:p>
        </p:txBody>
      </p:sp>
      <p:sp>
        <p:nvSpPr>
          <p:cNvPr id="17459" name="Text Box 51">
            <a:extLst>
              <a:ext uri="{FF2B5EF4-FFF2-40B4-BE49-F238E27FC236}">
                <a16:creationId xmlns:a16="http://schemas.microsoft.com/office/drawing/2014/main" id="{150D6B28-3501-400C-BD19-7C6E827679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6381750"/>
            <a:ext cx="4381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025" tIns="36512" rIns="73025" bIns="36512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30000"/>
              </a:spcBef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file</a:t>
            </a:r>
          </a:p>
        </p:txBody>
      </p:sp>
      <p:sp>
        <p:nvSpPr>
          <p:cNvPr id="17460" name="Line 52">
            <a:extLst>
              <a:ext uri="{FF2B5EF4-FFF2-40B4-BE49-F238E27FC236}">
                <a16:creationId xmlns:a16="http://schemas.microsoft.com/office/drawing/2014/main" id="{C5D216E6-1584-4C00-8A7A-C7E24FB97A33}"/>
              </a:ext>
            </a:extLst>
          </p:cNvPr>
          <p:cNvSpPr>
            <a:spLocks noChangeShapeType="1"/>
          </p:cNvSpPr>
          <p:nvPr/>
        </p:nvSpPr>
        <p:spPr bwMode="auto">
          <a:xfrm>
            <a:off x="6864350" y="5876925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3025" tIns="36512" rIns="73025" bIns="36512"/>
          <a:lstStyle/>
          <a:p>
            <a:endParaRPr lang="zh-CN" altLang="en-US"/>
          </a:p>
        </p:txBody>
      </p:sp>
      <p:sp>
        <p:nvSpPr>
          <p:cNvPr id="17461" name="Text Box 53">
            <a:extLst>
              <a:ext uri="{FF2B5EF4-FFF2-40B4-BE49-F238E27FC236}">
                <a16:creationId xmlns:a16="http://schemas.microsoft.com/office/drawing/2014/main" id="{6CEAC216-4DD0-40E0-BB8B-BDFA2201B1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9025" y="5618163"/>
            <a:ext cx="145415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025" tIns="36512" rIns="73025" bIns="36512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30000"/>
              </a:spcBef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file operation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routines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>
            <a:extLst>
              <a:ext uri="{FF2B5EF4-FFF2-40B4-BE49-F238E27FC236}">
                <a16:creationId xmlns:a16="http://schemas.microsoft.com/office/drawing/2014/main" id="{14C72446-37EF-4708-A952-DA6B9F8B30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>
                <a:ea typeface="华文新魏" panose="02010800040101010101" pitchFamily="2" charset="-122"/>
              </a:rPr>
              <a:t>Linux</a:t>
            </a:r>
            <a:r>
              <a:rPr lang="zh-CN" altLang="en-US" sz="3200" dirty="0">
                <a:ea typeface="华文新魏" panose="02010800040101010101" pitchFamily="2" charset="-122"/>
              </a:rPr>
              <a:t>进程控制块</a:t>
            </a:r>
            <a:endParaRPr lang="en-US" altLang="zh-CN" sz="3200" dirty="0"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sz="3200" dirty="0">
                <a:solidFill>
                  <a:srgbClr val="FF0000"/>
                </a:solidFill>
                <a:ea typeface="华文新魏" panose="02010800040101010101" pitchFamily="2" charset="-122"/>
              </a:rPr>
              <a:t>进程的启动</a:t>
            </a:r>
            <a:endParaRPr lang="en-US" altLang="zh-CN" sz="3200" dirty="0">
              <a:solidFill>
                <a:srgbClr val="FF0000"/>
              </a:solidFill>
              <a:ea typeface="华文新魏" panose="02010800040101010101" pitchFamily="2" charset="-122"/>
            </a:endParaRPr>
          </a:p>
          <a:p>
            <a:r>
              <a:rPr lang="zh-CN" altLang="en-US" sz="3200" dirty="0">
                <a:ea typeface="华文新魏" panose="02010800040101010101" pitchFamily="2" charset="-122"/>
              </a:rPr>
              <a:t>进程的运行控制</a:t>
            </a:r>
            <a:endParaRPr lang="en-US" altLang="zh-CN" sz="3200" dirty="0"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sz="3200" dirty="0">
                <a:ea typeface="华文新魏" panose="02010800040101010101" pitchFamily="2" charset="-122"/>
              </a:rPr>
              <a:t>进程的监测</a:t>
            </a:r>
            <a:endParaRPr lang="en-US" altLang="zh-CN" sz="3200" dirty="0">
              <a:ea typeface="华文新魏" panose="02010800040101010101" pitchFamily="2" charset="-122"/>
            </a:endParaRP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EE35C942-B0DC-4A13-BDB9-8BE464DB6E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主要内容</a:t>
            </a:r>
          </a:p>
        </p:txBody>
      </p:sp>
    </p:spTree>
    <p:extLst>
      <p:ext uri="{BB962C8B-B14F-4D97-AF65-F5344CB8AC3E}">
        <p14:creationId xmlns:p14="http://schemas.microsoft.com/office/powerpoint/2010/main" val="3643590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01 软件工程概述 h5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</p:tagLst>
</file>

<file path=ppt/theme/theme1.xml><?xml version="1.0" encoding="utf-8"?>
<a:theme xmlns:a="http://schemas.openxmlformats.org/drawingml/2006/main" name="菱形网格 16x9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19_TF03031015" id="{4D6D15B2-A3EB-4896-B32E-5E1845D70213}" vid="{3C8FFD1D-C814-4C51-B282-C32E538AEF55}"/>
    </a:ext>
  </a:extLst>
</a:theme>
</file>

<file path=ppt/theme/theme2.xml><?xml version="1.0" encoding="utf-8"?>
<a:theme xmlns:a="http://schemas.openxmlformats.org/drawingml/2006/main" name="40_1231308129">
  <a:themeElements>
    <a:clrScheme name="04 1">
      <a:dk1>
        <a:srgbClr val="003366"/>
      </a:dk1>
      <a:lt1>
        <a:srgbClr val="FFFFFF"/>
      </a:lt1>
      <a:dk2>
        <a:srgbClr val="3EB1CC"/>
      </a:dk2>
      <a:lt2>
        <a:srgbClr val="DDDDDD"/>
      </a:lt2>
      <a:accent1>
        <a:srgbClr val="438ACB"/>
      </a:accent1>
      <a:accent2>
        <a:srgbClr val="77AE26"/>
      </a:accent2>
      <a:accent3>
        <a:srgbClr val="FFFFFF"/>
      </a:accent3>
      <a:accent4>
        <a:srgbClr val="002A56"/>
      </a:accent4>
      <a:accent5>
        <a:srgbClr val="B0C4E2"/>
      </a:accent5>
      <a:accent6>
        <a:srgbClr val="6B9D21"/>
      </a:accent6>
      <a:hlink>
        <a:srgbClr val="6E815B"/>
      </a:hlink>
      <a:folHlink>
        <a:srgbClr val="76A0CA"/>
      </a:folHlink>
    </a:clrScheme>
    <a:fontScheme name="04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04 1">
        <a:dk1>
          <a:srgbClr val="003366"/>
        </a:dk1>
        <a:lt1>
          <a:srgbClr val="FFFFFF"/>
        </a:lt1>
        <a:dk2>
          <a:srgbClr val="3EB1CC"/>
        </a:dk2>
        <a:lt2>
          <a:srgbClr val="DDDDDD"/>
        </a:lt2>
        <a:accent1>
          <a:srgbClr val="438ACB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B0C4E2"/>
        </a:accent5>
        <a:accent6>
          <a:srgbClr val="6B9D21"/>
        </a:accent6>
        <a:hlink>
          <a:srgbClr val="6E815B"/>
        </a:hlink>
        <a:folHlink>
          <a:srgbClr val="76A0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2">
        <a:dk1>
          <a:srgbClr val="30311D"/>
        </a:dk1>
        <a:lt1>
          <a:srgbClr val="FFFFFF"/>
        </a:lt1>
        <a:dk2>
          <a:srgbClr val="D59D81"/>
        </a:dk2>
        <a:lt2>
          <a:srgbClr val="DDDDDD"/>
        </a:lt2>
        <a:accent1>
          <a:srgbClr val="617CD3"/>
        </a:accent1>
        <a:accent2>
          <a:srgbClr val="93B75F"/>
        </a:accent2>
        <a:accent3>
          <a:srgbClr val="FFFFFF"/>
        </a:accent3>
        <a:accent4>
          <a:srgbClr val="272817"/>
        </a:accent4>
        <a:accent5>
          <a:srgbClr val="B7BFE6"/>
        </a:accent5>
        <a:accent6>
          <a:srgbClr val="85A655"/>
        </a:accent6>
        <a:hlink>
          <a:srgbClr val="557B97"/>
        </a:hlink>
        <a:folHlink>
          <a:srgbClr val="9778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3">
        <a:dk1>
          <a:srgbClr val="000066"/>
        </a:dk1>
        <a:lt1>
          <a:srgbClr val="FFFFFF"/>
        </a:lt1>
        <a:dk2>
          <a:srgbClr val="0D5597"/>
        </a:dk2>
        <a:lt2>
          <a:srgbClr val="DDDDDD"/>
        </a:lt2>
        <a:accent1>
          <a:srgbClr val="428E71"/>
        </a:accent1>
        <a:accent2>
          <a:srgbClr val="3F90BD"/>
        </a:accent2>
        <a:accent3>
          <a:srgbClr val="FFFFFF"/>
        </a:accent3>
        <a:accent4>
          <a:srgbClr val="000056"/>
        </a:accent4>
        <a:accent5>
          <a:srgbClr val="B0C6BB"/>
        </a:accent5>
        <a:accent6>
          <a:srgbClr val="3882AB"/>
        </a:accent6>
        <a:hlink>
          <a:srgbClr val="7D7E89"/>
        </a:hlink>
        <a:folHlink>
          <a:srgbClr val="8AC4C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菱形网格业务演示文稿（宽屏）</Template>
  <TotalTime>9662</TotalTime>
  <Words>6687</Words>
  <Application>Microsoft Office PowerPoint</Application>
  <PresentationFormat>全屏显示(4:3)</PresentationFormat>
  <Paragraphs>769</Paragraphs>
  <Slides>68</Slides>
  <Notes>50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68</vt:i4>
      </vt:variant>
    </vt:vector>
  </HeadingPairs>
  <TitlesOfParts>
    <vt:vector size="85" baseType="lpstr">
      <vt:lpstr>-apple-system</vt:lpstr>
      <vt:lpstr>Bitstream Vera Sans</vt:lpstr>
      <vt:lpstr>黑体</vt:lpstr>
      <vt:lpstr>华文楷体</vt:lpstr>
      <vt:lpstr>华文新魏</vt:lpstr>
      <vt:lpstr>楷体</vt:lpstr>
      <vt:lpstr>宋体</vt:lpstr>
      <vt:lpstr>微软雅黑</vt:lpstr>
      <vt:lpstr>幼圆</vt:lpstr>
      <vt:lpstr>Arial</vt:lpstr>
      <vt:lpstr>Comic Sans MS</vt:lpstr>
      <vt:lpstr>Times New Roman</vt:lpstr>
      <vt:lpstr>Verdana</vt:lpstr>
      <vt:lpstr>Wingdings</vt:lpstr>
      <vt:lpstr>菱形网格 16x9</vt:lpstr>
      <vt:lpstr>40_1231308129</vt:lpstr>
      <vt:lpstr>Visio</vt:lpstr>
      <vt:lpstr>第十章 进程运行与监控</vt:lpstr>
      <vt:lpstr>主要内容</vt:lpstr>
      <vt:lpstr>进程在内核中的表现形式：进程控制块（PCB）</vt:lpstr>
      <vt:lpstr>Linux进程控制块：task_struct结构</vt:lpstr>
      <vt:lpstr>Linux进程控制块：task_struct结构</vt:lpstr>
      <vt:lpstr>task_struct：进程状态</vt:lpstr>
      <vt:lpstr>进程状态切换</vt:lpstr>
      <vt:lpstr>task_struct:文件管理</vt:lpstr>
      <vt:lpstr>主要内容</vt:lpstr>
      <vt:lpstr>创建进程</vt:lpstr>
      <vt:lpstr>创建进程</vt:lpstr>
      <vt:lpstr>创建子进程</vt:lpstr>
      <vt:lpstr>创建子进程示例</vt:lpstr>
      <vt:lpstr>进程内存空间布局</vt:lpstr>
      <vt:lpstr>进程内存空间</vt:lpstr>
      <vt:lpstr>进程内存空间布局</vt:lpstr>
      <vt:lpstr>补充：程序在内存中的映像</vt:lpstr>
      <vt:lpstr>补充：PEB&amp;TEB</vt:lpstr>
      <vt:lpstr>补充：PEB&amp;TEB</vt:lpstr>
      <vt:lpstr>栈</vt:lpstr>
      <vt:lpstr>栈内容</vt:lpstr>
      <vt:lpstr>三个重要的寄存器</vt:lpstr>
      <vt:lpstr>函数调用过程</vt:lpstr>
      <vt:lpstr>函数调用中栈的工作过程</vt:lpstr>
      <vt:lpstr>例子</vt:lpstr>
      <vt:lpstr>函数调用中栈的工作过程</vt:lpstr>
      <vt:lpstr>函数调用中栈的工作过程</vt:lpstr>
      <vt:lpstr>命令行参数</vt:lpstr>
      <vt:lpstr>环境变量</vt:lpstr>
      <vt:lpstr>环境变量表</vt:lpstr>
      <vt:lpstr>设置环境变量</vt:lpstr>
      <vt:lpstr>设置环境变量</vt:lpstr>
      <vt:lpstr>fork函数工作流程</vt:lpstr>
      <vt:lpstr>fork函数工作流程</vt:lpstr>
      <vt:lpstr>fork函数执行后父子进程的主要异同</vt:lpstr>
      <vt:lpstr>父子进程共享文件</vt:lpstr>
      <vt:lpstr>父子进程共享文件</vt:lpstr>
      <vt:lpstr>fork的用法</vt:lpstr>
      <vt:lpstr>fork的用法</vt:lpstr>
      <vt:lpstr>vfork函数</vt:lpstr>
      <vt:lpstr>主要内容</vt:lpstr>
      <vt:lpstr>exec系列函数</vt:lpstr>
      <vt:lpstr>exec系列函数</vt:lpstr>
      <vt:lpstr>exec系列函数调用关系</vt:lpstr>
      <vt:lpstr>execl函数</vt:lpstr>
      <vt:lpstr>示例代码：execl</vt:lpstr>
      <vt:lpstr>execv函数</vt:lpstr>
      <vt:lpstr>示例代码：execv</vt:lpstr>
      <vt:lpstr>execle函数</vt:lpstr>
      <vt:lpstr>示例代码：execle</vt:lpstr>
      <vt:lpstr>其他exec函数</vt:lpstr>
      <vt:lpstr>主要内容</vt:lpstr>
      <vt:lpstr>进程启动与终止</vt:lpstr>
      <vt:lpstr>进程终止</vt:lpstr>
      <vt:lpstr>进程的启动与终止</vt:lpstr>
      <vt:lpstr>终止进程函数</vt:lpstr>
      <vt:lpstr>获知子进程状态改变</vt:lpstr>
      <vt:lpstr>僵尸进程</vt:lpstr>
      <vt:lpstr>孤儿进程</vt:lpstr>
      <vt:lpstr>wait函数</vt:lpstr>
      <vt:lpstr>wait函数</vt:lpstr>
      <vt:lpstr>解析子进程状态改变信息的宏</vt:lpstr>
      <vt:lpstr>wait函数</vt:lpstr>
      <vt:lpstr>等待特定子进程状态改变</vt:lpstr>
      <vt:lpstr>waitpid函数</vt:lpstr>
      <vt:lpstr>waitpid函数</vt:lpstr>
      <vt:lpstr>waitpid的特有功能</vt:lpstr>
      <vt:lpstr>感谢观看！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软件工程概述 h5</dc:title>
  <dc:creator>lan tian</dc:creator>
  <cp:lastModifiedBy>贾 怀宇</cp:lastModifiedBy>
  <cp:revision>411</cp:revision>
  <dcterms:created xsi:type="dcterms:W3CDTF">2018-03-05T08:16:37Z</dcterms:created>
  <dcterms:modified xsi:type="dcterms:W3CDTF">2023-06-13T03:23:34Z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