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贾 怀宇" initials="贾" lastIdx="2" clrIdx="0">
    <p:extLst>
      <p:ext uri="{19B8F6BF-5375-455C-9EA6-DF929625EA0E}">
        <p15:presenceInfo xmlns:p15="http://schemas.microsoft.com/office/powerpoint/2012/main" userId="8fe92fb3ad151e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51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3" autoAdjust="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USD (PM)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Sheet1!$A$2:$A$1266</c:f>
              <c:strCache>
                <c:ptCount val="1265"/>
                <c:pt idx="0">
                  <c:v>09/12/16</c:v>
                </c:pt>
                <c:pt idx="1">
                  <c:v>9/13/16</c:v>
                </c:pt>
                <c:pt idx="2">
                  <c:v>9/14/16</c:v>
                </c:pt>
                <c:pt idx="3">
                  <c:v>9/15/16</c:v>
                </c:pt>
                <c:pt idx="4">
                  <c:v>9/16/16</c:v>
                </c:pt>
                <c:pt idx="5">
                  <c:v>9/19/16</c:v>
                </c:pt>
                <c:pt idx="6">
                  <c:v>9/20/16</c:v>
                </c:pt>
                <c:pt idx="7">
                  <c:v>9/21/16</c:v>
                </c:pt>
                <c:pt idx="8">
                  <c:v>9/22/16</c:v>
                </c:pt>
                <c:pt idx="9">
                  <c:v>9/23/16</c:v>
                </c:pt>
                <c:pt idx="10">
                  <c:v>9/26/16</c:v>
                </c:pt>
                <c:pt idx="11">
                  <c:v>9/27/16</c:v>
                </c:pt>
                <c:pt idx="12">
                  <c:v>9/28/16</c:v>
                </c:pt>
                <c:pt idx="13">
                  <c:v>9/29/16</c:v>
                </c:pt>
                <c:pt idx="14">
                  <c:v>9/30/16</c:v>
                </c:pt>
                <c:pt idx="15">
                  <c:v>10/3/16</c:v>
                </c:pt>
                <c:pt idx="16">
                  <c:v>10/4/16</c:v>
                </c:pt>
                <c:pt idx="17">
                  <c:v>10/5/16</c:v>
                </c:pt>
                <c:pt idx="18">
                  <c:v>10/6/16</c:v>
                </c:pt>
                <c:pt idx="19">
                  <c:v>10/7/16</c:v>
                </c:pt>
                <c:pt idx="20">
                  <c:v>10/10/16</c:v>
                </c:pt>
                <c:pt idx="21">
                  <c:v>10/11/16</c:v>
                </c:pt>
                <c:pt idx="22">
                  <c:v>10/12/16</c:v>
                </c:pt>
                <c:pt idx="23">
                  <c:v>10/13/16</c:v>
                </c:pt>
                <c:pt idx="24">
                  <c:v>10/14/16</c:v>
                </c:pt>
                <c:pt idx="25">
                  <c:v>10/17/16</c:v>
                </c:pt>
                <c:pt idx="26">
                  <c:v>10/18/16</c:v>
                </c:pt>
                <c:pt idx="27">
                  <c:v>10/19/16</c:v>
                </c:pt>
                <c:pt idx="28">
                  <c:v>10/20/16</c:v>
                </c:pt>
                <c:pt idx="29">
                  <c:v>10/21/16</c:v>
                </c:pt>
                <c:pt idx="30">
                  <c:v>10/24/16</c:v>
                </c:pt>
                <c:pt idx="31">
                  <c:v>10/25/16</c:v>
                </c:pt>
                <c:pt idx="32">
                  <c:v>10/26/16</c:v>
                </c:pt>
                <c:pt idx="33">
                  <c:v>10/27/16</c:v>
                </c:pt>
                <c:pt idx="34">
                  <c:v>10/28/16</c:v>
                </c:pt>
                <c:pt idx="35">
                  <c:v>10/31/16</c:v>
                </c:pt>
                <c:pt idx="36">
                  <c:v>11/1/16</c:v>
                </c:pt>
                <c:pt idx="37">
                  <c:v>11/2/16</c:v>
                </c:pt>
                <c:pt idx="38">
                  <c:v>11/3/16</c:v>
                </c:pt>
                <c:pt idx="39">
                  <c:v>11/4/16</c:v>
                </c:pt>
                <c:pt idx="40">
                  <c:v>11/7/16</c:v>
                </c:pt>
                <c:pt idx="41">
                  <c:v>11/8/16</c:v>
                </c:pt>
                <c:pt idx="42">
                  <c:v>11/9/16</c:v>
                </c:pt>
                <c:pt idx="43">
                  <c:v>11/10/16</c:v>
                </c:pt>
                <c:pt idx="44">
                  <c:v>11/11/16</c:v>
                </c:pt>
                <c:pt idx="45">
                  <c:v>11/14/16</c:v>
                </c:pt>
                <c:pt idx="46">
                  <c:v>11/15/16</c:v>
                </c:pt>
                <c:pt idx="47">
                  <c:v>11/16/16</c:v>
                </c:pt>
                <c:pt idx="48">
                  <c:v>11/17/16</c:v>
                </c:pt>
                <c:pt idx="49">
                  <c:v>11/18/16</c:v>
                </c:pt>
                <c:pt idx="50">
                  <c:v>11/21/16</c:v>
                </c:pt>
                <c:pt idx="51">
                  <c:v>11/22/16</c:v>
                </c:pt>
                <c:pt idx="52">
                  <c:v>11/23/16</c:v>
                </c:pt>
                <c:pt idx="53">
                  <c:v>11/24/16</c:v>
                </c:pt>
                <c:pt idx="54">
                  <c:v>11/25/16</c:v>
                </c:pt>
                <c:pt idx="55">
                  <c:v>11/28/16</c:v>
                </c:pt>
                <c:pt idx="56">
                  <c:v>11/29/16</c:v>
                </c:pt>
                <c:pt idx="57">
                  <c:v>11/30/16</c:v>
                </c:pt>
                <c:pt idx="58">
                  <c:v>12/1/16</c:v>
                </c:pt>
                <c:pt idx="59">
                  <c:v>12/2/16</c:v>
                </c:pt>
                <c:pt idx="60">
                  <c:v>12/5/16</c:v>
                </c:pt>
                <c:pt idx="61">
                  <c:v>12/6/16</c:v>
                </c:pt>
                <c:pt idx="62">
                  <c:v>12/7/16</c:v>
                </c:pt>
                <c:pt idx="63">
                  <c:v>12/8/16</c:v>
                </c:pt>
                <c:pt idx="64">
                  <c:v>12/9/16</c:v>
                </c:pt>
                <c:pt idx="65">
                  <c:v>12/12/16</c:v>
                </c:pt>
                <c:pt idx="66">
                  <c:v>12/13/16</c:v>
                </c:pt>
                <c:pt idx="67">
                  <c:v>12/14/16</c:v>
                </c:pt>
                <c:pt idx="68">
                  <c:v>12/15/16</c:v>
                </c:pt>
                <c:pt idx="69">
                  <c:v>12/16/16</c:v>
                </c:pt>
                <c:pt idx="70">
                  <c:v>12/19/16</c:v>
                </c:pt>
                <c:pt idx="71">
                  <c:v>12/20/16</c:v>
                </c:pt>
                <c:pt idx="72">
                  <c:v>12/21/16</c:v>
                </c:pt>
                <c:pt idx="73">
                  <c:v>12/22/16</c:v>
                </c:pt>
                <c:pt idx="74">
                  <c:v>12/23/16</c:v>
                </c:pt>
                <c:pt idx="75">
                  <c:v>12/28/16</c:v>
                </c:pt>
                <c:pt idx="76">
                  <c:v>12/29/16</c:v>
                </c:pt>
                <c:pt idx="77">
                  <c:v>12/30/16</c:v>
                </c:pt>
                <c:pt idx="78">
                  <c:v>01/3/17</c:v>
                </c:pt>
                <c:pt idx="79">
                  <c:v>01/4/17</c:v>
                </c:pt>
                <c:pt idx="80">
                  <c:v>01/5/17</c:v>
                </c:pt>
                <c:pt idx="81">
                  <c:v>01/6/17</c:v>
                </c:pt>
                <c:pt idx="82">
                  <c:v>01/9/17</c:v>
                </c:pt>
                <c:pt idx="83">
                  <c:v>01/10/17</c:v>
                </c:pt>
                <c:pt idx="84">
                  <c:v>01/11/17</c:v>
                </c:pt>
                <c:pt idx="85">
                  <c:v>01/12/17</c:v>
                </c:pt>
                <c:pt idx="86">
                  <c:v>1/13/17</c:v>
                </c:pt>
                <c:pt idx="87">
                  <c:v>1/16/17</c:v>
                </c:pt>
                <c:pt idx="88">
                  <c:v>1/17/17</c:v>
                </c:pt>
                <c:pt idx="89">
                  <c:v>1/18/17</c:v>
                </c:pt>
                <c:pt idx="90">
                  <c:v>1/19/17</c:v>
                </c:pt>
                <c:pt idx="91">
                  <c:v>1/20/17</c:v>
                </c:pt>
                <c:pt idx="92">
                  <c:v>1/23/17</c:v>
                </c:pt>
                <c:pt idx="93">
                  <c:v>1/24/17</c:v>
                </c:pt>
                <c:pt idx="94">
                  <c:v>1/25/17</c:v>
                </c:pt>
                <c:pt idx="95">
                  <c:v>1/26/17</c:v>
                </c:pt>
                <c:pt idx="96">
                  <c:v>1/27/17</c:v>
                </c:pt>
                <c:pt idx="97">
                  <c:v>1/30/17</c:v>
                </c:pt>
                <c:pt idx="98">
                  <c:v>1/31/17</c:v>
                </c:pt>
                <c:pt idx="99">
                  <c:v>02/1/17</c:v>
                </c:pt>
                <c:pt idx="100">
                  <c:v>02/2/17</c:v>
                </c:pt>
                <c:pt idx="101">
                  <c:v>02/3/17</c:v>
                </c:pt>
                <c:pt idx="102">
                  <c:v>02/6/17</c:v>
                </c:pt>
                <c:pt idx="103">
                  <c:v>02/7/17</c:v>
                </c:pt>
                <c:pt idx="104">
                  <c:v>02/8/17</c:v>
                </c:pt>
                <c:pt idx="105">
                  <c:v>02/9/17</c:v>
                </c:pt>
                <c:pt idx="106">
                  <c:v>02/10/17</c:v>
                </c:pt>
                <c:pt idx="107">
                  <c:v>2/13/17</c:v>
                </c:pt>
                <c:pt idx="108">
                  <c:v>2/14/17</c:v>
                </c:pt>
                <c:pt idx="109">
                  <c:v>2/15/17</c:v>
                </c:pt>
                <c:pt idx="110">
                  <c:v>2/16/17</c:v>
                </c:pt>
                <c:pt idx="111">
                  <c:v>2/17/17</c:v>
                </c:pt>
                <c:pt idx="112">
                  <c:v>2/20/17</c:v>
                </c:pt>
                <c:pt idx="113">
                  <c:v>2/21/17</c:v>
                </c:pt>
                <c:pt idx="114">
                  <c:v>2/22/17</c:v>
                </c:pt>
                <c:pt idx="115">
                  <c:v>2/23/17</c:v>
                </c:pt>
                <c:pt idx="116">
                  <c:v>2/24/17</c:v>
                </c:pt>
                <c:pt idx="117">
                  <c:v>2/27/17</c:v>
                </c:pt>
                <c:pt idx="118">
                  <c:v>2/28/17</c:v>
                </c:pt>
                <c:pt idx="119">
                  <c:v>03/1/17</c:v>
                </c:pt>
                <c:pt idx="120">
                  <c:v>03/2/17</c:v>
                </c:pt>
                <c:pt idx="121">
                  <c:v>03/3/17</c:v>
                </c:pt>
                <c:pt idx="122">
                  <c:v>03/6/17</c:v>
                </c:pt>
                <c:pt idx="123">
                  <c:v>03/7/17</c:v>
                </c:pt>
                <c:pt idx="124">
                  <c:v>03/8/17</c:v>
                </c:pt>
                <c:pt idx="125">
                  <c:v>03/9/17</c:v>
                </c:pt>
                <c:pt idx="126">
                  <c:v>03/10/17</c:v>
                </c:pt>
                <c:pt idx="127">
                  <c:v>3/13/17</c:v>
                </c:pt>
                <c:pt idx="128">
                  <c:v>3/14/17</c:v>
                </c:pt>
                <c:pt idx="129">
                  <c:v>3/15/17</c:v>
                </c:pt>
                <c:pt idx="130">
                  <c:v>3/16/17</c:v>
                </c:pt>
                <c:pt idx="131">
                  <c:v>3/17/17</c:v>
                </c:pt>
                <c:pt idx="132">
                  <c:v>3/20/17</c:v>
                </c:pt>
                <c:pt idx="133">
                  <c:v>3/21/17</c:v>
                </c:pt>
                <c:pt idx="134">
                  <c:v>3/22/17</c:v>
                </c:pt>
                <c:pt idx="135">
                  <c:v>3/23/17</c:v>
                </c:pt>
                <c:pt idx="136">
                  <c:v>3/24/17</c:v>
                </c:pt>
                <c:pt idx="137">
                  <c:v>3/27/17</c:v>
                </c:pt>
                <c:pt idx="138">
                  <c:v>3/28/17</c:v>
                </c:pt>
                <c:pt idx="139">
                  <c:v>3/29/17</c:v>
                </c:pt>
                <c:pt idx="140">
                  <c:v>3/30/17</c:v>
                </c:pt>
                <c:pt idx="141">
                  <c:v>3/31/17</c:v>
                </c:pt>
                <c:pt idx="142">
                  <c:v>04/3/17</c:v>
                </c:pt>
                <c:pt idx="143">
                  <c:v>04/4/17</c:v>
                </c:pt>
                <c:pt idx="144">
                  <c:v>04/5/17</c:v>
                </c:pt>
                <c:pt idx="145">
                  <c:v>04/6/17</c:v>
                </c:pt>
                <c:pt idx="146">
                  <c:v>04/7/17</c:v>
                </c:pt>
                <c:pt idx="147">
                  <c:v>04/10/17</c:v>
                </c:pt>
                <c:pt idx="148">
                  <c:v>04/11/17</c:v>
                </c:pt>
                <c:pt idx="149">
                  <c:v>04/12/17</c:v>
                </c:pt>
                <c:pt idx="150">
                  <c:v>4/13/17</c:v>
                </c:pt>
                <c:pt idx="151">
                  <c:v>4/18/17</c:v>
                </c:pt>
                <c:pt idx="152">
                  <c:v>4/19/17</c:v>
                </c:pt>
                <c:pt idx="153">
                  <c:v>4/20/17</c:v>
                </c:pt>
                <c:pt idx="154">
                  <c:v>4/21/17</c:v>
                </c:pt>
                <c:pt idx="155">
                  <c:v>4/24/17</c:v>
                </c:pt>
                <c:pt idx="156">
                  <c:v>4/25/17</c:v>
                </c:pt>
                <c:pt idx="157">
                  <c:v>4/26/17</c:v>
                </c:pt>
                <c:pt idx="158">
                  <c:v>4/27/17</c:v>
                </c:pt>
                <c:pt idx="159">
                  <c:v>4/28/17</c:v>
                </c:pt>
                <c:pt idx="160">
                  <c:v>05/2/17</c:v>
                </c:pt>
                <c:pt idx="161">
                  <c:v>05/3/17</c:v>
                </c:pt>
                <c:pt idx="162">
                  <c:v>05/4/17</c:v>
                </c:pt>
                <c:pt idx="163">
                  <c:v>05/5/17</c:v>
                </c:pt>
                <c:pt idx="164">
                  <c:v>05/8/17</c:v>
                </c:pt>
                <c:pt idx="165">
                  <c:v>05/9/17</c:v>
                </c:pt>
                <c:pt idx="166">
                  <c:v>05/10/17</c:v>
                </c:pt>
                <c:pt idx="167">
                  <c:v>05/11/17</c:v>
                </c:pt>
                <c:pt idx="168">
                  <c:v>05/12/17</c:v>
                </c:pt>
                <c:pt idx="169">
                  <c:v>5/15/17</c:v>
                </c:pt>
                <c:pt idx="170">
                  <c:v>5/16/17</c:v>
                </c:pt>
                <c:pt idx="171">
                  <c:v>5/17/17</c:v>
                </c:pt>
                <c:pt idx="172">
                  <c:v>5/18/17</c:v>
                </c:pt>
                <c:pt idx="173">
                  <c:v>5/19/17</c:v>
                </c:pt>
                <c:pt idx="174">
                  <c:v>5/22/17</c:v>
                </c:pt>
                <c:pt idx="175">
                  <c:v>5/23/17</c:v>
                </c:pt>
                <c:pt idx="176">
                  <c:v>5/24/17</c:v>
                </c:pt>
                <c:pt idx="177">
                  <c:v>5/25/17</c:v>
                </c:pt>
                <c:pt idx="178">
                  <c:v>5/26/17</c:v>
                </c:pt>
                <c:pt idx="179">
                  <c:v>5/30/17</c:v>
                </c:pt>
                <c:pt idx="180">
                  <c:v>5/31/17</c:v>
                </c:pt>
                <c:pt idx="181">
                  <c:v>06/1/17</c:v>
                </c:pt>
                <c:pt idx="182">
                  <c:v>06/2/17</c:v>
                </c:pt>
                <c:pt idx="183">
                  <c:v>06/5/17</c:v>
                </c:pt>
                <c:pt idx="184">
                  <c:v>06/6/17</c:v>
                </c:pt>
                <c:pt idx="185">
                  <c:v>06/7/17</c:v>
                </c:pt>
                <c:pt idx="186">
                  <c:v>06/8/17</c:v>
                </c:pt>
                <c:pt idx="187">
                  <c:v>06/9/17</c:v>
                </c:pt>
                <c:pt idx="188">
                  <c:v>06/12/17</c:v>
                </c:pt>
                <c:pt idx="189">
                  <c:v>6/13/17</c:v>
                </c:pt>
                <c:pt idx="190">
                  <c:v>6/14/17</c:v>
                </c:pt>
                <c:pt idx="191">
                  <c:v>6/15/17</c:v>
                </c:pt>
                <c:pt idx="192">
                  <c:v>6/16/17</c:v>
                </c:pt>
                <c:pt idx="193">
                  <c:v>6/19/17</c:v>
                </c:pt>
                <c:pt idx="194">
                  <c:v>6/20/17</c:v>
                </c:pt>
                <c:pt idx="195">
                  <c:v>6/21/17</c:v>
                </c:pt>
                <c:pt idx="196">
                  <c:v>6/22/17</c:v>
                </c:pt>
                <c:pt idx="197">
                  <c:v>6/23/17</c:v>
                </c:pt>
                <c:pt idx="198">
                  <c:v>6/26/17</c:v>
                </c:pt>
                <c:pt idx="199">
                  <c:v>6/27/17</c:v>
                </c:pt>
                <c:pt idx="200">
                  <c:v>6/28/17</c:v>
                </c:pt>
                <c:pt idx="201">
                  <c:v>6/29/17</c:v>
                </c:pt>
                <c:pt idx="202">
                  <c:v>6/30/17</c:v>
                </c:pt>
                <c:pt idx="203">
                  <c:v>07/3/17</c:v>
                </c:pt>
                <c:pt idx="204">
                  <c:v>07/4/17</c:v>
                </c:pt>
                <c:pt idx="205">
                  <c:v>07/5/17</c:v>
                </c:pt>
                <c:pt idx="206">
                  <c:v>07/6/17</c:v>
                </c:pt>
                <c:pt idx="207">
                  <c:v>07/7/17</c:v>
                </c:pt>
                <c:pt idx="208">
                  <c:v>07/10/17</c:v>
                </c:pt>
                <c:pt idx="209">
                  <c:v>07/11/17</c:v>
                </c:pt>
                <c:pt idx="210">
                  <c:v>07/12/17</c:v>
                </c:pt>
                <c:pt idx="211">
                  <c:v>7/13/17</c:v>
                </c:pt>
                <c:pt idx="212">
                  <c:v>7/14/17</c:v>
                </c:pt>
                <c:pt idx="213">
                  <c:v>7/17/17</c:v>
                </c:pt>
                <c:pt idx="214">
                  <c:v>7/18/17</c:v>
                </c:pt>
                <c:pt idx="215">
                  <c:v>7/19/17</c:v>
                </c:pt>
                <c:pt idx="216">
                  <c:v>7/20/17</c:v>
                </c:pt>
                <c:pt idx="217">
                  <c:v>7/21/17</c:v>
                </c:pt>
                <c:pt idx="218">
                  <c:v>7/24/17</c:v>
                </c:pt>
                <c:pt idx="219">
                  <c:v>7/25/17</c:v>
                </c:pt>
                <c:pt idx="220">
                  <c:v>7/26/17</c:v>
                </c:pt>
                <c:pt idx="221">
                  <c:v>7/27/17</c:v>
                </c:pt>
                <c:pt idx="222">
                  <c:v>7/28/17</c:v>
                </c:pt>
                <c:pt idx="223">
                  <c:v>7/31/17</c:v>
                </c:pt>
                <c:pt idx="224">
                  <c:v>08/1/17</c:v>
                </c:pt>
                <c:pt idx="225">
                  <c:v>08/2/17</c:v>
                </c:pt>
                <c:pt idx="226">
                  <c:v>08/3/17</c:v>
                </c:pt>
                <c:pt idx="227">
                  <c:v>08/4/17</c:v>
                </c:pt>
                <c:pt idx="228">
                  <c:v>08/7/17</c:v>
                </c:pt>
                <c:pt idx="229">
                  <c:v>08/8/17</c:v>
                </c:pt>
                <c:pt idx="230">
                  <c:v>08/9/17</c:v>
                </c:pt>
                <c:pt idx="231">
                  <c:v>08/10/17</c:v>
                </c:pt>
                <c:pt idx="232">
                  <c:v>08/11/17</c:v>
                </c:pt>
                <c:pt idx="233">
                  <c:v>8/14/17</c:v>
                </c:pt>
                <c:pt idx="234">
                  <c:v>8/15/17</c:v>
                </c:pt>
                <c:pt idx="235">
                  <c:v>8/16/17</c:v>
                </c:pt>
                <c:pt idx="236">
                  <c:v>8/17/17</c:v>
                </c:pt>
                <c:pt idx="237">
                  <c:v>8/18/17</c:v>
                </c:pt>
                <c:pt idx="238">
                  <c:v>8/21/17</c:v>
                </c:pt>
                <c:pt idx="239">
                  <c:v>8/22/17</c:v>
                </c:pt>
                <c:pt idx="240">
                  <c:v>8/23/17</c:v>
                </c:pt>
                <c:pt idx="241">
                  <c:v>8/24/17</c:v>
                </c:pt>
                <c:pt idx="242">
                  <c:v>8/25/17</c:v>
                </c:pt>
                <c:pt idx="243">
                  <c:v>8/29/17</c:v>
                </c:pt>
                <c:pt idx="244">
                  <c:v>8/30/17</c:v>
                </c:pt>
                <c:pt idx="245">
                  <c:v>8/31/17</c:v>
                </c:pt>
                <c:pt idx="246">
                  <c:v>09/1/17</c:v>
                </c:pt>
                <c:pt idx="247">
                  <c:v>09/4/17</c:v>
                </c:pt>
                <c:pt idx="248">
                  <c:v>09/5/17</c:v>
                </c:pt>
                <c:pt idx="249">
                  <c:v>09/6/17</c:v>
                </c:pt>
                <c:pt idx="250">
                  <c:v>09/7/17</c:v>
                </c:pt>
                <c:pt idx="251">
                  <c:v>09/8/17</c:v>
                </c:pt>
                <c:pt idx="252">
                  <c:v>09/11/17</c:v>
                </c:pt>
                <c:pt idx="253">
                  <c:v>09/12/17</c:v>
                </c:pt>
                <c:pt idx="254">
                  <c:v>9/13/17</c:v>
                </c:pt>
                <c:pt idx="255">
                  <c:v>9/14/17</c:v>
                </c:pt>
                <c:pt idx="256">
                  <c:v>9/15/17</c:v>
                </c:pt>
                <c:pt idx="257">
                  <c:v>9/18/17</c:v>
                </c:pt>
                <c:pt idx="258">
                  <c:v>9/19/17</c:v>
                </c:pt>
                <c:pt idx="259">
                  <c:v>9/20/17</c:v>
                </c:pt>
                <c:pt idx="260">
                  <c:v>9/21/17</c:v>
                </c:pt>
                <c:pt idx="261">
                  <c:v>9/22/17</c:v>
                </c:pt>
                <c:pt idx="262">
                  <c:v>9/25/17</c:v>
                </c:pt>
                <c:pt idx="263">
                  <c:v>9/26/17</c:v>
                </c:pt>
                <c:pt idx="264">
                  <c:v>9/27/17</c:v>
                </c:pt>
                <c:pt idx="265">
                  <c:v>9/28/17</c:v>
                </c:pt>
                <c:pt idx="266">
                  <c:v>9/29/17</c:v>
                </c:pt>
                <c:pt idx="267">
                  <c:v>10/2/17</c:v>
                </c:pt>
                <c:pt idx="268">
                  <c:v>10/3/17</c:v>
                </c:pt>
                <c:pt idx="269">
                  <c:v>10/4/17</c:v>
                </c:pt>
                <c:pt idx="270">
                  <c:v>10/5/17</c:v>
                </c:pt>
                <c:pt idx="271">
                  <c:v>10/6/17</c:v>
                </c:pt>
                <c:pt idx="272">
                  <c:v>10/9/17</c:v>
                </c:pt>
                <c:pt idx="273">
                  <c:v>10/10/17</c:v>
                </c:pt>
                <c:pt idx="274">
                  <c:v>10/11/17</c:v>
                </c:pt>
                <c:pt idx="275">
                  <c:v>10/12/17</c:v>
                </c:pt>
                <c:pt idx="276">
                  <c:v>10/13/17</c:v>
                </c:pt>
                <c:pt idx="277">
                  <c:v>10/16/17</c:v>
                </c:pt>
                <c:pt idx="278">
                  <c:v>10/17/17</c:v>
                </c:pt>
                <c:pt idx="279">
                  <c:v>10/18/17</c:v>
                </c:pt>
                <c:pt idx="280">
                  <c:v>10/19/17</c:v>
                </c:pt>
                <c:pt idx="281">
                  <c:v>10/20/17</c:v>
                </c:pt>
                <c:pt idx="282">
                  <c:v>10/23/17</c:v>
                </c:pt>
                <c:pt idx="283">
                  <c:v>10/24/17</c:v>
                </c:pt>
                <c:pt idx="284">
                  <c:v>10/25/17</c:v>
                </c:pt>
                <c:pt idx="285">
                  <c:v>10/26/17</c:v>
                </c:pt>
                <c:pt idx="286">
                  <c:v>10/27/17</c:v>
                </c:pt>
                <c:pt idx="287">
                  <c:v>10/30/17</c:v>
                </c:pt>
                <c:pt idx="288">
                  <c:v>10/31/17</c:v>
                </c:pt>
                <c:pt idx="289">
                  <c:v>11/1/17</c:v>
                </c:pt>
                <c:pt idx="290">
                  <c:v>11/2/17</c:v>
                </c:pt>
                <c:pt idx="291">
                  <c:v>11/3/17</c:v>
                </c:pt>
                <c:pt idx="292">
                  <c:v>11/6/17</c:v>
                </c:pt>
                <c:pt idx="293">
                  <c:v>11/7/17</c:v>
                </c:pt>
                <c:pt idx="294">
                  <c:v>11/8/17</c:v>
                </c:pt>
                <c:pt idx="295">
                  <c:v>11/9/17</c:v>
                </c:pt>
                <c:pt idx="296">
                  <c:v>11/10/17</c:v>
                </c:pt>
                <c:pt idx="297">
                  <c:v>11/13/17</c:v>
                </c:pt>
                <c:pt idx="298">
                  <c:v>11/14/17</c:v>
                </c:pt>
                <c:pt idx="299">
                  <c:v>11/15/17</c:v>
                </c:pt>
                <c:pt idx="300">
                  <c:v>11/16/17</c:v>
                </c:pt>
                <c:pt idx="301">
                  <c:v>11/17/17</c:v>
                </c:pt>
                <c:pt idx="302">
                  <c:v>11/20/17</c:v>
                </c:pt>
                <c:pt idx="303">
                  <c:v>11/21/17</c:v>
                </c:pt>
                <c:pt idx="304">
                  <c:v>11/22/17</c:v>
                </c:pt>
                <c:pt idx="305">
                  <c:v>11/23/17</c:v>
                </c:pt>
                <c:pt idx="306">
                  <c:v>11/24/17</c:v>
                </c:pt>
                <c:pt idx="307">
                  <c:v>11/27/17</c:v>
                </c:pt>
                <c:pt idx="308">
                  <c:v>11/28/17</c:v>
                </c:pt>
                <c:pt idx="309">
                  <c:v>11/29/17</c:v>
                </c:pt>
                <c:pt idx="310">
                  <c:v>11/30/17</c:v>
                </c:pt>
                <c:pt idx="311">
                  <c:v>12/1/17</c:v>
                </c:pt>
                <c:pt idx="312">
                  <c:v>12/4/17</c:v>
                </c:pt>
                <c:pt idx="313">
                  <c:v>12/5/17</c:v>
                </c:pt>
                <c:pt idx="314">
                  <c:v>12/6/17</c:v>
                </c:pt>
                <c:pt idx="315">
                  <c:v>12/7/17</c:v>
                </c:pt>
                <c:pt idx="316">
                  <c:v>12/8/17</c:v>
                </c:pt>
                <c:pt idx="317">
                  <c:v>12/11/17</c:v>
                </c:pt>
                <c:pt idx="318">
                  <c:v>12/12/17</c:v>
                </c:pt>
                <c:pt idx="319">
                  <c:v>12/13/17</c:v>
                </c:pt>
                <c:pt idx="320">
                  <c:v>12/14/17</c:v>
                </c:pt>
                <c:pt idx="321">
                  <c:v>12/15/17</c:v>
                </c:pt>
                <c:pt idx="322">
                  <c:v>12/18/17</c:v>
                </c:pt>
                <c:pt idx="323">
                  <c:v>12/19/17</c:v>
                </c:pt>
                <c:pt idx="324">
                  <c:v>12/20/17</c:v>
                </c:pt>
                <c:pt idx="325">
                  <c:v>12/21/17</c:v>
                </c:pt>
                <c:pt idx="326">
                  <c:v>12/22/17</c:v>
                </c:pt>
                <c:pt idx="327">
                  <c:v>12/27/17</c:v>
                </c:pt>
                <c:pt idx="328">
                  <c:v>12/28/17</c:v>
                </c:pt>
                <c:pt idx="329">
                  <c:v>12/29/17</c:v>
                </c:pt>
                <c:pt idx="330">
                  <c:v>01/2/18</c:v>
                </c:pt>
                <c:pt idx="331">
                  <c:v>01/3/18</c:v>
                </c:pt>
                <c:pt idx="332">
                  <c:v>01/4/18</c:v>
                </c:pt>
                <c:pt idx="333">
                  <c:v>01/5/18</c:v>
                </c:pt>
                <c:pt idx="334">
                  <c:v>01/8/18</c:v>
                </c:pt>
                <c:pt idx="335">
                  <c:v>01/9/18</c:v>
                </c:pt>
                <c:pt idx="336">
                  <c:v>01/10/18</c:v>
                </c:pt>
                <c:pt idx="337">
                  <c:v>01/11/18</c:v>
                </c:pt>
                <c:pt idx="338">
                  <c:v>01/12/18</c:v>
                </c:pt>
                <c:pt idx="339">
                  <c:v>1/15/18</c:v>
                </c:pt>
                <c:pt idx="340">
                  <c:v>1/16/18</c:v>
                </c:pt>
                <c:pt idx="341">
                  <c:v>1/17/18</c:v>
                </c:pt>
                <c:pt idx="342">
                  <c:v>1/18/18</c:v>
                </c:pt>
                <c:pt idx="343">
                  <c:v>1/19/18</c:v>
                </c:pt>
                <c:pt idx="344">
                  <c:v>1/22/18</c:v>
                </c:pt>
                <c:pt idx="345">
                  <c:v>1/23/18</c:v>
                </c:pt>
                <c:pt idx="346">
                  <c:v>1/24/18</c:v>
                </c:pt>
                <c:pt idx="347">
                  <c:v>1/25/18</c:v>
                </c:pt>
                <c:pt idx="348">
                  <c:v>1/26/18</c:v>
                </c:pt>
                <c:pt idx="349">
                  <c:v>1/29/18</c:v>
                </c:pt>
                <c:pt idx="350">
                  <c:v>1/30/18</c:v>
                </c:pt>
                <c:pt idx="351">
                  <c:v>1/31/18</c:v>
                </c:pt>
                <c:pt idx="352">
                  <c:v>02/1/18</c:v>
                </c:pt>
                <c:pt idx="353">
                  <c:v>02/2/18</c:v>
                </c:pt>
                <c:pt idx="354">
                  <c:v>02/5/18</c:v>
                </c:pt>
                <c:pt idx="355">
                  <c:v>02/6/18</c:v>
                </c:pt>
                <c:pt idx="356">
                  <c:v>02/7/18</c:v>
                </c:pt>
                <c:pt idx="357">
                  <c:v>02/8/18</c:v>
                </c:pt>
                <c:pt idx="358">
                  <c:v>02/9/18</c:v>
                </c:pt>
                <c:pt idx="359">
                  <c:v>02/12/18</c:v>
                </c:pt>
                <c:pt idx="360">
                  <c:v>2/13/18</c:v>
                </c:pt>
                <c:pt idx="361">
                  <c:v>2/14/18</c:v>
                </c:pt>
                <c:pt idx="362">
                  <c:v>2/15/18</c:v>
                </c:pt>
                <c:pt idx="363">
                  <c:v>2/16/18</c:v>
                </c:pt>
                <c:pt idx="364">
                  <c:v>2/19/18</c:v>
                </c:pt>
                <c:pt idx="365">
                  <c:v>2/20/18</c:v>
                </c:pt>
                <c:pt idx="366">
                  <c:v>2/21/18</c:v>
                </c:pt>
                <c:pt idx="367">
                  <c:v>2/22/18</c:v>
                </c:pt>
                <c:pt idx="368">
                  <c:v>2/23/18</c:v>
                </c:pt>
                <c:pt idx="369">
                  <c:v>2/26/18</c:v>
                </c:pt>
                <c:pt idx="370">
                  <c:v>2/27/18</c:v>
                </c:pt>
                <c:pt idx="371">
                  <c:v>2/28/18</c:v>
                </c:pt>
                <c:pt idx="372">
                  <c:v>03/1/18</c:v>
                </c:pt>
                <c:pt idx="373">
                  <c:v>03/2/18</c:v>
                </c:pt>
                <c:pt idx="374">
                  <c:v>03/5/18</c:v>
                </c:pt>
                <c:pt idx="375">
                  <c:v>03/6/18</c:v>
                </c:pt>
                <c:pt idx="376">
                  <c:v>03/7/18</c:v>
                </c:pt>
                <c:pt idx="377">
                  <c:v>03/8/18</c:v>
                </c:pt>
                <c:pt idx="378">
                  <c:v>03/9/18</c:v>
                </c:pt>
                <c:pt idx="379">
                  <c:v>03/12/18</c:v>
                </c:pt>
                <c:pt idx="380">
                  <c:v>3/13/18</c:v>
                </c:pt>
                <c:pt idx="381">
                  <c:v>3/14/18</c:v>
                </c:pt>
                <c:pt idx="382">
                  <c:v>3/15/18</c:v>
                </c:pt>
                <c:pt idx="383">
                  <c:v>3/16/18</c:v>
                </c:pt>
                <c:pt idx="384">
                  <c:v>3/19/18</c:v>
                </c:pt>
                <c:pt idx="385">
                  <c:v>3/20/18</c:v>
                </c:pt>
                <c:pt idx="386">
                  <c:v>3/21/18</c:v>
                </c:pt>
                <c:pt idx="387">
                  <c:v>3/22/18</c:v>
                </c:pt>
                <c:pt idx="388">
                  <c:v>3/23/18</c:v>
                </c:pt>
                <c:pt idx="389">
                  <c:v>3/26/18</c:v>
                </c:pt>
                <c:pt idx="390">
                  <c:v>3/27/18</c:v>
                </c:pt>
                <c:pt idx="391">
                  <c:v>3/28/18</c:v>
                </c:pt>
                <c:pt idx="392">
                  <c:v>3/29/18</c:v>
                </c:pt>
                <c:pt idx="393">
                  <c:v>04/3/18</c:v>
                </c:pt>
                <c:pt idx="394">
                  <c:v>04/4/18</c:v>
                </c:pt>
                <c:pt idx="395">
                  <c:v>04/5/18</c:v>
                </c:pt>
                <c:pt idx="396">
                  <c:v>04/6/18</c:v>
                </c:pt>
                <c:pt idx="397">
                  <c:v>04/9/18</c:v>
                </c:pt>
                <c:pt idx="398">
                  <c:v>04/10/18</c:v>
                </c:pt>
                <c:pt idx="399">
                  <c:v>04/11/18</c:v>
                </c:pt>
                <c:pt idx="400">
                  <c:v>04/12/18</c:v>
                </c:pt>
                <c:pt idx="401">
                  <c:v>4/13/18</c:v>
                </c:pt>
                <c:pt idx="402">
                  <c:v>4/16/18</c:v>
                </c:pt>
                <c:pt idx="403">
                  <c:v>4/17/18</c:v>
                </c:pt>
                <c:pt idx="404">
                  <c:v>4/18/18</c:v>
                </c:pt>
                <c:pt idx="405">
                  <c:v>4/19/18</c:v>
                </c:pt>
                <c:pt idx="406">
                  <c:v>4/20/18</c:v>
                </c:pt>
                <c:pt idx="407">
                  <c:v>4/23/18</c:v>
                </c:pt>
                <c:pt idx="408">
                  <c:v>4/24/18</c:v>
                </c:pt>
                <c:pt idx="409">
                  <c:v>4/25/18</c:v>
                </c:pt>
                <c:pt idx="410">
                  <c:v>4/26/18</c:v>
                </c:pt>
                <c:pt idx="411">
                  <c:v>4/27/18</c:v>
                </c:pt>
                <c:pt idx="412">
                  <c:v>4/30/18</c:v>
                </c:pt>
                <c:pt idx="413">
                  <c:v>05/1/18</c:v>
                </c:pt>
                <c:pt idx="414">
                  <c:v>05/2/18</c:v>
                </c:pt>
                <c:pt idx="415">
                  <c:v>05/3/18</c:v>
                </c:pt>
                <c:pt idx="416">
                  <c:v>05/4/18</c:v>
                </c:pt>
                <c:pt idx="417">
                  <c:v>05/8/18</c:v>
                </c:pt>
                <c:pt idx="418">
                  <c:v>05/9/18</c:v>
                </c:pt>
                <c:pt idx="419">
                  <c:v>05/10/18</c:v>
                </c:pt>
                <c:pt idx="420">
                  <c:v>05/11/18</c:v>
                </c:pt>
                <c:pt idx="421">
                  <c:v>5/14/18</c:v>
                </c:pt>
                <c:pt idx="422">
                  <c:v>5/15/18</c:v>
                </c:pt>
                <c:pt idx="423">
                  <c:v>5/16/18</c:v>
                </c:pt>
                <c:pt idx="424">
                  <c:v>5/17/18</c:v>
                </c:pt>
                <c:pt idx="425">
                  <c:v>5/18/18</c:v>
                </c:pt>
                <c:pt idx="426">
                  <c:v>5/21/18</c:v>
                </c:pt>
                <c:pt idx="427">
                  <c:v>5/22/18</c:v>
                </c:pt>
                <c:pt idx="428">
                  <c:v>5/23/18</c:v>
                </c:pt>
                <c:pt idx="429">
                  <c:v>5/24/18</c:v>
                </c:pt>
                <c:pt idx="430">
                  <c:v>5/25/18</c:v>
                </c:pt>
                <c:pt idx="431">
                  <c:v>5/29/18</c:v>
                </c:pt>
                <c:pt idx="432">
                  <c:v>5/30/18</c:v>
                </c:pt>
                <c:pt idx="433">
                  <c:v>5/31/18</c:v>
                </c:pt>
                <c:pt idx="434">
                  <c:v>06/1/18</c:v>
                </c:pt>
                <c:pt idx="435">
                  <c:v>06/4/18</c:v>
                </c:pt>
                <c:pt idx="436">
                  <c:v>06/5/18</c:v>
                </c:pt>
                <c:pt idx="437">
                  <c:v>06/6/18</c:v>
                </c:pt>
                <c:pt idx="438">
                  <c:v>06/7/18</c:v>
                </c:pt>
                <c:pt idx="439">
                  <c:v>06/8/18</c:v>
                </c:pt>
                <c:pt idx="440">
                  <c:v>06/11/18</c:v>
                </c:pt>
                <c:pt idx="441">
                  <c:v>06/12/18</c:v>
                </c:pt>
                <c:pt idx="442">
                  <c:v>6/13/18</c:v>
                </c:pt>
                <c:pt idx="443">
                  <c:v>6/14/18</c:v>
                </c:pt>
                <c:pt idx="444">
                  <c:v>6/15/18</c:v>
                </c:pt>
                <c:pt idx="445">
                  <c:v>6/18/18</c:v>
                </c:pt>
                <c:pt idx="446">
                  <c:v>6/19/18</c:v>
                </c:pt>
                <c:pt idx="447">
                  <c:v>6/20/18</c:v>
                </c:pt>
                <c:pt idx="448">
                  <c:v>6/21/18</c:v>
                </c:pt>
                <c:pt idx="449">
                  <c:v>6/22/18</c:v>
                </c:pt>
                <c:pt idx="450">
                  <c:v>6/25/18</c:v>
                </c:pt>
                <c:pt idx="451">
                  <c:v>6/26/18</c:v>
                </c:pt>
                <c:pt idx="452">
                  <c:v>6/27/18</c:v>
                </c:pt>
                <c:pt idx="453">
                  <c:v>6/28/18</c:v>
                </c:pt>
                <c:pt idx="454">
                  <c:v>6/29/18</c:v>
                </c:pt>
                <c:pt idx="455">
                  <c:v>07/2/18</c:v>
                </c:pt>
                <c:pt idx="456">
                  <c:v>07/3/18</c:v>
                </c:pt>
                <c:pt idx="457">
                  <c:v>07/4/18</c:v>
                </c:pt>
                <c:pt idx="458">
                  <c:v>07/5/18</c:v>
                </c:pt>
                <c:pt idx="459">
                  <c:v>07/6/18</c:v>
                </c:pt>
                <c:pt idx="460">
                  <c:v>07/9/18</c:v>
                </c:pt>
                <c:pt idx="461">
                  <c:v>07/10/18</c:v>
                </c:pt>
                <c:pt idx="462">
                  <c:v>07/11/18</c:v>
                </c:pt>
                <c:pt idx="463">
                  <c:v>07/12/18</c:v>
                </c:pt>
                <c:pt idx="464">
                  <c:v>7/13/18</c:v>
                </c:pt>
                <c:pt idx="465">
                  <c:v>7/16/18</c:v>
                </c:pt>
                <c:pt idx="466">
                  <c:v>7/17/18</c:v>
                </c:pt>
                <c:pt idx="467">
                  <c:v>7/18/18</c:v>
                </c:pt>
                <c:pt idx="468">
                  <c:v>7/19/18</c:v>
                </c:pt>
                <c:pt idx="469">
                  <c:v>7/20/18</c:v>
                </c:pt>
                <c:pt idx="470">
                  <c:v>7/23/18</c:v>
                </c:pt>
                <c:pt idx="471">
                  <c:v>7/24/18</c:v>
                </c:pt>
                <c:pt idx="472">
                  <c:v>7/25/18</c:v>
                </c:pt>
                <c:pt idx="473">
                  <c:v>7/26/18</c:v>
                </c:pt>
                <c:pt idx="474">
                  <c:v>7/27/18</c:v>
                </c:pt>
                <c:pt idx="475">
                  <c:v>7/30/18</c:v>
                </c:pt>
                <c:pt idx="476">
                  <c:v>7/31/18</c:v>
                </c:pt>
                <c:pt idx="477">
                  <c:v>08/1/18</c:v>
                </c:pt>
                <c:pt idx="478">
                  <c:v>08/2/18</c:v>
                </c:pt>
                <c:pt idx="479">
                  <c:v>08/3/18</c:v>
                </c:pt>
                <c:pt idx="480">
                  <c:v>08/6/18</c:v>
                </c:pt>
                <c:pt idx="481">
                  <c:v>08/7/18</c:v>
                </c:pt>
                <c:pt idx="482">
                  <c:v>08/8/18</c:v>
                </c:pt>
                <c:pt idx="483">
                  <c:v>08/9/18</c:v>
                </c:pt>
                <c:pt idx="484">
                  <c:v>08/10/18</c:v>
                </c:pt>
                <c:pt idx="485">
                  <c:v>8/13/18</c:v>
                </c:pt>
                <c:pt idx="486">
                  <c:v>8/14/18</c:v>
                </c:pt>
                <c:pt idx="487">
                  <c:v>8/15/18</c:v>
                </c:pt>
                <c:pt idx="488">
                  <c:v>8/16/18</c:v>
                </c:pt>
                <c:pt idx="489">
                  <c:v>8/17/18</c:v>
                </c:pt>
                <c:pt idx="490">
                  <c:v>8/20/18</c:v>
                </c:pt>
                <c:pt idx="491">
                  <c:v>8/21/18</c:v>
                </c:pt>
                <c:pt idx="492">
                  <c:v>8/22/18</c:v>
                </c:pt>
                <c:pt idx="493">
                  <c:v>8/23/18</c:v>
                </c:pt>
                <c:pt idx="494">
                  <c:v>8/24/18</c:v>
                </c:pt>
                <c:pt idx="495">
                  <c:v>8/28/18</c:v>
                </c:pt>
                <c:pt idx="496">
                  <c:v>8/29/18</c:v>
                </c:pt>
                <c:pt idx="497">
                  <c:v>8/30/18</c:v>
                </c:pt>
                <c:pt idx="498">
                  <c:v>8/31/18</c:v>
                </c:pt>
                <c:pt idx="499">
                  <c:v>09/3/18</c:v>
                </c:pt>
                <c:pt idx="500">
                  <c:v>09/4/18</c:v>
                </c:pt>
                <c:pt idx="501">
                  <c:v>09/5/18</c:v>
                </c:pt>
                <c:pt idx="502">
                  <c:v>09/6/18</c:v>
                </c:pt>
                <c:pt idx="503">
                  <c:v>09/7/18</c:v>
                </c:pt>
                <c:pt idx="504">
                  <c:v>09/10/18</c:v>
                </c:pt>
                <c:pt idx="505">
                  <c:v>09/11/18</c:v>
                </c:pt>
                <c:pt idx="506">
                  <c:v>09/12/18</c:v>
                </c:pt>
                <c:pt idx="507">
                  <c:v>9/13/18</c:v>
                </c:pt>
                <c:pt idx="508">
                  <c:v>9/14/18</c:v>
                </c:pt>
                <c:pt idx="509">
                  <c:v>9/17/18</c:v>
                </c:pt>
                <c:pt idx="510">
                  <c:v>9/18/18</c:v>
                </c:pt>
                <c:pt idx="511">
                  <c:v>9/19/18</c:v>
                </c:pt>
                <c:pt idx="512">
                  <c:v>9/20/18</c:v>
                </c:pt>
                <c:pt idx="513">
                  <c:v>9/21/18</c:v>
                </c:pt>
                <c:pt idx="514">
                  <c:v>9/24/18</c:v>
                </c:pt>
                <c:pt idx="515">
                  <c:v>9/25/18</c:v>
                </c:pt>
                <c:pt idx="516">
                  <c:v>9/26/18</c:v>
                </c:pt>
                <c:pt idx="517">
                  <c:v>9/27/18</c:v>
                </c:pt>
                <c:pt idx="518">
                  <c:v>9/28/18</c:v>
                </c:pt>
                <c:pt idx="519">
                  <c:v>10/1/18</c:v>
                </c:pt>
                <c:pt idx="520">
                  <c:v>10/2/18</c:v>
                </c:pt>
                <c:pt idx="521">
                  <c:v>10/3/18</c:v>
                </c:pt>
                <c:pt idx="522">
                  <c:v>10/4/18</c:v>
                </c:pt>
                <c:pt idx="523">
                  <c:v>10/5/18</c:v>
                </c:pt>
                <c:pt idx="524">
                  <c:v>10/8/18</c:v>
                </c:pt>
                <c:pt idx="525">
                  <c:v>10/9/18</c:v>
                </c:pt>
                <c:pt idx="526">
                  <c:v>10/10/18</c:v>
                </c:pt>
                <c:pt idx="527">
                  <c:v>10/11/18</c:v>
                </c:pt>
                <c:pt idx="528">
                  <c:v>10/12/18</c:v>
                </c:pt>
                <c:pt idx="529">
                  <c:v>10/15/18</c:v>
                </c:pt>
                <c:pt idx="530">
                  <c:v>10/16/18</c:v>
                </c:pt>
                <c:pt idx="531">
                  <c:v>10/17/18</c:v>
                </c:pt>
                <c:pt idx="532">
                  <c:v>10/18/18</c:v>
                </c:pt>
                <c:pt idx="533">
                  <c:v>10/19/18</c:v>
                </c:pt>
                <c:pt idx="534">
                  <c:v>10/22/18</c:v>
                </c:pt>
                <c:pt idx="535">
                  <c:v>10/23/18</c:v>
                </c:pt>
                <c:pt idx="536">
                  <c:v>10/24/18</c:v>
                </c:pt>
                <c:pt idx="537">
                  <c:v>10/25/18</c:v>
                </c:pt>
                <c:pt idx="538">
                  <c:v>10/26/18</c:v>
                </c:pt>
                <c:pt idx="539">
                  <c:v>10/29/18</c:v>
                </c:pt>
                <c:pt idx="540">
                  <c:v>10/30/18</c:v>
                </c:pt>
                <c:pt idx="541">
                  <c:v>10/31/18</c:v>
                </c:pt>
                <c:pt idx="542">
                  <c:v>11/1/18</c:v>
                </c:pt>
                <c:pt idx="543">
                  <c:v>11/2/18</c:v>
                </c:pt>
                <c:pt idx="544">
                  <c:v>11/5/18</c:v>
                </c:pt>
                <c:pt idx="545">
                  <c:v>11/6/18</c:v>
                </c:pt>
                <c:pt idx="546">
                  <c:v>11/7/18</c:v>
                </c:pt>
                <c:pt idx="547">
                  <c:v>11/8/18</c:v>
                </c:pt>
                <c:pt idx="548">
                  <c:v>11/9/18</c:v>
                </c:pt>
                <c:pt idx="549">
                  <c:v>11/12/18</c:v>
                </c:pt>
                <c:pt idx="550">
                  <c:v>11/13/18</c:v>
                </c:pt>
                <c:pt idx="551">
                  <c:v>11/14/18</c:v>
                </c:pt>
                <c:pt idx="552">
                  <c:v>11/15/18</c:v>
                </c:pt>
                <c:pt idx="553">
                  <c:v>11/16/18</c:v>
                </c:pt>
                <c:pt idx="554">
                  <c:v>11/19/18</c:v>
                </c:pt>
                <c:pt idx="555">
                  <c:v>11/20/18</c:v>
                </c:pt>
                <c:pt idx="556">
                  <c:v>11/21/18</c:v>
                </c:pt>
                <c:pt idx="557">
                  <c:v>11/22/18</c:v>
                </c:pt>
                <c:pt idx="558">
                  <c:v>11/23/18</c:v>
                </c:pt>
                <c:pt idx="559">
                  <c:v>11/26/18</c:v>
                </c:pt>
                <c:pt idx="560">
                  <c:v>11/27/18</c:v>
                </c:pt>
                <c:pt idx="561">
                  <c:v>11/28/18</c:v>
                </c:pt>
                <c:pt idx="562">
                  <c:v>11/29/18</c:v>
                </c:pt>
                <c:pt idx="563">
                  <c:v>11/30/18</c:v>
                </c:pt>
                <c:pt idx="564">
                  <c:v>12/3/18</c:v>
                </c:pt>
                <c:pt idx="565">
                  <c:v>12/4/18</c:v>
                </c:pt>
                <c:pt idx="566">
                  <c:v>12/5/18</c:v>
                </c:pt>
                <c:pt idx="567">
                  <c:v>12/6/18</c:v>
                </c:pt>
                <c:pt idx="568">
                  <c:v>12/7/18</c:v>
                </c:pt>
                <c:pt idx="569">
                  <c:v>12/10/18</c:v>
                </c:pt>
                <c:pt idx="570">
                  <c:v>12/11/18</c:v>
                </c:pt>
                <c:pt idx="571">
                  <c:v>12/12/18</c:v>
                </c:pt>
                <c:pt idx="572">
                  <c:v>12/13/18</c:v>
                </c:pt>
                <c:pt idx="573">
                  <c:v>12/14/18</c:v>
                </c:pt>
                <c:pt idx="574">
                  <c:v>12/17/18</c:v>
                </c:pt>
                <c:pt idx="575">
                  <c:v>12/18/18</c:v>
                </c:pt>
                <c:pt idx="576">
                  <c:v>12/19/18</c:v>
                </c:pt>
                <c:pt idx="577">
                  <c:v>12/20/18</c:v>
                </c:pt>
                <c:pt idx="578">
                  <c:v>12/21/18</c:v>
                </c:pt>
                <c:pt idx="579">
                  <c:v>12/24/18</c:v>
                </c:pt>
                <c:pt idx="580">
                  <c:v>12/27/18</c:v>
                </c:pt>
                <c:pt idx="581">
                  <c:v>12/28/18</c:v>
                </c:pt>
                <c:pt idx="582">
                  <c:v>12/31/18</c:v>
                </c:pt>
                <c:pt idx="583">
                  <c:v>01/2/19</c:v>
                </c:pt>
                <c:pt idx="584">
                  <c:v>01/3/19</c:v>
                </c:pt>
                <c:pt idx="585">
                  <c:v>01/4/19</c:v>
                </c:pt>
                <c:pt idx="586">
                  <c:v>01/7/19</c:v>
                </c:pt>
                <c:pt idx="587">
                  <c:v>01/8/19</c:v>
                </c:pt>
                <c:pt idx="588">
                  <c:v>01/9/19</c:v>
                </c:pt>
                <c:pt idx="589">
                  <c:v>01/10/19</c:v>
                </c:pt>
                <c:pt idx="590">
                  <c:v>01/11/19</c:v>
                </c:pt>
                <c:pt idx="591">
                  <c:v>1/14/19</c:v>
                </c:pt>
                <c:pt idx="592">
                  <c:v>1/15/19</c:v>
                </c:pt>
                <c:pt idx="593">
                  <c:v>1/16/19</c:v>
                </c:pt>
                <c:pt idx="594">
                  <c:v>1/17/19</c:v>
                </c:pt>
                <c:pt idx="595">
                  <c:v>1/18/19</c:v>
                </c:pt>
                <c:pt idx="596">
                  <c:v>1/21/19</c:v>
                </c:pt>
                <c:pt idx="597">
                  <c:v>1/22/19</c:v>
                </c:pt>
                <c:pt idx="598">
                  <c:v>1/23/19</c:v>
                </c:pt>
                <c:pt idx="599">
                  <c:v>1/24/19</c:v>
                </c:pt>
                <c:pt idx="600">
                  <c:v>1/25/19</c:v>
                </c:pt>
                <c:pt idx="601">
                  <c:v>1/28/19</c:v>
                </c:pt>
                <c:pt idx="602">
                  <c:v>1/29/19</c:v>
                </c:pt>
                <c:pt idx="603">
                  <c:v>1/30/19</c:v>
                </c:pt>
                <c:pt idx="604">
                  <c:v>1/31/19</c:v>
                </c:pt>
                <c:pt idx="605">
                  <c:v>02/1/19</c:v>
                </c:pt>
                <c:pt idx="606">
                  <c:v>02/4/19</c:v>
                </c:pt>
                <c:pt idx="607">
                  <c:v>02/5/19</c:v>
                </c:pt>
                <c:pt idx="608">
                  <c:v>02/6/19</c:v>
                </c:pt>
                <c:pt idx="609">
                  <c:v>02/7/19</c:v>
                </c:pt>
                <c:pt idx="610">
                  <c:v>02/8/19</c:v>
                </c:pt>
                <c:pt idx="611">
                  <c:v>02/11/19</c:v>
                </c:pt>
                <c:pt idx="612">
                  <c:v>02/12/19</c:v>
                </c:pt>
                <c:pt idx="613">
                  <c:v>2/13/19</c:v>
                </c:pt>
                <c:pt idx="614">
                  <c:v>2/14/19</c:v>
                </c:pt>
                <c:pt idx="615">
                  <c:v>2/15/19</c:v>
                </c:pt>
                <c:pt idx="616">
                  <c:v>2/18/19</c:v>
                </c:pt>
                <c:pt idx="617">
                  <c:v>2/19/19</c:v>
                </c:pt>
                <c:pt idx="618">
                  <c:v>2/20/19</c:v>
                </c:pt>
                <c:pt idx="619">
                  <c:v>2/21/19</c:v>
                </c:pt>
                <c:pt idx="620">
                  <c:v>2/22/19</c:v>
                </c:pt>
                <c:pt idx="621">
                  <c:v>2/25/19</c:v>
                </c:pt>
                <c:pt idx="622">
                  <c:v>2/26/19</c:v>
                </c:pt>
                <c:pt idx="623">
                  <c:v>2/27/19</c:v>
                </c:pt>
                <c:pt idx="624">
                  <c:v>2/28/19</c:v>
                </c:pt>
                <c:pt idx="625">
                  <c:v>03/1/19</c:v>
                </c:pt>
                <c:pt idx="626">
                  <c:v>03/4/19</c:v>
                </c:pt>
                <c:pt idx="627">
                  <c:v>03/5/19</c:v>
                </c:pt>
                <c:pt idx="628">
                  <c:v>03/6/19</c:v>
                </c:pt>
                <c:pt idx="629">
                  <c:v>03/7/19</c:v>
                </c:pt>
                <c:pt idx="630">
                  <c:v>03/8/19</c:v>
                </c:pt>
                <c:pt idx="631">
                  <c:v>03/11/19</c:v>
                </c:pt>
                <c:pt idx="632">
                  <c:v>03/12/19</c:v>
                </c:pt>
                <c:pt idx="633">
                  <c:v>3/13/19</c:v>
                </c:pt>
                <c:pt idx="634">
                  <c:v>3/14/19</c:v>
                </c:pt>
                <c:pt idx="635">
                  <c:v>3/15/19</c:v>
                </c:pt>
                <c:pt idx="636">
                  <c:v>3/18/19</c:v>
                </c:pt>
                <c:pt idx="637">
                  <c:v>3/19/19</c:v>
                </c:pt>
                <c:pt idx="638">
                  <c:v>3/20/19</c:v>
                </c:pt>
                <c:pt idx="639">
                  <c:v>3/21/19</c:v>
                </c:pt>
                <c:pt idx="640">
                  <c:v>3/22/19</c:v>
                </c:pt>
                <c:pt idx="641">
                  <c:v>3/25/19</c:v>
                </c:pt>
                <c:pt idx="642">
                  <c:v>3/26/19</c:v>
                </c:pt>
                <c:pt idx="643">
                  <c:v>3/27/19</c:v>
                </c:pt>
                <c:pt idx="644">
                  <c:v>3/28/19</c:v>
                </c:pt>
                <c:pt idx="645">
                  <c:v>3/29/19</c:v>
                </c:pt>
                <c:pt idx="646">
                  <c:v>04/1/19</c:v>
                </c:pt>
                <c:pt idx="647">
                  <c:v>04/2/19</c:v>
                </c:pt>
                <c:pt idx="648">
                  <c:v>04/3/19</c:v>
                </c:pt>
                <c:pt idx="649">
                  <c:v>04/4/19</c:v>
                </c:pt>
                <c:pt idx="650">
                  <c:v>04/5/19</c:v>
                </c:pt>
                <c:pt idx="651">
                  <c:v>04/8/19</c:v>
                </c:pt>
                <c:pt idx="652">
                  <c:v>04/9/19</c:v>
                </c:pt>
                <c:pt idx="653">
                  <c:v>04/10/19</c:v>
                </c:pt>
                <c:pt idx="654">
                  <c:v>04/11/19</c:v>
                </c:pt>
                <c:pt idx="655">
                  <c:v>04/12/19</c:v>
                </c:pt>
                <c:pt idx="656">
                  <c:v>4/15/19</c:v>
                </c:pt>
                <c:pt idx="657">
                  <c:v>4/16/19</c:v>
                </c:pt>
                <c:pt idx="658">
                  <c:v>4/17/19</c:v>
                </c:pt>
                <c:pt idx="659">
                  <c:v>4/18/19</c:v>
                </c:pt>
                <c:pt idx="660">
                  <c:v>4/23/19</c:v>
                </c:pt>
                <c:pt idx="661">
                  <c:v>4/24/19</c:v>
                </c:pt>
                <c:pt idx="662">
                  <c:v>4/25/19</c:v>
                </c:pt>
                <c:pt idx="663">
                  <c:v>4/26/19</c:v>
                </c:pt>
                <c:pt idx="664">
                  <c:v>4/29/19</c:v>
                </c:pt>
                <c:pt idx="665">
                  <c:v>4/30/19</c:v>
                </c:pt>
                <c:pt idx="666">
                  <c:v>05/1/19</c:v>
                </c:pt>
                <c:pt idx="667">
                  <c:v>05/2/19</c:v>
                </c:pt>
                <c:pt idx="668">
                  <c:v>05/3/19</c:v>
                </c:pt>
                <c:pt idx="669">
                  <c:v>05/7/19</c:v>
                </c:pt>
                <c:pt idx="670">
                  <c:v>05/8/19</c:v>
                </c:pt>
                <c:pt idx="671">
                  <c:v>05/9/19</c:v>
                </c:pt>
                <c:pt idx="672">
                  <c:v>05/10/19</c:v>
                </c:pt>
                <c:pt idx="673">
                  <c:v>5/13/19</c:v>
                </c:pt>
                <c:pt idx="674">
                  <c:v>5/14/19</c:v>
                </c:pt>
                <c:pt idx="675">
                  <c:v>5/15/19</c:v>
                </c:pt>
                <c:pt idx="676">
                  <c:v>5/16/19</c:v>
                </c:pt>
                <c:pt idx="677">
                  <c:v>5/17/19</c:v>
                </c:pt>
                <c:pt idx="678">
                  <c:v>5/20/19</c:v>
                </c:pt>
                <c:pt idx="679">
                  <c:v>5/21/19</c:v>
                </c:pt>
                <c:pt idx="680">
                  <c:v>5/22/19</c:v>
                </c:pt>
                <c:pt idx="681">
                  <c:v>5/23/19</c:v>
                </c:pt>
                <c:pt idx="682">
                  <c:v>5/24/19</c:v>
                </c:pt>
                <c:pt idx="683">
                  <c:v>5/28/19</c:v>
                </c:pt>
                <c:pt idx="684">
                  <c:v>5/29/19</c:v>
                </c:pt>
                <c:pt idx="685">
                  <c:v>5/30/19</c:v>
                </c:pt>
                <c:pt idx="686">
                  <c:v>5/31/19</c:v>
                </c:pt>
                <c:pt idx="687">
                  <c:v>06/3/19</c:v>
                </c:pt>
                <c:pt idx="688">
                  <c:v>06/4/19</c:v>
                </c:pt>
                <c:pt idx="689">
                  <c:v>06/5/19</c:v>
                </c:pt>
                <c:pt idx="690">
                  <c:v>06/6/19</c:v>
                </c:pt>
                <c:pt idx="691">
                  <c:v>06/7/19</c:v>
                </c:pt>
                <c:pt idx="692">
                  <c:v>06/10/19</c:v>
                </c:pt>
                <c:pt idx="693">
                  <c:v>06/11/19</c:v>
                </c:pt>
                <c:pt idx="694">
                  <c:v>06/12/19</c:v>
                </c:pt>
                <c:pt idx="695">
                  <c:v>6/13/19</c:v>
                </c:pt>
                <c:pt idx="696">
                  <c:v>6/14/19</c:v>
                </c:pt>
                <c:pt idx="697">
                  <c:v>6/17/19</c:v>
                </c:pt>
                <c:pt idx="698">
                  <c:v>6/18/19</c:v>
                </c:pt>
                <c:pt idx="699">
                  <c:v>6/19/19</c:v>
                </c:pt>
                <c:pt idx="700">
                  <c:v>6/20/19</c:v>
                </c:pt>
                <c:pt idx="701">
                  <c:v>6/21/19</c:v>
                </c:pt>
                <c:pt idx="702">
                  <c:v>6/24/19</c:v>
                </c:pt>
                <c:pt idx="703">
                  <c:v>6/25/19</c:v>
                </c:pt>
                <c:pt idx="704">
                  <c:v>6/26/19</c:v>
                </c:pt>
                <c:pt idx="705">
                  <c:v>6/27/19</c:v>
                </c:pt>
                <c:pt idx="706">
                  <c:v>6/28/19</c:v>
                </c:pt>
                <c:pt idx="707">
                  <c:v>07/1/19</c:v>
                </c:pt>
                <c:pt idx="708">
                  <c:v>07/2/19</c:v>
                </c:pt>
                <c:pt idx="709">
                  <c:v>07/3/19</c:v>
                </c:pt>
                <c:pt idx="710">
                  <c:v>07/4/19</c:v>
                </c:pt>
                <c:pt idx="711">
                  <c:v>07/5/19</c:v>
                </c:pt>
                <c:pt idx="712">
                  <c:v>07/8/19</c:v>
                </c:pt>
                <c:pt idx="713">
                  <c:v>07/9/19</c:v>
                </c:pt>
                <c:pt idx="714">
                  <c:v>07/10/19</c:v>
                </c:pt>
                <c:pt idx="715">
                  <c:v>07/11/19</c:v>
                </c:pt>
                <c:pt idx="716">
                  <c:v>07/12/19</c:v>
                </c:pt>
                <c:pt idx="717">
                  <c:v>7/15/19</c:v>
                </c:pt>
                <c:pt idx="718">
                  <c:v>7/16/19</c:v>
                </c:pt>
                <c:pt idx="719">
                  <c:v>7/17/19</c:v>
                </c:pt>
                <c:pt idx="720">
                  <c:v>7/18/19</c:v>
                </c:pt>
                <c:pt idx="721">
                  <c:v>7/19/19</c:v>
                </c:pt>
                <c:pt idx="722">
                  <c:v>7/22/19</c:v>
                </c:pt>
                <c:pt idx="723">
                  <c:v>7/23/19</c:v>
                </c:pt>
                <c:pt idx="724">
                  <c:v>7/24/19</c:v>
                </c:pt>
                <c:pt idx="725">
                  <c:v>7/25/19</c:v>
                </c:pt>
                <c:pt idx="726">
                  <c:v>7/26/19</c:v>
                </c:pt>
                <c:pt idx="727">
                  <c:v>7/29/19</c:v>
                </c:pt>
                <c:pt idx="728">
                  <c:v>7/30/19</c:v>
                </c:pt>
                <c:pt idx="729">
                  <c:v>7/31/19</c:v>
                </c:pt>
                <c:pt idx="730">
                  <c:v>08/1/19</c:v>
                </c:pt>
                <c:pt idx="731">
                  <c:v>08/2/19</c:v>
                </c:pt>
                <c:pt idx="732">
                  <c:v>08/5/19</c:v>
                </c:pt>
                <c:pt idx="733">
                  <c:v>08/6/19</c:v>
                </c:pt>
                <c:pt idx="734">
                  <c:v>08/7/19</c:v>
                </c:pt>
                <c:pt idx="735">
                  <c:v>08/8/19</c:v>
                </c:pt>
                <c:pt idx="736">
                  <c:v>08/9/19</c:v>
                </c:pt>
                <c:pt idx="737">
                  <c:v>08/12/19</c:v>
                </c:pt>
                <c:pt idx="738">
                  <c:v>8/13/19</c:v>
                </c:pt>
                <c:pt idx="739">
                  <c:v>8/14/19</c:v>
                </c:pt>
                <c:pt idx="740">
                  <c:v>8/15/19</c:v>
                </c:pt>
                <c:pt idx="741">
                  <c:v>8/16/19</c:v>
                </c:pt>
                <c:pt idx="742">
                  <c:v>8/19/19</c:v>
                </c:pt>
                <c:pt idx="743">
                  <c:v>8/20/19</c:v>
                </c:pt>
                <c:pt idx="744">
                  <c:v>8/21/19</c:v>
                </c:pt>
                <c:pt idx="745">
                  <c:v>8/22/19</c:v>
                </c:pt>
                <c:pt idx="746">
                  <c:v>8/23/19</c:v>
                </c:pt>
                <c:pt idx="747">
                  <c:v>8/27/19</c:v>
                </c:pt>
                <c:pt idx="748">
                  <c:v>8/28/19</c:v>
                </c:pt>
                <c:pt idx="749">
                  <c:v>8/29/19</c:v>
                </c:pt>
                <c:pt idx="750">
                  <c:v>8/30/19</c:v>
                </c:pt>
                <c:pt idx="751">
                  <c:v>09/2/19</c:v>
                </c:pt>
                <c:pt idx="752">
                  <c:v>09/3/19</c:v>
                </c:pt>
                <c:pt idx="753">
                  <c:v>09/4/19</c:v>
                </c:pt>
                <c:pt idx="754">
                  <c:v>09/5/19</c:v>
                </c:pt>
                <c:pt idx="755">
                  <c:v>09/6/19</c:v>
                </c:pt>
                <c:pt idx="756">
                  <c:v>09/9/19</c:v>
                </c:pt>
                <c:pt idx="757">
                  <c:v>09/10/19</c:v>
                </c:pt>
                <c:pt idx="758">
                  <c:v>09/11/19</c:v>
                </c:pt>
                <c:pt idx="759">
                  <c:v>09/12/19</c:v>
                </c:pt>
                <c:pt idx="760">
                  <c:v>9/13/19</c:v>
                </c:pt>
                <c:pt idx="761">
                  <c:v>9/16/19</c:v>
                </c:pt>
                <c:pt idx="762">
                  <c:v>9/17/19</c:v>
                </c:pt>
                <c:pt idx="763">
                  <c:v>9/18/19</c:v>
                </c:pt>
                <c:pt idx="764">
                  <c:v>9/19/19</c:v>
                </c:pt>
                <c:pt idx="765">
                  <c:v>9/20/19</c:v>
                </c:pt>
                <c:pt idx="766">
                  <c:v>9/23/19</c:v>
                </c:pt>
                <c:pt idx="767">
                  <c:v>9/24/19</c:v>
                </c:pt>
                <c:pt idx="768">
                  <c:v>9/25/19</c:v>
                </c:pt>
                <c:pt idx="769">
                  <c:v>9/26/19</c:v>
                </c:pt>
                <c:pt idx="770">
                  <c:v>9/27/19</c:v>
                </c:pt>
                <c:pt idx="771">
                  <c:v>9/30/19</c:v>
                </c:pt>
                <c:pt idx="772">
                  <c:v>10/1/19</c:v>
                </c:pt>
                <c:pt idx="773">
                  <c:v>10/2/19</c:v>
                </c:pt>
                <c:pt idx="774">
                  <c:v>10/3/19</c:v>
                </c:pt>
                <c:pt idx="775">
                  <c:v>10/4/19</c:v>
                </c:pt>
                <c:pt idx="776">
                  <c:v>10/7/19</c:v>
                </c:pt>
                <c:pt idx="777">
                  <c:v>10/8/19</c:v>
                </c:pt>
                <c:pt idx="778">
                  <c:v>10/9/19</c:v>
                </c:pt>
                <c:pt idx="779">
                  <c:v>10/10/19</c:v>
                </c:pt>
                <c:pt idx="780">
                  <c:v>10/11/19</c:v>
                </c:pt>
                <c:pt idx="781">
                  <c:v>10/14/19</c:v>
                </c:pt>
                <c:pt idx="782">
                  <c:v>10/15/19</c:v>
                </c:pt>
                <c:pt idx="783">
                  <c:v>10/16/19</c:v>
                </c:pt>
                <c:pt idx="784">
                  <c:v>10/17/19</c:v>
                </c:pt>
                <c:pt idx="785">
                  <c:v>10/18/19</c:v>
                </c:pt>
                <c:pt idx="786">
                  <c:v>10/21/19</c:v>
                </c:pt>
                <c:pt idx="787">
                  <c:v>10/22/19</c:v>
                </c:pt>
                <c:pt idx="788">
                  <c:v>10/23/19</c:v>
                </c:pt>
                <c:pt idx="789">
                  <c:v>10/24/19</c:v>
                </c:pt>
                <c:pt idx="790">
                  <c:v>10/25/19</c:v>
                </c:pt>
                <c:pt idx="791">
                  <c:v>10/28/19</c:v>
                </c:pt>
                <c:pt idx="792">
                  <c:v>10/29/19</c:v>
                </c:pt>
                <c:pt idx="793">
                  <c:v>10/30/19</c:v>
                </c:pt>
                <c:pt idx="794">
                  <c:v>10/31/19</c:v>
                </c:pt>
                <c:pt idx="795">
                  <c:v>11/1/19</c:v>
                </c:pt>
                <c:pt idx="796">
                  <c:v>11/4/19</c:v>
                </c:pt>
                <c:pt idx="797">
                  <c:v>11/5/19</c:v>
                </c:pt>
                <c:pt idx="798">
                  <c:v>11/6/19</c:v>
                </c:pt>
                <c:pt idx="799">
                  <c:v>11/7/19</c:v>
                </c:pt>
                <c:pt idx="800">
                  <c:v>11/8/19</c:v>
                </c:pt>
                <c:pt idx="801">
                  <c:v>11/11/19</c:v>
                </c:pt>
                <c:pt idx="802">
                  <c:v>11/12/19</c:v>
                </c:pt>
                <c:pt idx="803">
                  <c:v>11/13/19</c:v>
                </c:pt>
                <c:pt idx="804">
                  <c:v>11/14/19</c:v>
                </c:pt>
                <c:pt idx="805">
                  <c:v>11/15/19</c:v>
                </c:pt>
                <c:pt idx="806">
                  <c:v>11/18/19</c:v>
                </c:pt>
                <c:pt idx="807">
                  <c:v>11/19/19</c:v>
                </c:pt>
                <c:pt idx="808">
                  <c:v>11/20/19</c:v>
                </c:pt>
                <c:pt idx="809">
                  <c:v>11/21/19</c:v>
                </c:pt>
                <c:pt idx="810">
                  <c:v>11/22/19</c:v>
                </c:pt>
                <c:pt idx="811">
                  <c:v>11/25/19</c:v>
                </c:pt>
                <c:pt idx="812">
                  <c:v>11/26/19</c:v>
                </c:pt>
                <c:pt idx="813">
                  <c:v>11/27/19</c:v>
                </c:pt>
                <c:pt idx="814">
                  <c:v>11/28/19</c:v>
                </c:pt>
                <c:pt idx="815">
                  <c:v>11/29/19</c:v>
                </c:pt>
                <c:pt idx="816">
                  <c:v>12/2/19</c:v>
                </c:pt>
                <c:pt idx="817">
                  <c:v>12/3/19</c:v>
                </c:pt>
                <c:pt idx="818">
                  <c:v>12/4/19</c:v>
                </c:pt>
                <c:pt idx="819">
                  <c:v>12/5/19</c:v>
                </c:pt>
                <c:pt idx="820">
                  <c:v>12/6/19</c:v>
                </c:pt>
                <c:pt idx="821">
                  <c:v>12/9/19</c:v>
                </c:pt>
                <c:pt idx="822">
                  <c:v>12/10/19</c:v>
                </c:pt>
                <c:pt idx="823">
                  <c:v>12/11/19</c:v>
                </c:pt>
                <c:pt idx="824">
                  <c:v>12/12/19</c:v>
                </c:pt>
                <c:pt idx="825">
                  <c:v>12/13/19</c:v>
                </c:pt>
                <c:pt idx="826">
                  <c:v>12/16/19</c:v>
                </c:pt>
                <c:pt idx="827">
                  <c:v>12/17/19</c:v>
                </c:pt>
                <c:pt idx="828">
                  <c:v>12/18/19</c:v>
                </c:pt>
                <c:pt idx="829">
                  <c:v>12/19/19</c:v>
                </c:pt>
                <c:pt idx="830">
                  <c:v>12/20/19</c:v>
                </c:pt>
                <c:pt idx="831">
                  <c:v>12/23/19</c:v>
                </c:pt>
                <c:pt idx="832">
                  <c:v>12/24/19</c:v>
                </c:pt>
                <c:pt idx="833">
                  <c:v>12/27/19</c:v>
                </c:pt>
                <c:pt idx="834">
                  <c:v>12/30/19</c:v>
                </c:pt>
                <c:pt idx="835">
                  <c:v>12/31/19</c:v>
                </c:pt>
                <c:pt idx="836">
                  <c:v>01/2/20</c:v>
                </c:pt>
                <c:pt idx="837">
                  <c:v>01/3/20</c:v>
                </c:pt>
                <c:pt idx="838">
                  <c:v>01/6/20</c:v>
                </c:pt>
                <c:pt idx="839">
                  <c:v>01/7/20</c:v>
                </c:pt>
                <c:pt idx="840">
                  <c:v>01/8/20</c:v>
                </c:pt>
                <c:pt idx="841">
                  <c:v>01/9/20</c:v>
                </c:pt>
                <c:pt idx="842">
                  <c:v>01/10/20</c:v>
                </c:pt>
                <c:pt idx="843">
                  <c:v>1/13/20</c:v>
                </c:pt>
                <c:pt idx="844">
                  <c:v>1/14/20</c:v>
                </c:pt>
                <c:pt idx="845">
                  <c:v>1/15/20</c:v>
                </c:pt>
                <c:pt idx="846">
                  <c:v>1/16/20</c:v>
                </c:pt>
                <c:pt idx="847">
                  <c:v>1/17/20</c:v>
                </c:pt>
                <c:pt idx="848">
                  <c:v>1/20/20</c:v>
                </c:pt>
                <c:pt idx="849">
                  <c:v>1/21/20</c:v>
                </c:pt>
                <c:pt idx="850">
                  <c:v>1/22/20</c:v>
                </c:pt>
                <c:pt idx="851">
                  <c:v>1/23/20</c:v>
                </c:pt>
                <c:pt idx="852">
                  <c:v>1/24/20</c:v>
                </c:pt>
                <c:pt idx="853">
                  <c:v>1/27/20</c:v>
                </c:pt>
                <c:pt idx="854">
                  <c:v>1/28/20</c:v>
                </c:pt>
                <c:pt idx="855">
                  <c:v>1/29/20</c:v>
                </c:pt>
                <c:pt idx="856">
                  <c:v>1/30/20</c:v>
                </c:pt>
                <c:pt idx="857">
                  <c:v>1/31/20</c:v>
                </c:pt>
                <c:pt idx="858">
                  <c:v>02/3/20</c:v>
                </c:pt>
                <c:pt idx="859">
                  <c:v>02/4/20</c:v>
                </c:pt>
                <c:pt idx="860">
                  <c:v>02/5/20</c:v>
                </c:pt>
                <c:pt idx="861">
                  <c:v>02/6/20</c:v>
                </c:pt>
                <c:pt idx="862">
                  <c:v>02/7/20</c:v>
                </c:pt>
                <c:pt idx="863">
                  <c:v>02/10/20</c:v>
                </c:pt>
                <c:pt idx="864">
                  <c:v>02/11/20</c:v>
                </c:pt>
                <c:pt idx="865">
                  <c:v>02/12/20</c:v>
                </c:pt>
                <c:pt idx="866">
                  <c:v>2/13/20</c:v>
                </c:pt>
                <c:pt idx="867">
                  <c:v>2/14/20</c:v>
                </c:pt>
                <c:pt idx="868">
                  <c:v>2/17/20</c:v>
                </c:pt>
                <c:pt idx="869">
                  <c:v>2/18/20</c:v>
                </c:pt>
                <c:pt idx="870">
                  <c:v>2/19/20</c:v>
                </c:pt>
                <c:pt idx="871">
                  <c:v>2/20/20</c:v>
                </c:pt>
                <c:pt idx="872">
                  <c:v>2/21/20</c:v>
                </c:pt>
                <c:pt idx="873">
                  <c:v>2/24/20</c:v>
                </c:pt>
                <c:pt idx="874">
                  <c:v>2/25/20</c:v>
                </c:pt>
                <c:pt idx="875">
                  <c:v>2/26/20</c:v>
                </c:pt>
                <c:pt idx="876">
                  <c:v>2/27/20</c:v>
                </c:pt>
                <c:pt idx="877">
                  <c:v>2/28/20</c:v>
                </c:pt>
                <c:pt idx="878">
                  <c:v>03/2/20</c:v>
                </c:pt>
                <c:pt idx="879">
                  <c:v>03/3/20</c:v>
                </c:pt>
                <c:pt idx="880">
                  <c:v>03/4/20</c:v>
                </c:pt>
                <c:pt idx="881">
                  <c:v>03/5/20</c:v>
                </c:pt>
                <c:pt idx="882">
                  <c:v>03/6/20</c:v>
                </c:pt>
                <c:pt idx="883">
                  <c:v>03/9/20</c:v>
                </c:pt>
                <c:pt idx="884">
                  <c:v>03/10/20</c:v>
                </c:pt>
                <c:pt idx="885">
                  <c:v>03/11/20</c:v>
                </c:pt>
                <c:pt idx="886">
                  <c:v>03/12/20</c:v>
                </c:pt>
                <c:pt idx="887">
                  <c:v>3/13/20</c:v>
                </c:pt>
                <c:pt idx="888">
                  <c:v>3/16/20</c:v>
                </c:pt>
                <c:pt idx="889">
                  <c:v>3/17/20</c:v>
                </c:pt>
                <c:pt idx="890">
                  <c:v>3/18/20</c:v>
                </c:pt>
                <c:pt idx="891">
                  <c:v>3/19/20</c:v>
                </c:pt>
                <c:pt idx="892">
                  <c:v>3/20/20</c:v>
                </c:pt>
                <c:pt idx="893">
                  <c:v>3/23/20</c:v>
                </c:pt>
                <c:pt idx="894">
                  <c:v>3/24/20</c:v>
                </c:pt>
                <c:pt idx="895">
                  <c:v>3/25/20</c:v>
                </c:pt>
                <c:pt idx="896">
                  <c:v>3/26/20</c:v>
                </c:pt>
                <c:pt idx="897">
                  <c:v>3/27/20</c:v>
                </c:pt>
                <c:pt idx="898">
                  <c:v>3/30/20</c:v>
                </c:pt>
                <c:pt idx="899">
                  <c:v>3/31/20</c:v>
                </c:pt>
                <c:pt idx="900">
                  <c:v>04/1/20</c:v>
                </c:pt>
                <c:pt idx="901">
                  <c:v>04/2/20</c:v>
                </c:pt>
                <c:pt idx="902">
                  <c:v>04/3/20</c:v>
                </c:pt>
                <c:pt idx="903">
                  <c:v>04/6/20</c:v>
                </c:pt>
                <c:pt idx="904">
                  <c:v>04/7/20</c:v>
                </c:pt>
                <c:pt idx="905">
                  <c:v>04/8/20</c:v>
                </c:pt>
                <c:pt idx="906">
                  <c:v>04/9/20</c:v>
                </c:pt>
                <c:pt idx="907">
                  <c:v>4/14/20</c:v>
                </c:pt>
                <c:pt idx="908">
                  <c:v>4/15/20</c:v>
                </c:pt>
                <c:pt idx="909">
                  <c:v>4/16/20</c:v>
                </c:pt>
                <c:pt idx="910">
                  <c:v>4/17/20</c:v>
                </c:pt>
                <c:pt idx="911">
                  <c:v>4/20/20</c:v>
                </c:pt>
                <c:pt idx="912">
                  <c:v>4/21/20</c:v>
                </c:pt>
                <c:pt idx="913">
                  <c:v>4/22/20</c:v>
                </c:pt>
                <c:pt idx="914">
                  <c:v>4/23/20</c:v>
                </c:pt>
                <c:pt idx="915">
                  <c:v>4/24/20</c:v>
                </c:pt>
                <c:pt idx="916">
                  <c:v>4/27/20</c:v>
                </c:pt>
                <c:pt idx="917">
                  <c:v>4/28/20</c:v>
                </c:pt>
                <c:pt idx="918">
                  <c:v>4/29/20</c:v>
                </c:pt>
                <c:pt idx="919">
                  <c:v>4/30/20</c:v>
                </c:pt>
                <c:pt idx="920">
                  <c:v>05/1/20</c:v>
                </c:pt>
                <c:pt idx="921">
                  <c:v>05/4/20</c:v>
                </c:pt>
                <c:pt idx="922">
                  <c:v>05/5/20</c:v>
                </c:pt>
                <c:pt idx="923">
                  <c:v>05/6/20</c:v>
                </c:pt>
                <c:pt idx="924">
                  <c:v>05/7/20</c:v>
                </c:pt>
                <c:pt idx="925">
                  <c:v>05/11/20</c:v>
                </c:pt>
                <c:pt idx="926">
                  <c:v>05/12/20</c:v>
                </c:pt>
                <c:pt idx="927">
                  <c:v>5/13/20</c:v>
                </c:pt>
                <c:pt idx="928">
                  <c:v>5/14/20</c:v>
                </c:pt>
                <c:pt idx="929">
                  <c:v>5/15/20</c:v>
                </c:pt>
                <c:pt idx="930">
                  <c:v>5/18/20</c:v>
                </c:pt>
                <c:pt idx="931">
                  <c:v>5/19/20</c:v>
                </c:pt>
                <c:pt idx="932">
                  <c:v>5/20/20</c:v>
                </c:pt>
                <c:pt idx="933">
                  <c:v>5/21/20</c:v>
                </c:pt>
                <c:pt idx="934">
                  <c:v>5/22/20</c:v>
                </c:pt>
                <c:pt idx="935">
                  <c:v>5/26/20</c:v>
                </c:pt>
                <c:pt idx="936">
                  <c:v>5/27/20</c:v>
                </c:pt>
                <c:pt idx="937">
                  <c:v>5/28/20</c:v>
                </c:pt>
                <c:pt idx="938">
                  <c:v>5/29/20</c:v>
                </c:pt>
                <c:pt idx="939">
                  <c:v>06/1/20</c:v>
                </c:pt>
                <c:pt idx="940">
                  <c:v>06/2/20</c:v>
                </c:pt>
                <c:pt idx="941">
                  <c:v>06/3/20</c:v>
                </c:pt>
                <c:pt idx="942">
                  <c:v>06/4/20</c:v>
                </c:pt>
                <c:pt idx="943">
                  <c:v>06/5/20</c:v>
                </c:pt>
                <c:pt idx="944">
                  <c:v>06/8/20</c:v>
                </c:pt>
                <c:pt idx="945">
                  <c:v>06/9/20</c:v>
                </c:pt>
                <c:pt idx="946">
                  <c:v>06/10/20</c:v>
                </c:pt>
                <c:pt idx="947">
                  <c:v>06/11/20</c:v>
                </c:pt>
                <c:pt idx="948">
                  <c:v>06/12/20</c:v>
                </c:pt>
                <c:pt idx="949">
                  <c:v>6/15/20</c:v>
                </c:pt>
                <c:pt idx="950">
                  <c:v>6/16/20</c:v>
                </c:pt>
                <c:pt idx="951">
                  <c:v>6/17/20</c:v>
                </c:pt>
                <c:pt idx="952">
                  <c:v>6/18/20</c:v>
                </c:pt>
                <c:pt idx="953">
                  <c:v>6/19/20</c:v>
                </c:pt>
                <c:pt idx="954">
                  <c:v>6/22/20</c:v>
                </c:pt>
                <c:pt idx="955">
                  <c:v>6/23/20</c:v>
                </c:pt>
                <c:pt idx="956">
                  <c:v>6/24/20</c:v>
                </c:pt>
                <c:pt idx="957">
                  <c:v>6/25/20</c:v>
                </c:pt>
                <c:pt idx="958">
                  <c:v>6/26/20</c:v>
                </c:pt>
                <c:pt idx="959">
                  <c:v>6/29/20</c:v>
                </c:pt>
                <c:pt idx="960">
                  <c:v>6/30/20</c:v>
                </c:pt>
                <c:pt idx="961">
                  <c:v>07/1/20</c:v>
                </c:pt>
                <c:pt idx="962">
                  <c:v>07/2/20</c:v>
                </c:pt>
                <c:pt idx="963">
                  <c:v>07/3/20</c:v>
                </c:pt>
                <c:pt idx="964">
                  <c:v>07/6/20</c:v>
                </c:pt>
                <c:pt idx="965">
                  <c:v>07/7/20</c:v>
                </c:pt>
                <c:pt idx="966">
                  <c:v>07/8/20</c:v>
                </c:pt>
                <c:pt idx="967">
                  <c:v>07/9/20</c:v>
                </c:pt>
                <c:pt idx="968">
                  <c:v>07/10/20</c:v>
                </c:pt>
                <c:pt idx="969">
                  <c:v>7/13/20</c:v>
                </c:pt>
                <c:pt idx="970">
                  <c:v>7/14/20</c:v>
                </c:pt>
                <c:pt idx="971">
                  <c:v>7/15/20</c:v>
                </c:pt>
                <c:pt idx="972">
                  <c:v>7/16/20</c:v>
                </c:pt>
                <c:pt idx="973">
                  <c:v>7/17/20</c:v>
                </c:pt>
                <c:pt idx="974">
                  <c:v>7/20/20</c:v>
                </c:pt>
                <c:pt idx="975">
                  <c:v>7/21/20</c:v>
                </c:pt>
                <c:pt idx="976">
                  <c:v>7/22/20</c:v>
                </c:pt>
                <c:pt idx="977">
                  <c:v>7/23/20</c:v>
                </c:pt>
                <c:pt idx="978">
                  <c:v>7/24/20</c:v>
                </c:pt>
                <c:pt idx="979">
                  <c:v>7/27/20</c:v>
                </c:pt>
                <c:pt idx="980">
                  <c:v>7/28/20</c:v>
                </c:pt>
                <c:pt idx="981">
                  <c:v>7/29/20</c:v>
                </c:pt>
                <c:pt idx="982">
                  <c:v>7/30/20</c:v>
                </c:pt>
                <c:pt idx="983">
                  <c:v>7/31/20</c:v>
                </c:pt>
                <c:pt idx="984">
                  <c:v>08/3/20</c:v>
                </c:pt>
                <c:pt idx="985">
                  <c:v>08/4/20</c:v>
                </c:pt>
                <c:pt idx="986">
                  <c:v>08/5/20</c:v>
                </c:pt>
                <c:pt idx="987">
                  <c:v>08/6/20</c:v>
                </c:pt>
                <c:pt idx="988">
                  <c:v>08/7/20</c:v>
                </c:pt>
                <c:pt idx="989">
                  <c:v>08/10/20</c:v>
                </c:pt>
                <c:pt idx="990">
                  <c:v>08/11/20</c:v>
                </c:pt>
                <c:pt idx="991">
                  <c:v>08/12/20</c:v>
                </c:pt>
                <c:pt idx="992">
                  <c:v>8/13/20</c:v>
                </c:pt>
                <c:pt idx="993">
                  <c:v>8/14/20</c:v>
                </c:pt>
                <c:pt idx="994">
                  <c:v>8/17/20</c:v>
                </c:pt>
                <c:pt idx="995">
                  <c:v>8/18/20</c:v>
                </c:pt>
                <c:pt idx="996">
                  <c:v>8/19/20</c:v>
                </c:pt>
                <c:pt idx="997">
                  <c:v>8/20/20</c:v>
                </c:pt>
                <c:pt idx="998">
                  <c:v>8/21/20</c:v>
                </c:pt>
                <c:pt idx="999">
                  <c:v>8/24/20</c:v>
                </c:pt>
                <c:pt idx="1000">
                  <c:v>8/25/20</c:v>
                </c:pt>
                <c:pt idx="1001">
                  <c:v>8/26/20</c:v>
                </c:pt>
                <c:pt idx="1002">
                  <c:v>8/27/20</c:v>
                </c:pt>
                <c:pt idx="1003">
                  <c:v>8/28/20</c:v>
                </c:pt>
                <c:pt idx="1004">
                  <c:v>09/1/20</c:v>
                </c:pt>
                <c:pt idx="1005">
                  <c:v>09/2/20</c:v>
                </c:pt>
                <c:pt idx="1006">
                  <c:v>09/3/20</c:v>
                </c:pt>
                <c:pt idx="1007">
                  <c:v>09/4/20</c:v>
                </c:pt>
                <c:pt idx="1008">
                  <c:v>09/7/20</c:v>
                </c:pt>
                <c:pt idx="1009">
                  <c:v>09/8/20</c:v>
                </c:pt>
                <c:pt idx="1010">
                  <c:v>09/9/20</c:v>
                </c:pt>
                <c:pt idx="1011">
                  <c:v>09/10/20</c:v>
                </c:pt>
                <c:pt idx="1012">
                  <c:v>09/11/20</c:v>
                </c:pt>
                <c:pt idx="1013">
                  <c:v>9/14/20</c:v>
                </c:pt>
                <c:pt idx="1014">
                  <c:v>9/15/20</c:v>
                </c:pt>
                <c:pt idx="1015">
                  <c:v>9/16/20</c:v>
                </c:pt>
                <c:pt idx="1016">
                  <c:v>9/17/20</c:v>
                </c:pt>
                <c:pt idx="1017">
                  <c:v>9/18/20</c:v>
                </c:pt>
                <c:pt idx="1018">
                  <c:v>9/21/20</c:v>
                </c:pt>
                <c:pt idx="1019">
                  <c:v>9/22/20</c:v>
                </c:pt>
                <c:pt idx="1020">
                  <c:v>9/23/20</c:v>
                </c:pt>
                <c:pt idx="1021">
                  <c:v>9/24/20</c:v>
                </c:pt>
                <c:pt idx="1022">
                  <c:v>9/25/20</c:v>
                </c:pt>
                <c:pt idx="1023">
                  <c:v>9/28/20</c:v>
                </c:pt>
                <c:pt idx="1024">
                  <c:v>9/29/20</c:v>
                </c:pt>
                <c:pt idx="1025">
                  <c:v>9/30/20</c:v>
                </c:pt>
                <c:pt idx="1026">
                  <c:v>10/1/20</c:v>
                </c:pt>
                <c:pt idx="1027">
                  <c:v>10/2/20</c:v>
                </c:pt>
                <c:pt idx="1028">
                  <c:v>10/5/20</c:v>
                </c:pt>
                <c:pt idx="1029">
                  <c:v>10/6/20</c:v>
                </c:pt>
                <c:pt idx="1030">
                  <c:v>10/7/20</c:v>
                </c:pt>
                <c:pt idx="1031">
                  <c:v>10/8/20</c:v>
                </c:pt>
                <c:pt idx="1032">
                  <c:v>10/9/20</c:v>
                </c:pt>
                <c:pt idx="1033">
                  <c:v>10/12/20</c:v>
                </c:pt>
                <c:pt idx="1034">
                  <c:v>10/13/20</c:v>
                </c:pt>
                <c:pt idx="1035">
                  <c:v>10/14/20</c:v>
                </c:pt>
                <c:pt idx="1036">
                  <c:v>10/15/20</c:v>
                </c:pt>
                <c:pt idx="1037">
                  <c:v>10/16/20</c:v>
                </c:pt>
                <c:pt idx="1038">
                  <c:v>10/19/20</c:v>
                </c:pt>
                <c:pt idx="1039">
                  <c:v>10/20/20</c:v>
                </c:pt>
                <c:pt idx="1040">
                  <c:v>10/21/20</c:v>
                </c:pt>
                <c:pt idx="1041">
                  <c:v>10/22/20</c:v>
                </c:pt>
                <c:pt idx="1042">
                  <c:v>10/23/20</c:v>
                </c:pt>
                <c:pt idx="1043">
                  <c:v>10/26/20</c:v>
                </c:pt>
                <c:pt idx="1044">
                  <c:v>10/27/20</c:v>
                </c:pt>
                <c:pt idx="1045">
                  <c:v>10/28/20</c:v>
                </c:pt>
                <c:pt idx="1046">
                  <c:v>10/29/20</c:v>
                </c:pt>
                <c:pt idx="1047">
                  <c:v>10/30/20</c:v>
                </c:pt>
                <c:pt idx="1048">
                  <c:v>11/2/20</c:v>
                </c:pt>
                <c:pt idx="1049">
                  <c:v>11/3/20</c:v>
                </c:pt>
                <c:pt idx="1050">
                  <c:v>11/4/20</c:v>
                </c:pt>
                <c:pt idx="1051">
                  <c:v>11/5/20</c:v>
                </c:pt>
                <c:pt idx="1052">
                  <c:v>11/6/20</c:v>
                </c:pt>
                <c:pt idx="1053">
                  <c:v>11/9/20</c:v>
                </c:pt>
                <c:pt idx="1054">
                  <c:v>11/10/20</c:v>
                </c:pt>
                <c:pt idx="1055">
                  <c:v>11/11/20</c:v>
                </c:pt>
                <c:pt idx="1056">
                  <c:v>11/12/20</c:v>
                </c:pt>
                <c:pt idx="1057">
                  <c:v>11/13/20</c:v>
                </c:pt>
                <c:pt idx="1058">
                  <c:v>11/16/20</c:v>
                </c:pt>
                <c:pt idx="1059">
                  <c:v>11/17/20</c:v>
                </c:pt>
                <c:pt idx="1060">
                  <c:v>11/18/20</c:v>
                </c:pt>
                <c:pt idx="1061">
                  <c:v>11/19/20</c:v>
                </c:pt>
                <c:pt idx="1062">
                  <c:v>11/20/20</c:v>
                </c:pt>
                <c:pt idx="1063">
                  <c:v>11/23/20</c:v>
                </c:pt>
                <c:pt idx="1064">
                  <c:v>11/24/20</c:v>
                </c:pt>
                <c:pt idx="1065">
                  <c:v>11/25/20</c:v>
                </c:pt>
                <c:pt idx="1066">
                  <c:v>11/26/20</c:v>
                </c:pt>
                <c:pt idx="1067">
                  <c:v>11/27/20</c:v>
                </c:pt>
                <c:pt idx="1068">
                  <c:v>11/30/20</c:v>
                </c:pt>
                <c:pt idx="1069">
                  <c:v>12/1/20</c:v>
                </c:pt>
                <c:pt idx="1070">
                  <c:v>12/2/20</c:v>
                </c:pt>
                <c:pt idx="1071">
                  <c:v>12/3/20</c:v>
                </c:pt>
                <c:pt idx="1072">
                  <c:v>12/4/20</c:v>
                </c:pt>
                <c:pt idx="1073">
                  <c:v>12/7/20</c:v>
                </c:pt>
                <c:pt idx="1074">
                  <c:v>12/8/20</c:v>
                </c:pt>
                <c:pt idx="1075">
                  <c:v>12/9/20</c:v>
                </c:pt>
                <c:pt idx="1076">
                  <c:v>12/10/20</c:v>
                </c:pt>
                <c:pt idx="1077">
                  <c:v>12/11/20</c:v>
                </c:pt>
                <c:pt idx="1078">
                  <c:v>12/14/20</c:v>
                </c:pt>
                <c:pt idx="1079">
                  <c:v>12/15/20</c:v>
                </c:pt>
                <c:pt idx="1080">
                  <c:v>12/16/20</c:v>
                </c:pt>
                <c:pt idx="1081">
                  <c:v>12/17/20</c:v>
                </c:pt>
                <c:pt idx="1082">
                  <c:v>12/18/20</c:v>
                </c:pt>
                <c:pt idx="1083">
                  <c:v>12/21/20</c:v>
                </c:pt>
                <c:pt idx="1084">
                  <c:v>12/22/20</c:v>
                </c:pt>
                <c:pt idx="1085">
                  <c:v>12/23/20</c:v>
                </c:pt>
                <c:pt idx="1086">
                  <c:v>12/24/20</c:v>
                </c:pt>
                <c:pt idx="1087">
                  <c:v>12/29/20</c:v>
                </c:pt>
                <c:pt idx="1088">
                  <c:v>12/30/20</c:v>
                </c:pt>
                <c:pt idx="1089">
                  <c:v>12/31/20</c:v>
                </c:pt>
                <c:pt idx="1090">
                  <c:v>01/4/21</c:v>
                </c:pt>
                <c:pt idx="1091">
                  <c:v>01/5/21</c:v>
                </c:pt>
                <c:pt idx="1092">
                  <c:v>01/6/21</c:v>
                </c:pt>
                <c:pt idx="1093">
                  <c:v>01/7/21</c:v>
                </c:pt>
                <c:pt idx="1094">
                  <c:v>01/8/21</c:v>
                </c:pt>
                <c:pt idx="1095">
                  <c:v>01/11/21</c:v>
                </c:pt>
                <c:pt idx="1096">
                  <c:v>01/12/21</c:v>
                </c:pt>
                <c:pt idx="1097">
                  <c:v>1/13/21</c:v>
                </c:pt>
                <c:pt idx="1098">
                  <c:v>1/14/21</c:v>
                </c:pt>
                <c:pt idx="1099">
                  <c:v>1/15/21</c:v>
                </c:pt>
                <c:pt idx="1100">
                  <c:v>1/18/21</c:v>
                </c:pt>
                <c:pt idx="1101">
                  <c:v>1/19/21</c:v>
                </c:pt>
                <c:pt idx="1102">
                  <c:v>1/20/21</c:v>
                </c:pt>
                <c:pt idx="1103">
                  <c:v>1/21/21</c:v>
                </c:pt>
                <c:pt idx="1104">
                  <c:v>1/22/21</c:v>
                </c:pt>
                <c:pt idx="1105">
                  <c:v>1/25/21</c:v>
                </c:pt>
                <c:pt idx="1106">
                  <c:v>1/26/21</c:v>
                </c:pt>
                <c:pt idx="1107">
                  <c:v>1/27/21</c:v>
                </c:pt>
                <c:pt idx="1108">
                  <c:v>1/28/21</c:v>
                </c:pt>
                <c:pt idx="1109">
                  <c:v>1/29/21</c:v>
                </c:pt>
                <c:pt idx="1110">
                  <c:v>02/1/21</c:v>
                </c:pt>
                <c:pt idx="1111">
                  <c:v>02/2/21</c:v>
                </c:pt>
                <c:pt idx="1112">
                  <c:v>02/3/21</c:v>
                </c:pt>
                <c:pt idx="1113">
                  <c:v>02/4/21</c:v>
                </c:pt>
                <c:pt idx="1114">
                  <c:v>02/5/21</c:v>
                </c:pt>
                <c:pt idx="1115">
                  <c:v>02/8/21</c:v>
                </c:pt>
                <c:pt idx="1116">
                  <c:v>02/9/21</c:v>
                </c:pt>
                <c:pt idx="1117">
                  <c:v>02/10/21</c:v>
                </c:pt>
                <c:pt idx="1118">
                  <c:v>02/11/21</c:v>
                </c:pt>
                <c:pt idx="1119">
                  <c:v>02/12/21</c:v>
                </c:pt>
                <c:pt idx="1120">
                  <c:v>2/15/21</c:v>
                </c:pt>
                <c:pt idx="1121">
                  <c:v>2/16/21</c:v>
                </c:pt>
                <c:pt idx="1122">
                  <c:v>2/17/21</c:v>
                </c:pt>
                <c:pt idx="1123">
                  <c:v>2/18/21</c:v>
                </c:pt>
                <c:pt idx="1124">
                  <c:v>2/19/21</c:v>
                </c:pt>
                <c:pt idx="1125">
                  <c:v>2/22/21</c:v>
                </c:pt>
                <c:pt idx="1126">
                  <c:v>2/23/21</c:v>
                </c:pt>
                <c:pt idx="1127">
                  <c:v>2/24/21</c:v>
                </c:pt>
                <c:pt idx="1128">
                  <c:v>2/25/21</c:v>
                </c:pt>
                <c:pt idx="1129">
                  <c:v>2/26/21</c:v>
                </c:pt>
                <c:pt idx="1130">
                  <c:v>03/1/21</c:v>
                </c:pt>
                <c:pt idx="1131">
                  <c:v>03/2/21</c:v>
                </c:pt>
                <c:pt idx="1132">
                  <c:v>03/3/21</c:v>
                </c:pt>
                <c:pt idx="1133">
                  <c:v>03/4/21</c:v>
                </c:pt>
                <c:pt idx="1134">
                  <c:v>03/5/21</c:v>
                </c:pt>
                <c:pt idx="1135">
                  <c:v>03/8/21</c:v>
                </c:pt>
                <c:pt idx="1136">
                  <c:v>03/9/21</c:v>
                </c:pt>
                <c:pt idx="1137">
                  <c:v>03/10/21</c:v>
                </c:pt>
                <c:pt idx="1138">
                  <c:v>03/11/21</c:v>
                </c:pt>
                <c:pt idx="1139">
                  <c:v>03/12/21</c:v>
                </c:pt>
                <c:pt idx="1140">
                  <c:v>3/15/21</c:v>
                </c:pt>
                <c:pt idx="1141">
                  <c:v>3/16/21</c:v>
                </c:pt>
                <c:pt idx="1142">
                  <c:v>3/17/21</c:v>
                </c:pt>
                <c:pt idx="1143">
                  <c:v>3/18/21</c:v>
                </c:pt>
                <c:pt idx="1144">
                  <c:v>3/19/21</c:v>
                </c:pt>
                <c:pt idx="1145">
                  <c:v>3/22/21</c:v>
                </c:pt>
                <c:pt idx="1146">
                  <c:v>3/23/21</c:v>
                </c:pt>
                <c:pt idx="1147">
                  <c:v>3/24/21</c:v>
                </c:pt>
                <c:pt idx="1148">
                  <c:v>3/25/21</c:v>
                </c:pt>
                <c:pt idx="1149">
                  <c:v>3/26/21</c:v>
                </c:pt>
                <c:pt idx="1150">
                  <c:v>3/29/21</c:v>
                </c:pt>
                <c:pt idx="1151">
                  <c:v>3/30/21</c:v>
                </c:pt>
                <c:pt idx="1152">
                  <c:v>3/31/21</c:v>
                </c:pt>
                <c:pt idx="1153">
                  <c:v>04/1/21</c:v>
                </c:pt>
                <c:pt idx="1154">
                  <c:v>04/6/21</c:v>
                </c:pt>
                <c:pt idx="1155">
                  <c:v>04/7/21</c:v>
                </c:pt>
                <c:pt idx="1156">
                  <c:v>04/8/21</c:v>
                </c:pt>
                <c:pt idx="1157">
                  <c:v>04/9/21</c:v>
                </c:pt>
                <c:pt idx="1158">
                  <c:v>04/12/21</c:v>
                </c:pt>
                <c:pt idx="1159">
                  <c:v>4/13/21</c:v>
                </c:pt>
                <c:pt idx="1160">
                  <c:v>4/14/21</c:v>
                </c:pt>
                <c:pt idx="1161">
                  <c:v>4/15/21</c:v>
                </c:pt>
                <c:pt idx="1162">
                  <c:v>4/16/21</c:v>
                </c:pt>
                <c:pt idx="1163">
                  <c:v>4/19/21</c:v>
                </c:pt>
                <c:pt idx="1164">
                  <c:v>4/20/21</c:v>
                </c:pt>
                <c:pt idx="1165">
                  <c:v>4/21/21</c:v>
                </c:pt>
                <c:pt idx="1166">
                  <c:v>4/22/21</c:v>
                </c:pt>
                <c:pt idx="1167">
                  <c:v>4/23/21</c:v>
                </c:pt>
                <c:pt idx="1168">
                  <c:v>4/26/21</c:v>
                </c:pt>
                <c:pt idx="1169">
                  <c:v>4/27/21</c:v>
                </c:pt>
                <c:pt idx="1170">
                  <c:v>4/28/21</c:v>
                </c:pt>
                <c:pt idx="1171">
                  <c:v>4/29/21</c:v>
                </c:pt>
                <c:pt idx="1172">
                  <c:v>4/30/21</c:v>
                </c:pt>
                <c:pt idx="1173">
                  <c:v>05/4/21</c:v>
                </c:pt>
                <c:pt idx="1174">
                  <c:v>05/5/21</c:v>
                </c:pt>
                <c:pt idx="1175">
                  <c:v>05/6/21</c:v>
                </c:pt>
                <c:pt idx="1176">
                  <c:v>05/7/21</c:v>
                </c:pt>
                <c:pt idx="1177">
                  <c:v>05/10/21</c:v>
                </c:pt>
                <c:pt idx="1178">
                  <c:v>05/11/21</c:v>
                </c:pt>
                <c:pt idx="1179">
                  <c:v>05/12/21</c:v>
                </c:pt>
                <c:pt idx="1180">
                  <c:v>5/13/21</c:v>
                </c:pt>
                <c:pt idx="1181">
                  <c:v>5/14/21</c:v>
                </c:pt>
                <c:pt idx="1182">
                  <c:v>5/17/21</c:v>
                </c:pt>
                <c:pt idx="1183">
                  <c:v>5/18/21</c:v>
                </c:pt>
                <c:pt idx="1184">
                  <c:v>5/19/21</c:v>
                </c:pt>
                <c:pt idx="1185">
                  <c:v>5/20/21</c:v>
                </c:pt>
                <c:pt idx="1186">
                  <c:v>5/21/21</c:v>
                </c:pt>
                <c:pt idx="1187">
                  <c:v>5/24/21</c:v>
                </c:pt>
                <c:pt idx="1188">
                  <c:v>5/25/21</c:v>
                </c:pt>
                <c:pt idx="1189">
                  <c:v>5/26/21</c:v>
                </c:pt>
                <c:pt idx="1190">
                  <c:v>5/27/21</c:v>
                </c:pt>
                <c:pt idx="1191">
                  <c:v>5/28/21</c:v>
                </c:pt>
                <c:pt idx="1192">
                  <c:v>06/1/21</c:v>
                </c:pt>
                <c:pt idx="1193">
                  <c:v>06/2/21</c:v>
                </c:pt>
                <c:pt idx="1194">
                  <c:v>06/3/21</c:v>
                </c:pt>
                <c:pt idx="1195">
                  <c:v>06/4/21</c:v>
                </c:pt>
                <c:pt idx="1196">
                  <c:v>06/7/21</c:v>
                </c:pt>
                <c:pt idx="1197">
                  <c:v>06/8/21</c:v>
                </c:pt>
                <c:pt idx="1198">
                  <c:v>06/9/21</c:v>
                </c:pt>
                <c:pt idx="1199">
                  <c:v>06/10/21</c:v>
                </c:pt>
                <c:pt idx="1200">
                  <c:v>06/11/21</c:v>
                </c:pt>
                <c:pt idx="1201">
                  <c:v>6/14/21</c:v>
                </c:pt>
                <c:pt idx="1202">
                  <c:v>6/15/21</c:v>
                </c:pt>
                <c:pt idx="1203">
                  <c:v>6/16/21</c:v>
                </c:pt>
                <c:pt idx="1204">
                  <c:v>6/17/21</c:v>
                </c:pt>
                <c:pt idx="1205">
                  <c:v>6/18/21</c:v>
                </c:pt>
                <c:pt idx="1206">
                  <c:v>6/21/21</c:v>
                </c:pt>
                <c:pt idx="1207">
                  <c:v>6/22/21</c:v>
                </c:pt>
                <c:pt idx="1208">
                  <c:v>6/23/21</c:v>
                </c:pt>
                <c:pt idx="1209">
                  <c:v>6/24/21</c:v>
                </c:pt>
                <c:pt idx="1210">
                  <c:v>6/25/21</c:v>
                </c:pt>
                <c:pt idx="1211">
                  <c:v>6/28/21</c:v>
                </c:pt>
                <c:pt idx="1212">
                  <c:v>6/29/21</c:v>
                </c:pt>
                <c:pt idx="1213">
                  <c:v>6/30/21</c:v>
                </c:pt>
                <c:pt idx="1214">
                  <c:v>07/1/21</c:v>
                </c:pt>
                <c:pt idx="1215">
                  <c:v>07/2/21</c:v>
                </c:pt>
                <c:pt idx="1216">
                  <c:v>07/5/21</c:v>
                </c:pt>
                <c:pt idx="1217">
                  <c:v>07/6/21</c:v>
                </c:pt>
                <c:pt idx="1218">
                  <c:v>07/7/21</c:v>
                </c:pt>
                <c:pt idx="1219">
                  <c:v>07/8/21</c:v>
                </c:pt>
                <c:pt idx="1220">
                  <c:v>07/9/21</c:v>
                </c:pt>
                <c:pt idx="1221">
                  <c:v>07/12/21</c:v>
                </c:pt>
                <c:pt idx="1222">
                  <c:v>7/13/21</c:v>
                </c:pt>
                <c:pt idx="1223">
                  <c:v>7/14/21</c:v>
                </c:pt>
                <c:pt idx="1224">
                  <c:v>7/15/21</c:v>
                </c:pt>
                <c:pt idx="1225">
                  <c:v>7/16/21</c:v>
                </c:pt>
                <c:pt idx="1226">
                  <c:v>7/19/21</c:v>
                </c:pt>
                <c:pt idx="1227">
                  <c:v>7/20/21</c:v>
                </c:pt>
                <c:pt idx="1228">
                  <c:v>7/21/21</c:v>
                </c:pt>
                <c:pt idx="1229">
                  <c:v>7/22/21</c:v>
                </c:pt>
                <c:pt idx="1230">
                  <c:v>7/23/21</c:v>
                </c:pt>
                <c:pt idx="1231">
                  <c:v>7/26/21</c:v>
                </c:pt>
                <c:pt idx="1232">
                  <c:v>7/27/21</c:v>
                </c:pt>
                <c:pt idx="1233">
                  <c:v>7/28/21</c:v>
                </c:pt>
                <c:pt idx="1234">
                  <c:v>7/29/21</c:v>
                </c:pt>
                <c:pt idx="1235">
                  <c:v>7/30/21</c:v>
                </c:pt>
                <c:pt idx="1236">
                  <c:v>08/2/21</c:v>
                </c:pt>
                <c:pt idx="1237">
                  <c:v>08/3/21</c:v>
                </c:pt>
                <c:pt idx="1238">
                  <c:v>08/4/21</c:v>
                </c:pt>
                <c:pt idx="1239">
                  <c:v>08/5/21</c:v>
                </c:pt>
                <c:pt idx="1240">
                  <c:v>08/6/21</c:v>
                </c:pt>
                <c:pt idx="1241">
                  <c:v>08/9/21</c:v>
                </c:pt>
                <c:pt idx="1242">
                  <c:v>08/10/21</c:v>
                </c:pt>
                <c:pt idx="1243">
                  <c:v>08/11/21</c:v>
                </c:pt>
                <c:pt idx="1244">
                  <c:v>08/12/21</c:v>
                </c:pt>
                <c:pt idx="1245">
                  <c:v>8/13/21</c:v>
                </c:pt>
                <c:pt idx="1246">
                  <c:v>8/16/21</c:v>
                </c:pt>
                <c:pt idx="1247">
                  <c:v>8/17/21</c:v>
                </c:pt>
                <c:pt idx="1248">
                  <c:v>8/18/21</c:v>
                </c:pt>
                <c:pt idx="1249">
                  <c:v>8/19/21</c:v>
                </c:pt>
                <c:pt idx="1250">
                  <c:v>8/20/21</c:v>
                </c:pt>
                <c:pt idx="1251">
                  <c:v>8/23/21</c:v>
                </c:pt>
                <c:pt idx="1252">
                  <c:v>8/24/21</c:v>
                </c:pt>
                <c:pt idx="1253">
                  <c:v>8/25/21</c:v>
                </c:pt>
                <c:pt idx="1254">
                  <c:v>8/26/21</c:v>
                </c:pt>
                <c:pt idx="1255">
                  <c:v>8/27/21</c:v>
                </c:pt>
                <c:pt idx="1256">
                  <c:v>8/31/21</c:v>
                </c:pt>
                <c:pt idx="1257">
                  <c:v>09/1/21</c:v>
                </c:pt>
                <c:pt idx="1258">
                  <c:v>09/2/21</c:v>
                </c:pt>
                <c:pt idx="1259">
                  <c:v>09/3/21</c:v>
                </c:pt>
                <c:pt idx="1260">
                  <c:v>09/6/21</c:v>
                </c:pt>
                <c:pt idx="1261">
                  <c:v>09/7/21</c:v>
                </c:pt>
                <c:pt idx="1262">
                  <c:v>09/8/21</c:v>
                </c:pt>
                <c:pt idx="1263">
                  <c:v>09/9/21</c:v>
                </c:pt>
                <c:pt idx="1264">
                  <c:v>09/10/21</c:v>
                </c:pt>
              </c:strCache>
            </c:strRef>
          </c:cat>
          <c:val>
            <c:numRef>
              <c:f>Sheet1!$B$2:$B$1266</c:f>
              <c:numCache>
                <c:formatCode>General</c:formatCode>
                <c:ptCount val="1265"/>
                <c:pt idx="0">
                  <c:v>1324.6</c:v>
                </c:pt>
                <c:pt idx="1">
                  <c:v>1323.65</c:v>
                </c:pt>
                <c:pt idx="2">
                  <c:v>1321.75</c:v>
                </c:pt>
                <c:pt idx="3">
                  <c:v>1310.8</c:v>
                </c:pt>
                <c:pt idx="4">
                  <c:v>1308.3499999999999</c:v>
                </c:pt>
                <c:pt idx="5">
                  <c:v>1314.85</c:v>
                </c:pt>
                <c:pt idx="6">
                  <c:v>1313.8</c:v>
                </c:pt>
                <c:pt idx="7">
                  <c:v>1326.1</c:v>
                </c:pt>
                <c:pt idx="8">
                  <c:v>1339.1</c:v>
                </c:pt>
                <c:pt idx="9">
                  <c:v>1338.65</c:v>
                </c:pt>
                <c:pt idx="10">
                  <c:v>1340.5</c:v>
                </c:pt>
                <c:pt idx="11">
                  <c:v>1327</c:v>
                </c:pt>
                <c:pt idx="12">
                  <c:v>1322.5</c:v>
                </c:pt>
                <c:pt idx="13">
                  <c:v>1318.1</c:v>
                </c:pt>
                <c:pt idx="14">
                  <c:v>1322.5</c:v>
                </c:pt>
                <c:pt idx="15">
                  <c:v>1313.3</c:v>
                </c:pt>
                <c:pt idx="16">
                  <c:v>1283.3</c:v>
                </c:pt>
                <c:pt idx="17">
                  <c:v>1269.4000000000001</c:v>
                </c:pt>
                <c:pt idx="18">
                  <c:v>1254.5</c:v>
                </c:pt>
                <c:pt idx="19">
                  <c:v>1258.75</c:v>
                </c:pt>
                <c:pt idx="20">
                  <c:v>1259.5</c:v>
                </c:pt>
                <c:pt idx="21">
                  <c:v>1253.45</c:v>
                </c:pt>
                <c:pt idx="22">
                  <c:v>1256.5</c:v>
                </c:pt>
                <c:pt idx="23">
                  <c:v>1261.05</c:v>
                </c:pt>
                <c:pt idx="24">
                  <c:v>1251.75</c:v>
                </c:pt>
                <c:pt idx="25">
                  <c:v>1254.8</c:v>
                </c:pt>
                <c:pt idx="26">
                  <c:v>1258.2</c:v>
                </c:pt>
                <c:pt idx="27">
                  <c:v>1269.05</c:v>
                </c:pt>
                <c:pt idx="28">
                  <c:v>1271.6500000000001</c:v>
                </c:pt>
                <c:pt idx="29">
                  <c:v>1266.05</c:v>
                </c:pt>
                <c:pt idx="30">
                  <c:v>1265.55</c:v>
                </c:pt>
                <c:pt idx="31">
                  <c:v>1269.4000000000001</c:v>
                </c:pt>
                <c:pt idx="32">
                  <c:v>1270.5</c:v>
                </c:pt>
                <c:pt idx="33">
                  <c:v>1266.25</c:v>
                </c:pt>
                <c:pt idx="34">
                  <c:v>1273</c:v>
                </c:pt>
                <c:pt idx="35">
                  <c:v>1272</c:v>
                </c:pt>
                <c:pt idx="36">
                  <c:v>1288.45</c:v>
                </c:pt>
                <c:pt idx="37">
                  <c:v>1303.75</c:v>
                </c:pt>
                <c:pt idx="38">
                  <c:v>1301</c:v>
                </c:pt>
                <c:pt idx="39">
                  <c:v>1302.8</c:v>
                </c:pt>
                <c:pt idx="40">
                  <c:v>1283.05</c:v>
                </c:pt>
                <c:pt idx="41">
                  <c:v>1282.3499999999999</c:v>
                </c:pt>
                <c:pt idx="42">
                  <c:v>1281.4000000000001</c:v>
                </c:pt>
                <c:pt idx="43">
                  <c:v>1267.5</c:v>
                </c:pt>
                <c:pt idx="44">
                  <c:v>1236.45</c:v>
                </c:pt>
                <c:pt idx="45">
                  <c:v>1213.5999999999999</c:v>
                </c:pt>
                <c:pt idx="46">
                  <c:v>1226.95</c:v>
                </c:pt>
                <c:pt idx="47">
                  <c:v>1229.2</c:v>
                </c:pt>
                <c:pt idx="48">
                  <c:v>1226.75</c:v>
                </c:pt>
                <c:pt idx="49">
                  <c:v>1211</c:v>
                </c:pt>
                <c:pt idx="50">
                  <c:v>1214.25</c:v>
                </c:pt>
                <c:pt idx="51">
                  <c:v>1212.25</c:v>
                </c:pt>
                <c:pt idx="52">
                  <c:v>1185.3499999999999</c:v>
                </c:pt>
                <c:pt idx="53">
                  <c:v>1186.0999999999999</c:v>
                </c:pt>
                <c:pt idx="54">
                  <c:v>1187.7</c:v>
                </c:pt>
                <c:pt idx="55">
                  <c:v>1187</c:v>
                </c:pt>
                <c:pt idx="56">
                  <c:v>1186.55</c:v>
                </c:pt>
                <c:pt idx="57">
                  <c:v>1178.0999999999999</c:v>
                </c:pt>
                <c:pt idx="58">
                  <c:v>1161.8499999999999</c:v>
                </c:pt>
                <c:pt idx="59">
                  <c:v>1173.5</c:v>
                </c:pt>
                <c:pt idx="60">
                  <c:v>1162.2</c:v>
                </c:pt>
                <c:pt idx="61">
                  <c:v>1172.5</c:v>
                </c:pt>
                <c:pt idx="62">
                  <c:v>1177.6500000000001</c:v>
                </c:pt>
                <c:pt idx="63">
                  <c:v>1171.05</c:v>
                </c:pt>
                <c:pt idx="64">
                  <c:v>1163.5999999999999</c:v>
                </c:pt>
                <c:pt idx="65">
                  <c:v>1156.0999999999999</c:v>
                </c:pt>
                <c:pt idx="66">
                  <c:v>1158.55</c:v>
                </c:pt>
                <c:pt idx="67">
                  <c:v>1162.25</c:v>
                </c:pt>
                <c:pt idx="68">
                  <c:v>1126.95</c:v>
                </c:pt>
                <c:pt idx="69">
                  <c:v>1131.5999999999999</c:v>
                </c:pt>
                <c:pt idx="70">
                  <c:v>1136.25</c:v>
                </c:pt>
                <c:pt idx="71">
                  <c:v>1125.7</c:v>
                </c:pt>
                <c:pt idx="72">
                  <c:v>1133.6500000000001</c:v>
                </c:pt>
                <c:pt idx="73">
                  <c:v>1131.3499999999999</c:v>
                </c:pt>
                <c:pt idx="75">
                  <c:v>1134.5999999999999</c:v>
                </c:pt>
                <c:pt idx="76">
                  <c:v>1145.9000000000001</c:v>
                </c:pt>
                <c:pt idx="78">
                  <c:v>1151</c:v>
                </c:pt>
                <c:pt idx="79">
                  <c:v>1164.25</c:v>
                </c:pt>
                <c:pt idx="80">
                  <c:v>1176.7</c:v>
                </c:pt>
                <c:pt idx="81">
                  <c:v>1175.8499999999999</c:v>
                </c:pt>
                <c:pt idx="82">
                  <c:v>1178.5</c:v>
                </c:pt>
                <c:pt idx="83">
                  <c:v>1189.5</c:v>
                </c:pt>
                <c:pt idx="84">
                  <c:v>1178.55</c:v>
                </c:pt>
                <c:pt idx="85">
                  <c:v>1205.05</c:v>
                </c:pt>
                <c:pt idx="86">
                  <c:v>1190.3499999999999</c:v>
                </c:pt>
                <c:pt idx="87">
                  <c:v>1203</c:v>
                </c:pt>
                <c:pt idx="88">
                  <c:v>1216.05</c:v>
                </c:pt>
                <c:pt idx="89">
                  <c:v>1214.75</c:v>
                </c:pt>
                <c:pt idx="90">
                  <c:v>1196.05</c:v>
                </c:pt>
                <c:pt idx="91">
                  <c:v>1200.55</c:v>
                </c:pt>
                <c:pt idx="92">
                  <c:v>1212.8499999999999</c:v>
                </c:pt>
                <c:pt idx="93">
                  <c:v>1216.8</c:v>
                </c:pt>
                <c:pt idx="94">
                  <c:v>1195</c:v>
                </c:pt>
                <c:pt idx="95">
                  <c:v>1189.7</c:v>
                </c:pt>
                <c:pt idx="96">
                  <c:v>1184.8499999999999</c:v>
                </c:pt>
                <c:pt idx="97">
                  <c:v>1192.8</c:v>
                </c:pt>
                <c:pt idx="98">
                  <c:v>1212.8</c:v>
                </c:pt>
                <c:pt idx="99">
                  <c:v>1203.6500000000001</c:v>
                </c:pt>
                <c:pt idx="100">
                  <c:v>1221.95</c:v>
                </c:pt>
                <c:pt idx="101">
                  <c:v>1215.2</c:v>
                </c:pt>
                <c:pt idx="102">
                  <c:v>1226.75</c:v>
                </c:pt>
                <c:pt idx="103">
                  <c:v>1231</c:v>
                </c:pt>
                <c:pt idx="104">
                  <c:v>1242.0999999999999</c:v>
                </c:pt>
                <c:pt idx="105">
                  <c:v>1236.8</c:v>
                </c:pt>
                <c:pt idx="106">
                  <c:v>1228.3</c:v>
                </c:pt>
                <c:pt idx="107">
                  <c:v>1222.25</c:v>
                </c:pt>
                <c:pt idx="108">
                  <c:v>1230.75</c:v>
                </c:pt>
                <c:pt idx="109">
                  <c:v>1224.4000000000001</c:v>
                </c:pt>
                <c:pt idx="110">
                  <c:v>1240.55</c:v>
                </c:pt>
                <c:pt idx="111">
                  <c:v>1241.95</c:v>
                </c:pt>
                <c:pt idx="112">
                  <c:v>1237.3</c:v>
                </c:pt>
                <c:pt idx="113">
                  <c:v>1233.2</c:v>
                </c:pt>
                <c:pt idx="114">
                  <c:v>1236.6500000000001</c:v>
                </c:pt>
                <c:pt idx="115">
                  <c:v>1247.9000000000001</c:v>
                </c:pt>
                <c:pt idx="116">
                  <c:v>1253.6500000000001</c:v>
                </c:pt>
                <c:pt idx="117">
                  <c:v>1257.2</c:v>
                </c:pt>
                <c:pt idx="118">
                  <c:v>1255.5999999999999</c:v>
                </c:pt>
                <c:pt idx="119">
                  <c:v>1240.4000000000001</c:v>
                </c:pt>
                <c:pt idx="120">
                  <c:v>1238.0999999999999</c:v>
                </c:pt>
                <c:pt idx="121">
                  <c:v>1226.5</c:v>
                </c:pt>
                <c:pt idx="122">
                  <c:v>1230.95</c:v>
                </c:pt>
                <c:pt idx="123">
                  <c:v>1216.6500000000001</c:v>
                </c:pt>
                <c:pt idx="124">
                  <c:v>1209.2</c:v>
                </c:pt>
                <c:pt idx="125">
                  <c:v>1206.55</c:v>
                </c:pt>
                <c:pt idx="126">
                  <c:v>1202.6500000000001</c:v>
                </c:pt>
                <c:pt idx="127">
                  <c:v>1204.2</c:v>
                </c:pt>
                <c:pt idx="128">
                  <c:v>1204.5999999999999</c:v>
                </c:pt>
                <c:pt idx="129">
                  <c:v>1198.8</c:v>
                </c:pt>
                <c:pt idx="130">
                  <c:v>1229.3499999999999</c:v>
                </c:pt>
                <c:pt idx="131">
                  <c:v>1229.5999999999999</c:v>
                </c:pt>
                <c:pt idx="132">
                  <c:v>1232.4000000000001</c:v>
                </c:pt>
                <c:pt idx="133">
                  <c:v>1241.5999999999999</c:v>
                </c:pt>
                <c:pt idx="134">
                  <c:v>1249.05</c:v>
                </c:pt>
                <c:pt idx="135">
                  <c:v>1247.5</c:v>
                </c:pt>
                <c:pt idx="136">
                  <c:v>1247.5</c:v>
                </c:pt>
                <c:pt idx="137">
                  <c:v>1257.55</c:v>
                </c:pt>
                <c:pt idx="138">
                  <c:v>1257.25</c:v>
                </c:pt>
                <c:pt idx="139">
                  <c:v>1251.0999999999999</c:v>
                </c:pt>
                <c:pt idx="140">
                  <c:v>1248.8</c:v>
                </c:pt>
                <c:pt idx="141">
                  <c:v>1244.8499999999999</c:v>
                </c:pt>
                <c:pt idx="142">
                  <c:v>1247.25</c:v>
                </c:pt>
                <c:pt idx="143">
                  <c:v>1257.6500000000001</c:v>
                </c:pt>
                <c:pt idx="144">
                  <c:v>1245.8</c:v>
                </c:pt>
                <c:pt idx="145">
                  <c:v>1252.5</c:v>
                </c:pt>
                <c:pt idx="146">
                  <c:v>1266.45</c:v>
                </c:pt>
                <c:pt idx="147">
                  <c:v>1250.05</c:v>
                </c:pt>
                <c:pt idx="148">
                  <c:v>1252.9000000000001</c:v>
                </c:pt>
                <c:pt idx="149">
                  <c:v>1274.3</c:v>
                </c:pt>
                <c:pt idx="150">
                  <c:v>1284.1500000000001</c:v>
                </c:pt>
                <c:pt idx="151">
                  <c:v>1278.95</c:v>
                </c:pt>
                <c:pt idx="152">
                  <c:v>1279.05</c:v>
                </c:pt>
                <c:pt idx="153">
                  <c:v>1282.0999999999999</c:v>
                </c:pt>
                <c:pt idx="154">
                  <c:v>1281.8499999999999</c:v>
                </c:pt>
                <c:pt idx="155">
                  <c:v>1269.4000000000001</c:v>
                </c:pt>
                <c:pt idx="156">
                  <c:v>1267.8</c:v>
                </c:pt>
                <c:pt idx="157">
                  <c:v>1261.8499999999999</c:v>
                </c:pt>
                <c:pt idx="158">
                  <c:v>1262.8</c:v>
                </c:pt>
                <c:pt idx="159">
                  <c:v>1266.45</c:v>
                </c:pt>
                <c:pt idx="160">
                  <c:v>1255.45</c:v>
                </c:pt>
                <c:pt idx="161">
                  <c:v>1250.3</c:v>
                </c:pt>
                <c:pt idx="162">
                  <c:v>1228.45</c:v>
                </c:pt>
                <c:pt idx="163">
                  <c:v>1228.05</c:v>
                </c:pt>
                <c:pt idx="164">
                  <c:v>1229.8</c:v>
                </c:pt>
                <c:pt idx="165">
                  <c:v>1220.4000000000001</c:v>
                </c:pt>
                <c:pt idx="166">
                  <c:v>1222.95</c:v>
                </c:pt>
                <c:pt idx="167">
                  <c:v>1223.1500000000001</c:v>
                </c:pt>
                <c:pt idx="168">
                  <c:v>1231.25</c:v>
                </c:pt>
                <c:pt idx="169">
                  <c:v>1233.3</c:v>
                </c:pt>
                <c:pt idx="170">
                  <c:v>1234.2</c:v>
                </c:pt>
                <c:pt idx="171">
                  <c:v>1257.4000000000001</c:v>
                </c:pt>
                <c:pt idx="172">
                  <c:v>1255.9000000000001</c:v>
                </c:pt>
                <c:pt idx="173">
                  <c:v>1252</c:v>
                </c:pt>
                <c:pt idx="174">
                  <c:v>1258.8499999999999</c:v>
                </c:pt>
                <c:pt idx="175">
                  <c:v>1260.2</c:v>
                </c:pt>
                <c:pt idx="176">
                  <c:v>1252.55</c:v>
                </c:pt>
                <c:pt idx="177">
                  <c:v>1256.95</c:v>
                </c:pt>
                <c:pt idx="178">
                  <c:v>1265.05</c:v>
                </c:pt>
                <c:pt idx="179">
                  <c:v>1262.7</c:v>
                </c:pt>
                <c:pt idx="180">
                  <c:v>1266.2</c:v>
                </c:pt>
                <c:pt idx="181">
                  <c:v>1264.8499999999999</c:v>
                </c:pt>
                <c:pt idx="182">
                  <c:v>1274.95</c:v>
                </c:pt>
                <c:pt idx="183">
                  <c:v>1279.95</c:v>
                </c:pt>
                <c:pt idx="184">
                  <c:v>1293.5</c:v>
                </c:pt>
                <c:pt idx="185">
                  <c:v>1291</c:v>
                </c:pt>
                <c:pt idx="186">
                  <c:v>1273.0999999999999</c:v>
                </c:pt>
                <c:pt idx="187">
                  <c:v>1266.55</c:v>
                </c:pt>
                <c:pt idx="188">
                  <c:v>1266.4000000000001</c:v>
                </c:pt>
                <c:pt idx="189">
                  <c:v>1262</c:v>
                </c:pt>
                <c:pt idx="190">
                  <c:v>1275.5</c:v>
                </c:pt>
                <c:pt idx="191">
                  <c:v>1254.55</c:v>
                </c:pt>
                <c:pt idx="192">
                  <c:v>1255.4000000000001</c:v>
                </c:pt>
                <c:pt idx="193">
                  <c:v>1248.1500000000001</c:v>
                </c:pt>
                <c:pt idx="194">
                  <c:v>1242.2</c:v>
                </c:pt>
                <c:pt idx="195">
                  <c:v>1242.5</c:v>
                </c:pt>
                <c:pt idx="196">
                  <c:v>1250.8</c:v>
                </c:pt>
                <c:pt idx="197">
                  <c:v>1255.7</c:v>
                </c:pt>
                <c:pt idx="198">
                  <c:v>1245.25</c:v>
                </c:pt>
                <c:pt idx="199">
                  <c:v>1249.55</c:v>
                </c:pt>
                <c:pt idx="200">
                  <c:v>1248</c:v>
                </c:pt>
                <c:pt idx="201">
                  <c:v>1243.5</c:v>
                </c:pt>
                <c:pt idx="202">
                  <c:v>1242.25</c:v>
                </c:pt>
                <c:pt idx="203">
                  <c:v>1229.25</c:v>
                </c:pt>
                <c:pt idx="204">
                  <c:v>1223.75</c:v>
                </c:pt>
                <c:pt idx="205">
                  <c:v>1220.3</c:v>
                </c:pt>
                <c:pt idx="206">
                  <c:v>1224.9000000000001</c:v>
                </c:pt>
                <c:pt idx="207">
                  <c:v>1215.6500000000001</c:v>
                </c:pt>
                <c:pt idx="208">
                  <c:v>1211.9000000000001</c:v>
                </c:pt>
                <c:pt idx="209">
                  <c:v>1211.05</c:v>
                </c:pt>
                <c:pt idx="210">
                  <c:v>1218.8</c:v>
                </c:pt>
                <c:pt idx="211">
                  <c:v>1218.9000000000001</c:v>
                </c:pt>
                <c:pt idx="212">
                  <c:v>1230.3</c:v>
                </c:pt>
                <c:pt idx="213">
                  <c:v>1234.0999999999999</c:v>
                </c:pt>
                <c:pt idx="214">
                  <c:v>1240.75</c:v>
                </c:pt>
                <c:pt idx="215">
                  <c:v>1242.1500000000001</c:v>
                </c:pt>
                <c:pt idx="216">
                  <c:v>1238.7</c:v>
                </c:pt>
                <c:pt idx="217">
                  <c:v>1248.55</c:v>
                </c:pt>
                <c:pt idx="218">
                  <c:v>1255.55</c:v>
                </c:pt>
                <c:pt idx="219">
                  <c:v>1254.4000000000001</c:v>
                </c:pt>
                <c:pt idx="220">
                  <c:v>1248.0999999999999</c:v>
                </c:pt>
                <c:pt idx="221">
                  <c:v>1261.0999999999999</c:v>
                </c:pt>
                <c:pt idx="222">
                  <c:v>1264.9000000000001</c:v>
                </c:pt>
                <c:pt idx="223">
                  <c:v>1267.55</c:v>
                </c:pt>
                <c:pt idx="224">
                  <c:v>1270.95</c:v>
                </c:pt>
                <c:pt idx="225">
                  <c:v>1269.5999999999999</c:v>
                </c:pt>
                <c:pt idx="226">
                  <c:v>1268.0999999999999</c:v>
                </c:pt>
                <c:pt idx="227">
                  <c:v>1257.7</c:v>
                </c:pt>
                <c:pt idx="228">
                  <c:v>1258</c:v>
                </c:pt>
                <c:pt idx="229">
                  <c:v>1261.8</c:v>
                </c:pt>
                <c:pt idx="230">
                  <c:v>1271.05</c:v>
                </c:pt>
                <c:pt idx="231">
                  <c:v>1284.4000000000001</c:v>
                </c:pt>
                <c:pt idx="232">
                  <c:v>1286.0999999999999</c:v>
                </c:pt>
                <c:pt idx="233">
                  <c:v>1282.3</c:v>
                </c:pt>
                <c:pt idx="234">
                  <c:v>1270.3</c:v>
                </c:pt>
                <c:pt idx="235">
                  <c:v>1272.75</c:v>
                </c:pt>
                <c:pt idx="236">
                  <c:v>1285.1500000000001</c:v>
                </c:pt>
                <c:pt idx="237">
                  <c:v>1295.8</c:v>
                </c:pt>
                <c:pt idx="238">
                  <c:v>1292.9000000000001</c:v>
                </c:pt>
                <c:pt idx="239">
                  <c:v>1284.2</c:v>
                </c:pt>
                <c:pt idx="240">
                  <c:v>1286.6500000000001</c:v>
                </c:pt>
                <c:pt idx="241">
                  <c:v>1289</c:v>
                </c:pt>
                <c:pt idx="242">
                  <c:v>1285.3</c:v>
                </c:pt>
                <c:pt idx="243">
                  <c:v>1318.65</c:v>
                </c:pt>
                <c:pt idx="244">
                  <c:v>1308.5</c:v>
                </c:pt>
                <c:pt idx="245">
                  <c:v>1311.75</c:v>
                </c:pt>
                <c:pt idx="246">
                  <c:v>1320.4</c:v>
                </c:pt>
                <c:pt idx="247">
                  <c:v>1333.1</c:v>
                </c:pt>
                <c:pt idx="248">
                  <c:v>1335.55</c:v>
                </c:pt>
                <c:pt idx="249">
                  <c:v>1337.85</c:v>
                </c:pt>
                <c:pt idx="250">
                  <c:v>1343.5</c:v>
                </c:pt>
                <c:pt idx="251">
                  <c:v>1346.25</c:v>
                </c:pt>
                <c:pt idx="252">
                  <c:v>1334.2</c:v>
                </c:pt>
                <c:pt idx="253">
                  <c:v>1326.5</c:v>
                </c:pt>
                <c:pt idx="254">
                  <c:v>1327.55</c:v>
                </c:pt>
                <c:pt idx="255">
                  <c:v>1324.55</c:v>
                </c:pt>
                <c:pt idx="256">
                  <c:v>1322.85</c:v>
                </c:pt>
                <c:pt idx="257">
                  <c:v>1312.1</c:v>
                </c:pt>
                <c:pt idx="258">
                  <c:v>1309.5999999999999</c:v>
                </c:pt>
                <c:pt idx="259">
                  <c:v>1311.3</c:v>
                </c:pt>
                <c:pt idx="260">
                  <c:v>1292.0999999999999</c:v>
                </c:pt>
                <c:pt idx="261">
                  <c:v>1294.8</c:v>
                </c:pt>
                <c:pt idx="262">
                  <c:v>1293.3</c:v>
                </c:pt>
                <c:pt idx="263">
                  <c:v>1300.05</c:v>
                </c:pt>
                <c:pt idx="264">
                  <c:v>1282.55</c:v>
                </c:pt>
                <c:pt idx="265">
                  <c:v>1283.3499999999999</c:v>
                </c:pt>
                <c:pt idx="266">
                  <c:v>1283.0999999999999</c:v>
                </c:pt>
                <c:pt idx="267">
                  <c:v>1273.7</c:v>
                </c:pt>
                <c:pt idx="268">
                  <c:v>1271.25</c:v>
                </c:pt>
                <c:pt idx="269">
                  <c:v>1274.25</c:v>
                </c:pt>
                <c:pt idx="270">
                  <c:v>1274.5</c:v>
                </c:pt>
                <c:pt idx="271">
                  <c:v>1261.8</c:v>
                </c:pt>
                <c:pt idx="272">
                  <c:v>1278.75</c:v>
                </c:pt>
                <c:pt idx="273">
                  <c:v>1291.4000000000001</c:v>
                </c:pt>
                <c:pt idx="274">
                  <c:v>1289.25</c:v>
                </c:pt>
                <c:pt idx="275">
                  <c:v>1290.25</c:v>
                </c:pt>
                <c:pt idx="276">
                  <c:v>1299.5999999999999</c:v>
                </c:pt>
                <c:pt idx="277">
                  <c:v>1303.3</c:v>
                </c:pt>
                <c:pt idx="278">
                  <c:v>1284.75</c:v>
                </c:pt>
                <c:pt idx="279">
                  <c:v>1280.2</c:v>
                </c:pt>
                <c:pt idx="280">
                  <c:v>1286.4000000000001</c:v>
                </c:pt>
                <c:pt idx="281">
                  <c:v>1281.2</c:v>
                </c:pt>
                <c:pt idx="282">
                  <c:v>1274.9000000000001</c:v>
                </c:pt>
                <c:pt idx="283">
                  <c:v>1276.45</c:v>
                </c:pt>
                <c:pt idx="284">
                  <c:v>1275</c:v>
                </c:pt>
                <c:pt idx="285">
                  <c:v>1273.75</c:v>
                </c:pt>
                <c:pt idx="286">
                  <c:v>1266.45</c:v>
                </c:pt>
                <c:pt idx="287">
                  <c:v>1272</c:v>
                </c:pt>
                <c:pt idx="288">
                  <c:v>1270.1500000000001</c:v>
                </c:pt>
                <c:pt idx="289">
                  <c:v>1277.05</c:v>
                </c:pt>
                <c:pt idx="290">
                  <c:v>1279.2</c:v>
                </c:pt>
                <c:pt idx="291">
                  <c:v>1267.2</c:v>
                </c:pt>
                <c:pt idx="292">
                  <c:v>1270.9000000000001</c:v>
                </c:pt>
                <c:pt idx="293">
                  <c:v>1275.5999999999999</c:v>
                </c:pt>
                <c:pt idx="294">
                  <c:v>1284</c:v>
                </c:pt>
                <c:pt idx="295">
                  <c:v>1284.8</c:v>
                </c:pt>
                <c:pt idx="296">
                  <c:v>1284.3</c:v>
                </c:pt>
                <c:pt idx="297">
                  <c:v>1277.95</c:v>
                </c:pt>
                <c:pt idx="298">
                  <c:v>1274.5999999999999</c:v>
                </c:pt>
                <c:pt idx="299">
                  <c:v>1282.2</c:v>
                </c:pt>
                <c:pt idx="300">
                  <c:v>1280</c:v>
                </c:pt>
                <c:pt idx="301">
                  <c:v>1284.3499999999999</c:v>
                </c:pt>
                <c:pt idx="302">
                  <c:v>1286.2</c:v>
                </c:pt>
                <c:pt idx="303">
                  <c:v>1283.3</c:v>
                </c:pt>
                <c:pt idx="304">
                  <c:v>1286.95</c:v>
                </c:pt>
                <c:pt idx="305">
                  <c:v>1290.3499999999999</c:v>
                </c:pt>
                <c:pt idx="306">
                  <c:v>1290.5</c:v>
                </c:pt>
                <c:pt idx="307">
                  <c:v>1294.9000000000001</c:v>
                </c:pt>
                <c:pt idx="308">
                  <c:v>1291.8499999999999</c:v>
                </c:pt>
                <c:pt idx="309">
                  <c:v>1283.8499999999999</c:v>
                </c:pt>
                <c:pt idx="310">
                  <c:v>1280.2</c:v>
                </c:pt>
                <c:pt idx="311">
                  <c:v>1275.5</c:v>
                </c:pt>
                <c:pt idx="312">
                  <c:v>1273.45</c:v>
                </c:pt>
                <c:pt idx="313">
                  <c:v>1266.3</c:v>
                </c:pt>
                <c:pt idx="314">
                  <c:v>1263.7</c:v>
                </c:pt>
                <c:pt idx="315">
                  <c:v>1255</c:v>
                </c:pt>
                <c:pt idx="316">
                  <c:v>1250.6500000000001</c:v>
                </c:pt>
                <c:pt idx="317">
                  <c:v>1247.1500000000001</c:v>
                </c:pt>
                <c:pt idx="318">
                  <c:v>1240.9000000000001</c:v>
                </c:pt>
                <c:pt idx="319">
                  <c:v>1242.6500000000001</c:v>
                </c:pt>
                <c:pt idx="320">
                  <c:v>1251</c:v>
                </c:pt>
                <c:pt idx="321">
                  <c:v>1254.5999999999999</c:v>
                </c:pt>
                <c:pt idx="322">
                  <c:v>1260.5999999999999</c:v>
                </c:pt>
                <c:pt idx="323">
                  <c:v>1260.3499999999999</c:v>
                </c:pt>
                <c:pt idx="324">
                  <c:v>1264.55</c:v>
                </c:pt>
                <c:pt idx="325">
                  <c:v>1264.55</c:v>
                </c:pt>
                <c:pt idx="327">
                  <c:v>1279.4000000000001</c:v>
                </c:pt>
                <c:pt idx="328">
                  <c:v>1291</c:v>
                </c:pt>
                <c:pt idx="330">
                  <c:v>1312.05</c:v>
                </c:pt>
                <c:pt idx="331">
                  <c:v>1314.9</c:v>
                </c:pt>
                <c:pt idx="332">
                  <c:v>1314.5</c:v>
                </c:pt>
                <c:pt idx="333">
                  <c:v>1317.15</c:v>
                </c:pt>
                <c:pt idx="334">
                  <c:v>1319.95</c:v>
                </c:pt>
                <c:pt idx="335">
                  <c:v>1311</c:v>
                </c:pt>
                <c:pt idx="336">
                  <c:v>1319.75</c:v>
                </c:pt>
                <c:pt idx="337">
                  <c:v>1323.05</c:v>
                </c:pt>
                <c:pt idx="338">
                  <c:v>1326.8</c:v>
                </c:pt>
                <c:pt idx="339">
                  <c:v>1339.25</c:v>
                </c:pt>
                <c:pt idx="340">
                  <c:v>1333.85</c:v>
                </c:pt>
                <c:pt idx="341">
                  <c:v>1335.65</c:v>
                </c:pt>
                <c:pt idx="342">
                  <c:v>1332.2</c:v>
                </c:pt>
                <c:pt idx="343">
                  <c:v>1334.95</c:v>
                </c:pt>
                <c:pt idx="344">
                  <c:v>1332.6</c:v>
                </c:pt>
                <c:pt idx="345">
                  <c:v>1333.4</c:v>
                </c:pt>
                <c:pt idx="346">
                  <c:v>1353.7</c:v>
                </c:pt>
                <c:pt idx="347">
                  <c:v>1354.95</c:v>
                </c:pt>
                <c:pt idx="348">
                  <c:v>1353.15</c:v>
                </c:pt>
                <c:pt idx="349">
                  <c:v>1343.85</c:v>
                </c:pt>
                <c:pt idx="350">
                  <c:v>1344.9</c:v>
                </c:pt>
                <c:pt idx="351">
                  <c:v>1345.05</c:v>
                </c:pt>
                <c:pt idx="352">
                  <c:v>1341.35</c:v>
                </c:pt>
                <c:pt idx="353">
                  <c:v>1331.15</c:v>
                </c:pt>
                <c:pt idx="354">
                  <c:v>1333.6</c:v>
                </c:pt>
                <c:pt idx="355">
                  <c:v>1331.4</c:v>
                </c:pt>
                <c:pt idx="356">
                  <c:v>1324.65</c:v>
                </c:pt>
                <c:pt idx="357">
                  <c:v>1315.45</c:v>
                </c:pt>
                <c:pt idx="358">
                  <c:v>1314.1</c:v>
                </c:pt>
                <c:pt idx="359">
                  <c:v>1322.3</c:v>
                </c:pt>
                <c:pt idx="360">
                  <c:v>1325.35</c:v>
                </c:pt>
                <c:pt idx="361">
                  <c:v>1336.25</c:v>
                </c:pt>
                <c:pt idx="362">
                  <c:v>1352.45</c:v>
                </c:pt>
                <c:pt idx="363">
                  <c:v>1352.1</c:v>
                </c:pt>
                <c:pt idx="364">
                  <c:v>1346.6</c:v>
                </c:pt>
                <c:pt idx="365">
                  <c:v>1339.85</c:v>
                </c:pt>
                <c:pt idx="366">
                  <c:v>1330.5</c:v>
                </c:pt>
                <c:pt idx="367">
                  <c:v>1328.35</c:v>
                </c:pt>
                <c:pt idx="368">
                  <c:v>1327.95</c:v>
                </c:pt>
                <c:pt idx="369">
                  <c:v>1333.5</c:v>
                </c:pt>
                <c:pt idx="370">
                  <c:v>1325.75</c:v>
                </c:pt>
                <c:pt idx="371">
                  <c:v>1317.85</c:v>
                </c:pt>
                <c:pt idx="372">
                  <c:v>1307.75</c:v>
                </c:pt>
                <c:pt idx="373">
                  <c:v>1322.3</c:v>
                </c:pt>
                <c:pt idx="374">
                  <c:v>1320.4</c:v>
                </c:pt>
                <c:pt idx="375">
                  <c:v>1331.4</c:v>
                </c:pt>
                <c:pt idx="376">
                  <c:v>1329.4</c:v>
                </c:pt>
                <c:pt idx="377">
                  <c:v>1321</c:v>
                </c:pt>
                <c:pt idx="378">
                  <c:v>1320.6</c:v>
                </c:pt>
                <c:pt idx="379">
                  <c:v>1319.15</c:v>
                </c:pt>
                <c:pt idx="380">
                  <c:v>1322.75</c:v>
                </c:pt>
                <c:pt idx="381">
                  <c:v>1323.55</c:v>
                </c:pt>
                <c:pt idx="382">
                  <c:v>1318.75</c:v>
                </c:pt>
                <c:pt idx="383">
                  <c:v>1310.0999999999999</c:v>
                </c:pt>
                <c:pt idx="384">
                  <c:v>1312.4</c:v>
                </c:pt>
                <c:pt idx="385">
                  <c:v>1311</c:v>
                </c:pt>
                <c:pt idx="386">
                  <c:v>1321.35</c:v>
                </c:pt>
                <c:pt idx="387">
                  <c:v>1329.15</c:v>
                </c:pt>
                <c:pt idx="388">
                  <c:v>1346.6</c:v>
                </c:pt>
                <c:pt idx="389">
                  <c:v>1352.4</c:v>
                </c:pt>
                <c:pt idx="390">
                  <c:v>1341.45</c:v>
                </c:pt>
                <c:pt idx="391">
                  <c:v>1332.45</c:v>
                </c:pt>
                <c:pt idx="392">
                  <c:v>1323.85</c:v>
                </c:pt>
                <c:pt idx="393">
                  <c:v>1333.45</c:v>
                </c:pt>
                <c:pt idx="394">
                  <c:v>1337.3</c:v>
                </c:pt>
                <c:pt idx="395">
                  <c:v>1327.7</c:v>
                </c:pt>
                <c:pt idx="396">
                  <c:v>1331.2</c:v>
                </c:pt>
                <c:pt idx="397">
                  <c:v>1331.95</c:v>
                </c:pt>
                <c:pt idx="398">
                  <c:v>1338.95</c:v>
                </c:pt>
                <c:pt idx="399">
                  <c:v>1350.75</c:v>
                </c:pt>
                <c:pt idx="400">
                  <c:v>1341.35</c:v>
                </c:pt>
                <c:pt idx="401">
                  <c:v>1343.7</c:v>
                </c:pt>
                <c:pt idx="402">
                  <c:v>1349.35</c:v>
                </c:pt>
                <c:pt idx="403">
                  <c:v>1342.1</c:v>
                </c:pt>
                <c:pt idx="404">
                  <c:v>1351.45</c:v>
                </c:pt>
                <c:pt idx="405">
                  <c:v>1348.6</c:v>
                </c:pt>
                <c:pt idx="406">
                  <c:v>1336.75</c:v>
                </c:pt>
                <c:pt idx="407">
                  <c:v>1324.3</c:v>
                </c:pt>
                <c:pt idx="408">
                  <c:v>1328.85</c:v>
                </c:pt>
                <c:pt idx="409">
                  <c:v>1321.65</c:v>
                </c:pt>
                <c:pt idx="410">
                  <c:v>1320.7</c:v>
                </c:pt>
                <c:pt idx="411">
                  <c:v>1321.5</c:v>
                </c:pt>
                <c:pt idx="412">
                  <c:v>1313.2</c:v>
                </c:pt>
                <c:pt idx="413">
                  <c:v>1307.0999999999999</c:v>
                </c:pt>
                <c:pt idx="414">
                  <c:v>1304.2</c:v>
                </c:pt>
                <c:pt idx="415">
                  <c:v>1315.05</c:v>
                </c:pt>
                <c:pt idx="416">
                  <c:v>1309.4000000000001</c:v>
                </c:pt>
                <c:pt idx="417">
                  <c:v>1306.5999999999999</c:v>
                </c:pt>
                <c:pt idx="418">
                  <c:v>1313.85</c:v>
                </c:pt>
                <c:pt idx="419">
                  <c:v>1318.8</c:v>
                </c:pt>
                <c:pt idx="420">
                  <c:v>1324.35</c:v>
                </c:pt>
                <c:pt idx="421">
                  <c:v>1319.85</c:v>
                </c:pt>
                <c:pt idx="422">
                  <c:v>1295</c:v>
                </c:pt>
                <c:pt idx="423">
                  <c:v>1291.25</c:v>
                </c:pt>
                <c:pt idx="424">
                  <c:v>1289.5</c:v>
                </c:pt>
                <c:pt idx="425">
                  <c:v>1288.3</c:v>
                </c:pt>
                <c:pt idx="426">
                  <c:v>1288.3499999999999</c:v>
                </c:pt>
                <c:pt idx="427">
                  <c:v>1293.05</c:v>
                </c:pt>
                <c:pt idx="428">
                  <c:v>1289</c:v>
                </c:pt>
                <c:pt idx="429">
                  <c:v>1304.8499999999999</c:v>
                </c:pt>
                <c:pt idx="430">
                  <c:v>1303.5</c:v>
                </c:pt>
                <c:pt idx="431">
                  <c:v>1295.5</c:v>
                </c:pt>
                <c:pt idx="432">
                  <c:v>1300.7</c:v>
                </c:pt>
                <c:pt idx="433">
                  <c:v>1305.3499999999999</c:v>
                </c:pt>
                <c:pt idx="434">
                  <c:v>1294.5999999999999</c:v>
                </c:pt>
                <c:pt idx="435">
                  <c:v>1295.45</c:v>
                </c:pt>
                <c:pt idx="436">
                  <c:v>1292.05</c:v>
                </c:pt>
                <c:pt idx="437">
                  <c:v>1300.0999999999999</c:v>
                </c:pt>
                <c:pt idx="438">
                  <c:v>1297.25</c:v>
                </c:pt>
                <c:pt idx="439">
                  <c:v>1298.25</c:v>
                </c:pt>
                <c:pt idx="440">
                  <c:v>1299.5999999999999</c:v>
                </c:pt>
                <c:pt idx="441">
                  <c:v>1298.6500000000001</c:v>
                </c:pt>
                <c:pt idx="442">
                  <c:v>1296.1500000000001</c:v>
                </c:pt>
                <c:pt idx="443">
                  <c:v>1302.75</c:v>
                </c:pt>
                <c:pt idx="444">
                  <c:v>1285.25</c:v>
                </c:pt>
                <c:pt idx="445">
                  <c:v>1281.55</c:v>
                </c:pt>
                <c:pt idx="446">
                  <c:v>1276.1500000000001</c:v>
                </c:pt>
                <c:pt idx="447">
                  <c:v>1274.2</c:v>
                </c:pt>
                <c:pt idx="448">
                  <c:v>1266.1500000000001</c:v>
                </c:pt>
                <c:pt idx="449">
                  <c:v>1269.1500000000001</c:v>
                </c:pt>
                <c:pt idx="450">
                  <c:v>1268.7</c:v>
                </c:pt>
                <c:pt idx="451">
                  <c:v>1260.3</c:v>
                </c:pt>
                <c:pt idx="452">
                  <c:v>1254.5999999999999</c:v>
                </c:pt>
                <c:pt idx="453">
                  <c:v>1251.55</c:v>
                </c:pt>
                <c:pt idx="454">
                  <c:v>1250.45</c:v>
                </c:pt>
                <c:pt idx="455">
                  <c:v>1247.8</c:v>
                </c:pt>
                <c:pt idx="456">
                  <c:v>1251.75</c:v>
                </c:pt>
                <c:pt idx="457">
                  <c:v>1255.6500000000001</c:v>
                </c:pt>
                <c:pt idx="458">
                  <c:v>1255.5</c:v>
                </c:pt>
                <c:pt idx="459">
                  <c:v>1255.3499999999999</c:v>
                </c:pt>
                <c:pt idx="460">
                  <c:v>1262.05</c:v>
                </c:pt>
                <c:pt idx="461">
                  <c:v>1254</c:v>
                </c:pt>
                <c:pt idx="462">
                  <c:v>1251.4000000000001</c:v>
                </c:pt>
                <c:pt idx="463">
                  <c:v>1245.9000000000001</c:v>
                </c:pt>
                <c:pt idx="464">
                  <c:v>1241.7</c:v>
                </c:pt>
                <c:pt idx="465">
                  <c:v>1241.0999999999999</c:v>
                </c:pt>
                <c:pt idx="466">
                  <c:v>1232.8</c:v>
                </c:pt>
                <c:pt idx="467">
                  <c:v>1224.5</c:v>
                </c:pt>
                <c:pt idx="468">
                  <c:v>1217.55</c:v>
                </c:pt>
                <c:pt idx="469">
                  <c:v>1228.75</c:v>
                </c:pt>
                <c:pt idx="470">
                  <c:v>1224.95</c:v>
                </c:pt>
                <c:pt idx="471">
                  <c:v>1228.3499999999999</c:v>
                </c:pt>
                <c:pt idx="472">
                  <c:v>1231.5</c:v>
                </c:pt>
                <c:pt idx="473">
                  <c:v>1228.25</c:v>
                </c:pt>
                <c:pt idx="474">
                  <c:v>1223.95</c:v>
                </c:pt>
                <c:pt idx="475">
                  <c:v>1223.8</c:v>
                </c:pt>
                <c:pt idx="476">
                  <c:v>1220.95</c:v>
                </c:pt>
                <c:pt idx="477">
                  <c:v>1219</c:v>
                </c:pt>
                <c:pt idx="478">
                  <c:v>1215.45</c:v>
                </c:pt>
                <c:pt idx="479">
                  <c:v>1216.3</c:v>
                </c:pt>
                <c:pt idx="480">
                  <c:v>1209.6500000000001</c:v>
                </c:pt>
                <c:pt idx="481">
                  <c:v>1212.3499999999999</c:v>
                </c:pt>
                <c:pt idx="482">
                  <c:v>1209.55</c:v>
                </c:pt>
                <c:pt idx="483">
                  <c:v>1214.3499999999999</c:v>
                </c:pt>
                <c:pt idx="484">
                  <c:v>1214.4000000000001</c:v>
                </c:pt>
                <c:pt idx="485">
                  <c:v>1200.3499999999999</c:v>
                </c:pt>
                <c:pt idx="486">
                  <c:v>1197</c:v>
                </c:pt>
                <c:pt idx="487">
                  <c:v>1182</c:v>
                </c:pt>
                <c:pt idx="488">
                  <c:v>1180.4000000000001</c:v>
                </c:pt>
                <c:pt idx="489">
                  <c:v>1178.4000000000001</c:v>
                </c:pt>
                <c:pt idx="490">
                  <c:v>1184.3499999999999</c:v>
                </c:pt>
                <c:pt idx="491">
                  <c:v>1190.95</c:v>
                </c:pt>
                <c:pt idx="492">
                  <c:v>1196.6500000000001</c:v>
                </c:pt>
                <c:pt idx="493">
                  <c:v>1192.3499999999999</c:v>
                </c:pt>
                <c:pt idx="494">
                  <c:v>1197.7</c:v>
                </c:pt>
                <c:pt idx="495">
                  <c:v>1212.25</c:v>
                </c:pt>
                <c:pt idx="496">
                  <c:v>1204.2</c:v>
                </c:pt>
                <c:pt idx="497">
                  <c:v>1197.3</c:v>
                </c:pt>
                <c:pt idx="498">
                  <c:v>1202.45</c:v>
                </c:pt>
                <c:pt idx="499">
                  <c:v>1200.05</c:v>
                </c:pt>
                <c:pt idx="500">
                  <c:v>1190.8499999999999</c:v>
                </c:pt>
                <c:pt idx="501">
                  <c:v>1196.7</c:v>
                </c:pt>
                <c:pt idx="502">
                  <c:v>1205.1500000000001</c:v>
                </c:pt>
                <c:pt idx="503">
                  <c:v>1198.9000000000001</c:v>
                </c:pt>
                <c:pt idx="504">
                  <c:v>1196.5999999999999</c:v>
                </c:pt>
                <c:pt idx="505">
                  <c:v>1189.8499999999999</c:v>
                </c:pt>
                <c:pt idx="506">
                  <c:v>1195.5999999999999</c:v>
                </c:pt>
                <c:pt idx="507">
                  <c:v>1209.8</c:v>
                </c:pt>
                <c:pt idx="508">
                  <c:v>1201.95</c:v>
                </c:pt>
                <c:pt idx="509">
                  <c:v>1201.9000000000001</c:v>
                </c:pt>
                <c:pt idx="510">
                  <c:v>1200.2</c:v>
                </c:pt>
                <c:pt idx="511">
                  <c:v>1203.3</c:v>
                </c:pt>
                <c:pt idx="512">
                  <c:v>1208.3499999999999</c:v>
                </c:pt>
                <c:pt idx="513">
                  <c:v>1198.7</c:v>
                </c:pt>
                <c:pt idx="514">
                  <c:v>1202.75</c:v>
                </c:pt>
                <c:pt idx="515">
                  <c:v>1201.9000000000001</c:v>
                </c:pt>
                <c:pt idx="516">
                  <c:v>1194.25</c:v>
                </c:pt>
                <c:pt idx="517">
                  <c:v>1185.4000000000001</c:v>
                </c:pt>
                <c:pt idx="518">
                  <c:v>1187.25</c:v>
                </c:pt>
                <c:pt idx="519">
                  <c:v>1189.3499999999999</c:v>
                </c:pt>
                <c:pt idx="520">
                  <c:v>1204.7</c:v>
                </c:pt>
                <c:pt idx="521">
                  <c:v>1201.2</c:v>
                </c:pt>
                <c:pt idx="522">
                  <c:v>1203.45</c:v>
                </c:pt>
                <c:pt idx="523">
                  <c:v>1203.8</c:v>
                </c:pt>
                <c:pt idx="524">
                  <c:v>1186.95</c:v>
                </c:pt>
                <c:pt idx="525">
                  <c:v>1185.55</c:v>
                </c:pt>
                <c:pt idx="526">
                  <c:v>1188.5999999999999</c:v>
                </c:pt>
                <c:pt idx="527">
                  <c:v>1205.55</c:v>
                </c:pt>
                <c:pt idx="528">
                  <c:v>1219.75</c:v>
                </c:pt>
                <c:pt idx="529">
                  <c:v>1229.95</c:v>
                </c:pt>
                <c:pt idx="530">
                  <c:v>1230.7</c:v>
                </c:pt>
                <c:pt idx="531">
                  <c:v>1229.05</c:v>
                </c:pt>
                <c:pt idx="532">
                  <c:v>1223</c:v>
                </c:pt>
                <c:pt idx="533">
                  <c:v>1227.8499999999999</c:v>
                </c:pt>
                <c:pt idx="534">
                  <c:v>1222.3</c:v>
                </c:pt>
                <c:pt idx="535">
                  <c:v>1235.95</c:v>
                </c:pt>
                <c:pt idx="536">
                  <c:v>1230.55</c:v>
                </c:pt>
                <c:pt idx="537">
                  <c:v>1230.8</c:v>
                </c:pt>
                <c:pt idx="538">
                  <c:v>1233.8499999999999</c:v>
                </c:pt>
                <c:pt idx="539">
                  <c:v>1230.8</c:v>
                </c:pt>
                <c:pt idx="540">
                  <c:v>1225.4000000000001</c:v>
                </c:pt>
                <c:pt idx="541">
                  <c:v>1214.95</c:v>
                </c:pt>
                <c:pt idx="542">
                  <c:v>1231.1500000000001</c:v>
                </c:pt>
                <c:pt idx="543">
                  <c:v>1232.0999999999999</c:v>
                </c:pt>
                <c:pt idx="544">
                  <c:v>1232.25</c:v>
                </c:pt>
                <c:pt idx="545">
                  <c:v>1231.5999999999999</c:v>
                </c:pt>
                <c:pt idx="546">
                  <c:v>1229.95</c:v>
                </c:pt>
                <c:pt idx="547">
                  <c:v>1224.1500000000001</c:v>
                </c:pt>
                <c:pt idx="548">
                  <c:v>1211.4000000000001</c:v>
                </c:pt>
                <c:pt idx="549">
                  <c:v>1205.55</c:v>
                </c:pt>
                <c:pt idx="550">
                  <c:v>1202.0999999999999</c:v>
                </c:pt>
                <c:pt idx="551">
                  <c:v>1203.25</c:v>
                </c:pt>
                <c:pt idx="552">
                  <c:v>1211.8499999999999</c:v>
                </c:pt>
                <c:pt idx="553">
                  <c:v>1222.4000000000001</c:v>
                </c:pt>
                <c:pt idx="554">
                  <c:v>1221.5999999999999</c:v>
                </c:pt>
                <c:pt idx="555">
                  <c:v>1223</c:v>
                </c:pt>
                <c:pt idx="556">
                  <c:v>1226.0999999999999</c:v>
                </c:pt>
                <c:pt idx="557">
                  <c:v>1227.05</c:v>
                </c:pt>
                <c:pt idx="558">
                  <c:v>1223.6500000000001</c:v>
                </c:pt>
                <c:pt idx="559">
                  <c:v>1223.4000000000001</c:v>
                </c:pt>
                <c:pt idx="560">
                  <c:v>1221.2</c:v>
                </c:pt>
                <c:pt idx="561">
                  <c:v>1213.25</c:v>
                </c:pt>
                <c:pt idx="562">
                  <c:v>1226.25</c:v>
                </c:pt>
                <c:pt idx="563">
                  <c:v>1217.55</c:v>
                </c:pt>
                <c:pt idx="564">
                  <c:v>1230.3</c:v>
                </c:pt>
                <c:pt idx="565">
                  <c:v>1240.3</c:v>
                </c:pt>
                <c:pt idx="566">
                  <c:v>1235.9000000000001</c:v>
                </c:pt>
                <c:pt idx="567">
                  <c:v>1242.55</c:v>
                </c:pt>
                <c:pt idx="568">
                  <c:v>1243.3</c:v>
                </c:pt>
                <c:pt idx="569">
                  <c:v>1245.3499999999999</c:v>
                </c:pt>
                <c:pt idx="570">
                  <c:v>1245.3</c:v>
                </c:pt>
                <c:pt idx="571">
                  <c:v>1245.75</c:v>
                </c:pt>
                <c:pt idx="572">
                  <c:v>1242.75</c:v>
                </c:pt>
                <c:pt idx="573">
                  <c:v>1235.3499999999999</c:v>
                </c:pt>
                <c:pt idx="574">
                  <c:v>1241.6500000000001</c:v>
                </c:pt>
                <c:pt idx="575">
                  <c:v>1246.3</c:v>
                </c:pt>
                <c:pt idx="576">
                  <c:v>1255</c:v>
                </c:pt>
                <c:pt idx="577">
                  <c:v>1259.75</c:v>
                </c:pt>
                <c:pt idx="578">
                  <c:v>1258.1500000000001</c:v>
                </c:pt>
                <c:pt idx="580">
                  <c:v>1268</c:v>
                </c:pt>
                <c:pt idx="581">
                  <c:v>1279</c:v>
                </c:pt>
                <c:pt idx="583">
                  <c:v>1282.9000000000001</c:v>
                </c:pt>
                <c:pt idx="584">
                  <c:v>1290.45</c:v>
                </c:pt>
                <c:pt idx="585">
                  <c:v>1279.9000000000001</c:v>
                </c:pt>
                <c:pt idx="586">
                  <c:v>1292.2</c:v>
                </c:pt>
                <c:pt idx="587">
                  <c:v>1286.45</c:v>
                </c:pt>
                <c:pt idx="588">
                  <c:v>1288.5999999999999</c:v>
                </c:pt>
                <c:pt idx="589">
                  <c:v>1291.9000000000001</c:v>
                </c:pt>
                <c:pt idx="590">
                  <c:v>1288.95</c:v>
                </c:pt>
                <c:pt idx="591">
                  <c:v>1292.75</c:v>
                </c:pt>
                <c:pt idx="592">
                  <c:v>1294.4000000000001</c:v>
                </c:pt>
                <c:pt idx="593">
                  <c:v>1292.3</c:v>
                </c:pt>
                <c:pt idx="594">
                  <c:v>1290.7</c:v>
                </c:pt>
                <c:pt idx="595">
                  <c:v>1284.2</c:v>
                </c:pt>
                <c:pt idx="596">
                  <c:v>1279.55</c:v>
                </c:pt>
                <c:pt idx="597">
                  <c:v>1282.0999999999999</c:v>
                </c:pt>
                <c:pt idx="598">
                  <c:v>1279.8</c:v>
                </c:pt>
                <c:pt idx="599">
                  <c:v>1283.7</c:v>
                </c:pt>
                <c:pt idx="600">
                  <c:v>1293.9000000000001</c:v>
                </c:pt>
                <c:pt idx="601">
                  <c:v>1302.1500000000001</c:v>
                </c:pt>
                <c:pt idx="602">
                  <c:v>1307.55</c:v>
                </c:pt>
                <c:pt idx="603">
                  <c:v>1310.7</c:v>
                </c:pt>
                <c:pt idx="604">
                  <c:v>1323.25</c:v>
                </c:pt>
                <c:pt idx="605">
                  <c:v>1318.7</c:v>
                </c:pt>
                <c:pt idx="606">
                  <c:v>1312.15</c:v>
                </c:pt>
                <c:pt idx="607">
                  <c:v>1314.2</c:v>
                </c:pt>
                <c:pt idx="608">
                  <c:v>1312.4</c:v>
                </c:pt>
                <c:pt idx="609">
                  <c:v>1310</c:v>
                </c:pt>
                <c:pt idx="610">
                  <c:v>1314.85</c:v>
                </c:pt>
                <c:pt idx="611">
                  <c:v>1306.4000000000001</c:v>
                </c:pt>
                <c:pt idx="612">
                  <c:v>1310</c:v>
                </c:pt>
                <c:pt idx="613">
                  <c:v>1312.8</c:v>
                </c:pt>
                <c:pt idx="614">
                  <c:v>1311.45</c:v>
                </c:pt>
                <c:pt idx="615">
                  <c:v>1316.55</c:v>
                </c:pt>
                <c:pt idx="616">
                  <c:v>1325.5</c:v>
                </c:pt>
                <c:pt idx="617">
                  <c:v>1334.15</c:v>
                </c:pt>
                <c:pt idx="618">
                  <c:v>1343.75</c:v>
                </c:pt>
                <c:pt idx="619">
                  <c:v>1331.25</c:v>
                </c:pt>
                <c:pt idx="620">
                  <c:v>1329.05</c:v>
                </c:pt>
                <c:pt idx="621">
                  <c:v>1331.05</c:v>
                </c:pt>
                <c:pt idx="622">
                  <c:v>1325.05</c:v>
                </c:pt>
                <c:pt idx="623">
                  <c:v>1322.85</c:v>
                </c:pt>
                <c:pt idx="624">
                  <c:v>1319.15</c:v>
                </c:pt>
                <c:pt idx="625">
                  <c:v>1311.95</c:v>
                </c:pt>
                <c:pt idx="626">
                  <c:v>1285.4000000000001</c:v>
                </c:pt>
                <c:pt idx="627">
                  <c:v>1283.8</c:v>
                </c:pt>
                <c:pt idx="628">
                  <c:v>1285.8499999999999</c:v>
                </c:pt>
                <c:pt idx="629">
                  <c:v>1285.3</c:v>
                </c:pt>
                <c:pt idx="630">
                  <c:v>1296.75</c:v>
                </c:pt>
                <c:pt idx="631">
                  <c:v>1292.75</c:v>
                </c:pt>
                <c:pt idx="632">
                  <c:v>1297.05</c:v>
                </c:pt>
                <c:pt idx="633">
                  <c:v>1306.95</c:v>
                </c:pt>
                <c:pt idx="634">
                  <c:v>1295.55</c:v>
                </c:pt>
                <c:pt idx="635">
                  <c:v>1303.5</c:v>
                </c:pt>
                <c:pt idx="636">
                  <c:v>1305.5999999999999</c:v>
                </c:pt>
                <c:pt idx="637">
                  <c:v>1307.7</c:v>
                </c:pt>
                <c:pt idx="638">
                  <c:v>1303.7</c:v>
                </c:pt>
                <c:pt idx="639">
                  <c:v>1309.5999999999999</c:v>
                </c:pt>
                <c:pt idx="640">
                  <c:v>1311.3</c:v>
                </c:pt>
                <c:pt idx="641">
                  <c:v>1319.55</c:v>
                </c:pt>
                <c:pt idx="642">
                  <c:v>1316.3</c:v>
                </c:pt>
                <c:pt idx="643">
                  <c:v>1309.7</c:v>
                </c:pt>
                <c:pt idx="644">
                  <c:v>1295.1500000000001</c:v>
                </c:pt>
                <c:pt idx="645">
                  <c:v>1295.4000000000001</c:v>
                </c:pt>
                <c:pt idx="646">
                  <c:v>1293.5</c:v>
                </c:pt>
                <c:pt idx="647">
                  <c:v>1290.3</c:v>
                </c:pt>
                <c:pt idx="648">
                  <c:v>1290.45</c:v>
                </c:pt>
                <c:pt idx="649">
                  <c:v>1283.1500000000001</c:v>
                </c:pt>
                <c:pt idx="650">
                  <c:v>1288.45</c:v>
                </c:pt>
                <c:pt idx="651">
                  <c:v>1300</c:v>
                </c:pt>
                <c:pt idx="652">
                  <c:v>1303</c:v>
                </c:pt>
                <c:pt idx="653">
                  <c:v>1305.45</c:v>
                </c:pt>
                <c:pt idx="654">
                  <c:v>1298.8</c:v>
                </c:pt>
                <c:pt idx="655">
                  <c:v>1294.3</c:v>
                </c:pt>
                <c:pt idx="656">
                  <c:v>1285.6500000000001</c:v>
                </c:pt>
                <c:pt idx="657">
                  <c:v>1276.3499999999999</c:v>
                </c:pt>
                <c:pt idx="658">
                  <c:v>1275.8499999999999</c:v>
                </c:pt>
                <c:pt idx="659">
                  <c:v>1275.7</c:v>
                </c:pt>
                <c:pt idx="660">
                  <c:v>1269.5</c:v>
                </c:pt>
                <c:pt idx="661">
                  <c:v>1271.6500000000001</c:v>
                </c:pt>
                <c:pt idx="662">
                  <c:v>1280.8</c:v>
                </c:pt>
                <c:pt idx="663">
                  <c:v>1284.2</c:v>
                </c:pt>
                <c:pt idx="664">
                  <c:v>1279.5</c:v>
                </c:pt>
                <c:pt idx="665">
                  <c:v>1282.3</c:v>
                </c:pt>
                <c:pt idx="666">
                  <c:v>1283.8</c:v>
                </c:pt>
                <c:pt idx="667">
                  <c:v>1270.95</c:v>
                </c:pt>
                <c:pt idx="668">
                  <c:v>1278.55</c:v>
                </c:pt>
                <c:pt idx="669">
                  <c:v>1281.2</c:v>
                </c:pt>
                <c:pt idx="670">
                  <c:v>1285.2</c:v>
                </c:pt>
                <c:pt idx="671">
                  <c:v>1286.0999999999999</c:v>
                </c:pt>
                <c:pt idx="672">
                  <c:v>1287.0999999999999</c:v>
                </c:pt>
                <c:pt idx="673">
                  <c:v>1295.5999999999999</c:v>
                </c:pt>
                <c:pt idx="674">
                  <c:v>1298.4000000000001</c:v>
                </c:pt>
                <c:pt idx="675">
                  <c:v>1299.0999999999999</c:v>
                </c:pt>
                <c:pt idx="676">
                  <c:v>1291.7</c:v>
                </c:pt>
                <c:pt idx="677">
                  <c:v>1280.8</c:v>
                </c:pt>
                <c:pt idx="678">
                  <c:v>1276.8499999999999</c:v>
                </c:pt>
                <c:pt idx="679">
                  <c:v>1271.1500000000001</c:v>
                </c:pt>
                <c:pt idx="680">
                  <c:v>1273.8</c:v>
                </c:pt>
                <c:pt idx="681">
                  <c:v>1283.6500000000001</c:v>
                </c:pt>
                <c:pt idx="682">
                  <c:v>1282.5</c:v>
                </c:pt>
                <c:pt idx="683">
                  <c:v>1278.3</c:v>
                </c:pt>
                <c:pt idx="684">
                  <c:v>1281.6500000000001</c:v>
                </c:pt>
                <c:pt idx="685">
                  <c:v>1280.95</c:v>
                </c:pt>
                <c:pt idx="686">
                  <c:v>1295.55</c:v>
                </c:pt>
                <c:pt idx="687">
                  <c:v>1317.1</c:v>
                </c:pt>
                <c:pt idx="688">
                  <c:v>1324.25</c:v>
                </c:pt>
                <c:pt idx="689">
                  <c:v>1335.05</c:v>
                </c:pt>
                <c:pt idx="690">
                  <c:v>1335.5</c:v>
                </c:pt>
                <c:pt idx="691">
                  <c:v>1340.65</c:v>
                </c:pt>
                <c:pt idx="692">
                  <c:v>1328.6</c:v>
                </c:pt>
                <c:pt idx="693">
                  <c:v>1324.3</c:v>
                </c:pt>
                <c:pt idx="694">
                  <c:v>1332.35</c:v>
                </c:pt>
                <c:pt idx="695">
                  <c:v>1335.9</c:v>
                </c:pt>
                <c:pt idx="696">
                  <c:v>1351.25</c:v>
                </c:pt>
                <c:pt idx="697">
                  <c:v>1341.3</c:v>
                </c:pt>
                <c:pt idx="698">
                  <c:v>1341.35</c:v>
                </c:pt>
                <c:pt idx="699">
                  <c:v>1344.05</c:v>
                </c:pt>
                <c:pt idx="700">
                  <c:v>1379.5</c:v>
                </c:pt>
                <c:pt idx="701">
                  <c:v>1397.15</c:v>
                </c:pt>
                <c:pt idx="702">
                  <c:v>1405.7</c:v>
                </c:pt>
                <c:pt idx="703">
                  <c:v>1431.4</c:v>
                </c:pt>
                <c:pt idx="704">
                  <c:v>1403.95</c:v>
                </c:pt>
                <c:pt idx="705">
                  <c:v>1402.5</c:v>
                </c:pt>
                <c:pt idx="706">
                  <c:v>1409</c:v>
                </c:pt>
                <c:pt idx="707">
                  <c:v>1390.1</c:v>
                </c:pt>
                <c:pt idx="708">
                  <c:v>1391.05</c:v>
                </c:pt>
                <c:pt idx="709">
                  <c:v>1413.5</c:v>
                </c:pt>
                <c:pt idx="710">
                  <c:v>1414.9</c:v>
                </c:pt>
                <c:pt idx="711">
                  <c:v>1388.65</c:v>
                </c:pt>
                <c:pt idx="712">
                  <c:v>1400.1</c:v>
                </c:pt>
                <c:pt idx="713">
                  <c:v>1391.55</c:v>
                </c:pt>
                <c:pt idx="714">
                  <c:v>1408.3</c:v>
                </c:pt>
                <c:pt idx="715">
                  <c:v>1413.75</c:v>
                </c:pt>
                <c:pt idx="716">
                  <c:v>1407.6</c:v>
                </c:pt>
                <c:pt idx="717">
                  <c:v>1412.4</c:v>
                </c:pt>
                <c:pt idx="718">
                  <c:v>1409.85</c:v>
                </c:pt>
                <c:pt idx="719">
                  <c:v>1410.35</c:v>
                </c:pt>
                <c:pt idx="720">
                  <c:v>1417.45</c:v>
                </c:pt>
                <c:pt idx="721">
                  <c:v>1439.7</c:v>
                </c:pt>
                <c:pt idx="722">
                  <c:v>1427.75</c:v>
                </c:pt>
                <c:pt idx="723">
                  <c:v>1425.55</c:v>
                </c:pt>
                <c:pt idx="724">
                  <c:v>1426.95</c:v>
                </c:pt>
                <c:pt idx="725">
                  <c:v>1416.1</c:v>
                </c:pt>
                <c:pt idx="726">
                  <c:v>1420.4</c:v>
                </c:pt>
                <c:pt idx="727">
                  <c:v>1419.05</c:v>
                </c:pt>
                <c:pt idx="728">
                  <c:v>1425.9</c:v>
                </c:pt>
                <c:pt idx="729">
                  <c:v>1427.55</c:v>
                </c:pt>
                <c:pt idx="730">
                  <c:v>1406.8</c:v>
                </c:pt>
                <c:pt idx="731">
                  <c:v>1441.75</c:v>
                </c:pt>
                <c:pt idx="732">
                  <c:v>1465.25</c:v>
                </c:pt>
                <c:pt idx="733">
                  <c:v>1465.25</c:v>
                </c:pt>
                <c:pt idx="734">
                  <c:v>1506.05</c:v>
                </c:pt>
                <c:pt idx="735">
                  <c:v>1495.75</c:v>
                </c:pt>
                <c:pt idx="736">
                  <c:v>1497.7</c:v>
                </c:pt>
                <c:pt idx="737">
                  <c:v>1504.7</c:v>
                </c:pt>
                <c:pt idx="738">
                  <c:v>1498.4</c:v>
                </c:pt>
                <c:pt idx="739">
                  <c:v>1513.25</c:v>
                </c:pt>
                <c:pt idx="740">
                  <c:v>1515.65</c:v>
                </c:pt>
                <c:pt idx="741">
                  <c:v>1515.25</c:v>
                </c:pt>
                <c:pt idx="742">
                  <c:v>1496.6</c:v>
                </c:pt>
                <c:pt idx="743">
                  <c:v>1504.55</c:v>
                </c:pt>
                <c:pt idx="744">
                  <c:v>1503.25</c:v>
                </c:pt>
                <c:pt idx="745">
                  <c:v>1502.05</c:v>
                </c:pt>
                <c:pt idx="746">
                  <c:v>1503.8</c:v>
                </c:pt>
                <c:pt idx="747">
                  <c:v>1532.95</c:v>
                </c:pt>
                <c:pt idx="748">
                  <c:v>1537.15</c:v>
                </c:pt>
                <c:pt idx="749">
                  <c:v>1540.2</c:v>
                </c:pt>
                <c:pt idx="750">
                  <c:v>1528.4</c:v>
                </c:pt>
                <c:pt idx="751">
                  <c:v>1525.95</c:v>
                </c:pt>
                <c:pt idx="752">
                  <c:v>1537.85</c:v>
                </c:pt>
                <c:pt idx="753">
                  <c:v>1546.1</c:v>
                </c:pt>
                <c:pt idx="754">
                  <c:v>1529.1</c:v>
                </c:pt>
                <c:pt idx="755">
                  <c:v>1523.7</c:v>
                </c:pt>
                <c:pt idx="756">
                  <c:v>1509.2</c:v>
                </c:pt>
                <c:pt idx="757">
                  <c:v>1498.25</c:v>
                </c:pt>
                <c:pt idx="758">
                  <c:v>1490.65</c:v>
                </c:pt>
                <c:pt idx="759">
                  <c:v>1515.2</c:v>
                </c:pt>
                <c:pt idx="760">
                  <c:v>1503.1</c:v>
                </c:pt>
                <c:pt idx="761">
                  <c:v>1497.2</c:v>
                </c:pt>
                <c:pt idx="762">
                  <c:v>1502.1</c:v>
                </c:pt>
                <c:pt idx="763">
                  <c:v>1503.5</c:v>
                </c:pt>
                <c:pt idx="764">
                  <c:v>1500.7</c:v>
                </c:pt>
                <c:pt idx="765">
                  <c:v>1501.9</c:v>
                </c:pt>
                <c:pt idx="766">
                  <c:v>1522.1</c:v>
                </c:pt>
                <c:pt idx="767">
                  <c:v>1520.65</c:v>
                </c:pt>
                <c:pt idx="768">
                  <c:v>1528.75</c:v>
                </c:pt>
                <c:pt idx="769">
                  <c:v>1506.4</c:v>
                </c:pt>
                <c:pt idx="770">
                  <c:v>1489.9</c:v>
                </c:pt>
                <c:pt idx="771">
                  <c:v>1485.3</c:v>
                </c:pt>
                <c:pt idx="772">
                  <c:v>1473.45</c:v>
                </c:pt>
                <c:pt idx="773">
                  <c:v>1492.6</c:v>
                </c:pt>
                <c:pt idx="774">
                  <c:v>1517.1</c:v>
                </c:pt>
                <c:pt idx="775">
                  <c:v>1499.15</c:v>
                </c:pt>
                <c:pt idx="776">
                  <c:v>1501.25</c:v>
                </c:pt>
                <c:pt idx="777">
                  <c:v>1505.85</c:v>
                </c:pt>
                <c:pt idx="778">
                  <c:v>1507.25</c:v>
                </c:pt>
                <c:pt idx="779">
                  <c:v>1494.8</c:v>
                </c:pt>
                <c:pt idx="780">
                  <c:v>1479.15</c:v>
                </c:pt>
                <c:pt idx="781">
                  <c:v>1490.6</c:v>
                </c:pt>
                <c:pt idx="782">
                  <c:v>1487.8</c:v>
                </c:pt>
                <c:pt idx="783">
                  <c:v>1485.1</c:v>
                </c:pt>
                <c:pt idx="784">
                  <c:v>1492.65</c:v>
                </c:pt>
                <c:pt idx="785">
                  <c:v>1490</c:v>
                </c:pt>
                <c:pt idx="786">
                  <c:v>1491.65</c:v>
                </c:pt>
                <c:pt idx="787">
                  <c:v>1485.35</c:v>
                </c:pt>
                <c:pt idx="788">
                  <c:v>1494.45</c:v>
                </c:pt>
                <c:pt idx="789">
                  <c:v>1496.55</c:v>
                </c:pt>
                <c:pt idx="790">
                  <c:v>1513.45</c:v>
                </c:pt>
                <c:pt idx="791">
                  <c:v>1492.4</c:v>
                </c:pt>
                <c:pt idx="792">
                  <c:v>1486.75</c:v>
                </c:pt>
                <c:pt idx="793">
                  <c:v>1492.1</c:v>
                </c:pt>
                <c:pt idx="794">
                  <c:v>1510.95</c:v>
                </c:pt>
                <c:pt idx="795">
                  <c:v>1508.8</c:v>
                </c:pt>
                <c:pt idx="796">
                  <c:v>1509.45</c:v>
                </c:pt>
                <c:pt idx="797">
                  <c:v>1488.95</c:v>
                </c:pt>
                <c:pt idx="798">
                  <c:v>1486.05</c:v>
                </c:pt>
                <c:pt idx="799">
                  <c:v>1484.25</c:v>
                </c:pt>
                <c:pt idx="800">
                  <c:v>1464.15</c:v>
                </c:pt>
                <c:pt idx="801">
                  <c:v>1458.7</c:v>
                </c:pt>
                <c:pt idx="802">
                  <c:v>1452.05</c:v>
                </c:pt>
                <c:pt idx="803">
                  <c:v>1462.9</c:v>
                </c:pt>
                <c:pt idx="804">
                  <c:v>1466.65</c:v>
                </c:pt>
                <c:pt idx="805">
                  <c:v>1466.9</c:v>
                </c:pt>
                <c:pt idx="806">
                  <c:v>1467.65</c:v>
                </c:pt>
                <c:pt idx="807">
                  <c:v>1468.45</c:v>
                </c:pt>
                <c:pt idx="808">
                  <c:v>1471.7</c:v>
                </c:pt>
                <c:pt idx="809">
                  <c:v>1467.05</c:v>
                </c:pt>
                <c:pt idx="810">
                  <c:v>1464.45</c:v>
                </c:pt>
                <c:pt idx="811">
                  <c:v>1458.4</c:v>
                </c:pt>
                <c:pt idx="812">
                  <c:v>1454.65</c:v>
                </c:pt>
                <c:pt idx="813">
                  <c:v>1454.35</c:v>
                </c:pt>
                <c:pt idx="814">
                  <c:v>1454.65</c:v>
                </c:pt>
                <c:pt idx="815">
                  <c:v>1460.15</c:v>
                </c:pt>
                <c:pt idx="816">
                  <c:v>1461.15</c:v>
                </c:pt>
                <c:pt idx="817">
                  <c:v>1477.3</c:v>
                </c:pt>
                <c:pt idx="818">
                  <c:v>1475.1</c:v>
                </c:pt>
                <c:pt idx="819">
                  <c:v>1475.95</c:v>
                </c:pt>
                <c:pt idx="820">
                  <c:v>1459.65</c:v>
                </c:pt>
                <c:pt idx="821">
                  <c:v>1461.7</c:v>
                </c:pt>
                <c:pt idx="822">
                  <c:v>1464.95</c:v>
                </c:pt>
                <c:pt idx="823">
                  <c:v>1466.8</c:v>
                </c:pt>
                <c:pt idx="824">
                  <c:v>1467.8</c:v>
                </c:pt>
                <c:pt idx="825">
                  <c:v>1466.6</c:v>
                </c:pt>
                <c:pt idx="826">
                  <c:v>1477.9</c:v>
                </c:pt>
                <c:pt idx="827">
                  <c:v>1475.8</c:v>
                </c:pt>
                <c:pt idx="828">
                  <c:v>1474.05</c:v>
                </c:pt>
                <c:pt idx="829">
                  <c:v>1476.7</c:v>
                </c:pt>
                <c:pt idx="830">
                  <c:v>1479</c:v>
                </c:pt>
                <c:pt idx="831">
                  <c:v>1482.1</c:v>
                </c:pt>
                <c:pt idx="833">
                  <c:v>1511.5</c:v>
                </c:pt>
                <c:pt idx="834">
                  <c:v>1514.75</c:v>
                </c:pt>
                <c:pt idx="836">
                  <c:v>1527.1</c:v>
                </c:pt>
                <c:pt idx="837">
                  <c:v>1548.75</c:v>
                </c:pt>
                <c:pt idx="838">
                  <c:v>1573.1</c:v>
                </c:pt>
                <c:pt idx="839">
                  <c:v>1567.85</c:v>
                </c:pt>
                <c:pt idx="840">
                  <c:v>1571.95</c:v>
                </c:pt>
                <c:pt idx="841">
                  <c:v>1550.75</c:v>
                </c:pt>
                <c:pt idx="842">
                  <c:v>1553.6</c:v>
                </c:pt>
                <c:pt idx="843">
                  <c:v>1549.9</c:v>
                </c:pt>
                <c:pt idx="844">
                  <c:v>1545.1</c:v>
                </c:pt>
                <c:pt idx="845">
                  <c:v>1549</c:v>
                </c:pt>
                <c:pt idx="846">
                  <c:v>1554.55</c:v>
                </c:pt>
                <c:pt idx="847">
                  <c:v>1557.6</c:v>
                </c:pt>
                <c:pt idx="848">
                  <c:v>1560.15</c:v>
                </c:pt>
                <c:pt idx="849">
                  <c:v>1551.3</c:v>
                </c:pt>
                <c:pt idx="850">
                  <c:v>1556.9</c:v>
                </c:pt>
                <c:pt idx="851">
                  <c:v>1562.9</c:v>
                </c:pt>
                <c:pt idx="852">
                  <c:v>1564.3</c:v>
                </c:pt>
                <c:pt idx="853">
                  <c:v>1580.1</c:v>
                </c:pt>
                <c:pt idx="854">
                  <c:v>1574</c:v>
                </c:pt>
                <c:pt idx="855">
                  <c:v>1573.45</c:v>
                </c:pt>
                <c:pt idx="856">
                  <c:v>1578.25</c:v>
                </c:pt>
                <c:pt idx="857">
                  <c:v>1584.2</c:v>
                </c:pt>
                <c:pt idx="858">
                  <c:v>1574.75</c:v>
                </c:pt>
                <c:pt idx="859">
                  <c:v>1558.35</c:v>
                </c:pt>
                <c:pt idx="860">
                  <c:v>1553.3</c:v>
                </c:pt>
                <c:pt idx="861">
                  <c:v>1563.3</c:v>
                </c:pt>
                <c:pt idx="862">
                  <c:v>1572.65</c:v>
                </c:pt>
                <c:pt idx="863">
                  <c:v>1573.2</c:v>
                </c:pt>
                <c:pt idx="864">
                  <c:v>1570.5</c:v>
                </c:pt>
                <c:pt idx="865">
                  <c:v>1563.7</c:v>
                </c:pt>
                <c:pt idx="866">
                  <c:v>1575.05</c:v>
                </c:pt>
                <c:pt idx="867">
                  <c:v>1581.4</c:v>
                </c:pt>
                <c:pt idx="868">
                  <c:v>1580.8</c:v>
                </c:pt>
                <c:pt idx="869">
                  <c:v>1589.85</c:v>
                </c:pt>
                <c:pt idx="870">
                  <c:v>1604.2</c:v>
                </c:pt>
                <c:pt idx="871">
                  <c:v>1619</c:v>
                </c:pt>
                <c:pt idx="872">
                  <c:v>1643.3</c:v>
                </c:pt>
                <c:pt idx="873">
                  <c:v>1671.65</c:v>
                </c:pt>
                <c:pt idx="874">
                  <c:v>1650.3</c:v>
                </c:pt>
                <c:pt idx="875">
                  <c:v>1634.9</c:v>
                </c:pt>
                <c:pt idx="876">
                  <c:v>1652</c:v>
                </c:pt>
                <c:pt idx="877">
                  <c:v>1609.85</c:v>
                </c:pt>
                <c:pt idx="878">
                  <c:v>1599.65</c:v>
                </c:pt>
                <c:pt idx="879">
                  <c:v>1615.5</c:v>
                </c:pt>
                <c:pt idx="880">
                  <c:v>1641.85</c:v>
                </c:pt>
                <c:pt idx="881">
                  <c:v>1659.6</c:v>
                </c:pt>
                <c:pt idx="882">
                  <c:v>1683.65</c:v>
                </c:pt>
                <c:pt idx="883">
                  <c:v>1672.5</c:v>
                </c:pt>
                <c:pt idx="884">
                  <c:v>1655.7</c:v>
                </c:pt>
                <c:pt idx="885">
                  <c:v>1653.75</c:v>
                </c:pt>
                <c:pt idx="886">
                  <c:v>1570.7</c:v>
                </c:pt>
                <c:pt idx="887">
                  <c:v>1562.8</c:v>
                </c:pt>
                <c:pt idx="888">
                  <c:v>1487.7</c:v>
                </c:pt>
                <c:pt idx="889">
                  <c:v>1536.2</c:v>
                </c:pt>
                <c:pt idx="890">
                  <c:v>1498.2</c:v>
                </c:pt>
                <c:pt idx="891">
                  <c:v>1474.25</c:v>
                </c:pt>
                <c:pt idx="892">
                  <c:v>1494.4</c:v>
                </c:pt>
                <c:pt idx="893">
                  <c:v>1525.4</c:v>
                </c:pt>
                <c:pt idx="894">
                  <c:v>1605.75</c:v>
                </c:pt>
                <c:pt idx="895">
                  <c:v>1605.45</c:v>
                </c:pt>
                <c:pt idx="896">
                  <c:v>1634.8</c:v>
                </c:pt>
                <c:pt idx="897">
                  <c:v>1617.3</c:v>
                </c:pt>
                <c:pt idx="898">
                  <c:v>1618.3</c:v>
                </c:pt>
                <c:pt idx="899">
                  <c:v>1608.95</c:v>
                </c:pt>
                <c:pt idx="900">
                  <c:v>1576.55</c:v>
                </c:pt>
                <c:pt idx="901">
                  <c:v>1616.8</c:v>
                </c:pt>
                <c:pt idx="902">
                  <c:v>1613.1</c:v>
                </c:pt>
                <c:pt idx="903">
                  <c:v>1648.3</c:v>
                </c:pt>
                <c:pt idx="904">
                  <c:v>1649.25</c:v>
                </c:pt>
                <c:pt idx="905">
                  <c:v>1647.8</c:v>
                </c:pt>
                <c:pt idx="906">
                  <c:v>1680.65</c:v>
                </c:pt>
                <c:pt idx="907">
                  <c:v>1741.9</c:v>
                </c:pt>
                <c:pt idx="908">
                  <c:v>1718.65</c:v>
                </c:pt>
                <c:pt idx="909">
                  <c:v>1729.5</c:v>
                </c:pt>
                <c:pt idx="910">
                  <c:v>1692.55</c:v>
                </c:pt>
                <c:pt idx="911">
                  <c:v>1686.2</c:v>
                </c:pt>
                <c:pt idx="912">
                  <c:v>1682.05</c:v>
                </c:pt>
                <c:pt idx="913">
                  <c:v>1710.55</c:v>
                </c:pt>
                <c:pt idx="914">
                  <c:v>1736.25</c:v>
                </c:pt>
                <c:pt idx="915">
                  <c:v>1715.9</c:v>
                </c:pt>
                <c:pt idx="916">
                  <c:v>1714.95</c:v>
                </c:pt>
                <c:pt idx="917">
                  <c:v>1691.55</c:v>
                </c:pt>
                <c:pt idx="918">
                  <c:v>1703.35</c:v>
                </c:pt>
                <c:pt idx="919">
                  <c:v>1702.75</c:v>
                </c:pt>
                <c:pt idx="920">
                  <c:v>1686.25</c:v>
                </c:pt>
                <c:pt idx="921">
                  <c:v>1709.1</c:v>
                </c:pt>
                <c:pt idx="922">
                  <c:v>1699.55</c:v>
                </c:pt>
                <c:pt idx="923">
                  <c:v>1691.5</c:v>
                </c:pt>
                <c:pt idx="924">
                  <c:v>1704.05</c:v>
                </c:pt>
                <c:pt idx="925">
                  <c:v>1702.75</c:v>
                </c:pt>
                <c:pt idx="926">
                  <c:v>1702.4</c:v>
                </c:pt>
                <c:pt idx="927">
                  <c:v>1708.4</c:v>
                </c:pt>
                <c:pt idx="928">
                  <c:v>1731.6</c:v>
                </c:pt>
                <c:pt idx="929">
                  <c:v>1735.35</c:v>
                </c:pt>
                <c:pt idx="930">
                  <c:v>1734.7</c:v>
                </c:pt>
                <c:pt idx="931">
                  <c:v>1737.95</c:v>
                </c:pt>
                <c:pt idx="932">
                  <c:v>1748.3</c:v>
                </c:pt>
                <c:pt idx="933">
                  <c:v>1724.9</c:v>
                </c:pt>
                <c:pt idx="934">
                  <c:v>1733.55</c:v>
                </c:pt>
                <c:pt idx="935">
                  <c:v>1720.25</c:v>
                </c:pt>
                <c:pt idx="936">
                  <c:v>1694.6</c:v>
                </c:pt>
                <c:pt idx="937">
                  <c:v>1717.35</c:v>
                </c:pt>
                <c:pt idx="938">
                  <c:v>1728.7</c:v>
                </c:pt>
                <c:pt idx="939">
                  <c:v>1730.6</c:v>
                </c:pt>
                <c:pt idx="940">
                  <c:v>1742.15</c:v>
                </c:pt>
                <c:pt idx="941">
                  <c:v>1705.35</c:v>
                </c:pt>
                <c:pt idx="942">
                  <c:v>1700.05</c:v>
                </c:pt>
                <c:pt idx="943">
                  <c:v>1683.45</c:v>
                </c:pt>
                <c:pt idx="944">
                  <c:v>1690.35</c:v>
                </c:pt>
                <c:pt idx="945">
                  <c:v>1713.5</c:v>
                </c:pt>
                <c:pt idx="946">
                  <c:v>1722.05</c:v>
                </c:pt>
                <c:pt idx="947">
                  <c:v>1738.25</c:v>
                </c:pt>
                <c:pt idx="948">
                  <c:v>1733.5</c:v>
                </c:pt>
                <c:pt idx="949">
                  <c:v>1710.45</c:v>
                </c:pt>
                <c:pt idx="950">
                  <c:v>1719.85</c:v>
                </c:pt>
                <c:pt idx="951">
                  <c:v>1724.35</c:v>
                </c:pt>
                <c:pt idx="952">
                  <c:v>1719.5</c:v>
                </c:pt>
                <c:pt idx="953">
                  <c:v>1734.75</c:v>
                </c:pt>
                <c:pt idx="954">
                  <c:v>1761.85</c:v>
                </c:pt>
                <c:pt idx="955">
                  <c:v>1768.9</c:v>
                </c:pt>
                <c:pt idx="956">
                  <c:v>1766.05</c:v>
                </c:pt>
                <c:pt idx="957">
                  <c:v>1756.55</c:v>
                </c:pt>
                <c:pt idx="958">
                  <c:v>1747.6</c:v>
                </c:pt>
                <c:pt idx="959">
                  <c:v>1771.6</c:v>
                </c:pt>
                <c:pt idx="960">
                  <c:v>1768.1</c:v>
                </c:pt>
                <c:pt idx="961">
                  <c:v>1771.05</c:v>
                </c:pt>
                <c:pt idx="962">
                  <c:v>1777.45</c:v>
                </c:pt>
                <c:pt idx="963">
                  <c:v>1772.9</c:v>
                </c:pt>
                <c:pt idx="964">
                  <c:v>1787.9</c:v>
                </c:pt>
                <c:pt idx="965">
                  <c:v>1789.55</c:v>
                </c:pt>
                <c:pt idx="966">
                  <c:v>1811.1</c:v>
                </c:pt>
                <c:pt idx="967">
                  <c:v>1812.1</c:v>
                </c:pt>
                <c:pt idx="968">
                  <c:v>1803.1</c:v>
                </c:pt>
                <c:pt idx="969">
                  <c:v>1807.5</c:v>
                </c:pt>
                <c:pt idx="970">
                  <c:v>1801.9</c:v>
                </c:pt>
                <c:pt idx="971">
                  <c:v>1804.6</c:v>
                </c:pt>
                <c:pt idx="972">
                  <c:v>1807.7</c:v>
                </c:pt>
                <c:pt idx="973">
                  <c:v>1807.35</c:v>
                </c:pt>
                <c:pt idx="974">
                  <c:v>1815.65</c:v>
                </c:pt>
                <c:pt idx="975">
                  <c:v>1842.55</c:v>
                </c:pt>
                <c:pt idx="976">
                  <c:v>1852.4</c:v>
                </c:pt>
                <c:pt idx="977">
                  <c:v>1878.3</c:v>
                </c:pt>
                <c:pt idx="978">
                  <c:v>1902.1</c:v>
                </c:pt>
                <c:pt idx="979">
                  <c:v>1936.65</c:v>
                </c:pt>
                <c:pt idx="980">
                  <c:v>1940.9</c:v>
                </c:pt>
                <c:pt idx="981">
                  <c:v>1950.9</c:v>
                </c:pt>
                <c:pt idx="982">
                  <c:v>1957.65</c:v>
                </c:pt>
                <c:pt idx="983">
                  <c:v>1964.9</c:v>
                </c:pt>
                <c:pt idx="984">
                  <c:v>1958.55</c:v>
                </c:pt>
                <c:pt idx="985">
                  <c:v>1977.9</c:v>
                </c:pt>
                <c:pt idx="986">
                  <c:v>2048.15</c:v>
                </c:pt>
                <c:pt idx="987">
                  <c:v>2067.15</c:v>
                </c:pt>
                <c:pt idx="988">
                  <c:v>2031.15</c:v>
                </c:pt>
                <c:pt idx="989">
                  <c:v>2044.5</c:v>
                </c:pt>
                <c:pt idx="990">
                  <c:v>1939.65</c:v>
                </c:pt>
                <c:pt idx="991">
                  <c:v>1931.9</c:v>
                </c:pt>
                <c:pt idx="992">
                  <c:v>1944.25</c:v>
                </c:pt>
                <c:pt idx="993">
                  <c:v>1944.75</c:v>
                </c:pt>
                <c:pt idx="994">
                  <c:v>1972.85</c:v>
                </c:pt>
                <c:pt idx="995">
                  <c:v>2008.75</c:v>
                </c:pt>
                <c:pt idx="996">
                  <c:v>1981</c:v>
                </c:pt>
                <c:pt idx="997">
                  <c:v>1927.15</c:v>
                </c:pt>
                <c:pt idx="998">
                  <c:v>1924.35</c:v>
                </c:pt>
                <c:pt idx="999">
                  <c:v>1943.95</c:v>
                </c:pt>
                <c:pt idx="1000">
                  <c:v>1911.15</c:v>
                </c:pt>
                <c:pt idx="1001">
                  <c:v>1932.95</c:v>
                </c:pt>
                <c:pt idx="1002">
                  <c:v>1923.85</c:v>
                </c:pt>
                <c:pt idx="1003">
                  <c:v>1957.35</c:v>
                </c:pt>
                <c:pt idx="1004">
                  <c:v>1972.35</c:v>
                </c:pt>
                <c:pt idx="1005">
                  <c:v>1947.05</c:v>
                </c:pt>
                <c:pt idx="1006">
                  <c:v>1940.45</c:v>
                </c:pt>
                <c:pt idx="1007">
                  <c:v>1926.3</c:v>
                </c:pt>
                <c:pt idx="1008">
                  <c:v>1928.45</c:v>
                </c:pt>
                <c:pt idx="1009">
                  <c:v>1910.95</c:v>
                </c:pt>
                <c:pt idx="1010">
                  <c:v>1947.2</c:v>
                </c:pt>
                <c:pt idx="1011">
                  <c:v>1966.25</c:v>
                </c:pt>
                <c:pt idx="1012">
                  <c:v>1947.4</c:v>
                </c:pt>
                <c:pt idx="1013">
                  <c:v>1958.7</c:v>
                </c:pt>
                <c:pt idx="1014">
                  <c:v>1949.35</c:v>
                </c:pt>
                <c:pt idx="1015">
                  <c:v>1961.8</c:v>
                </c:pt>
                <c:pt idx="1016">
                  <c:v>1936.25</c:v>
                </c:pt>
                <c:pt idx="1017">
                  <c:v>1950.85</c:v>
                </c:pt>
                <c:pt idx="1018">
                  <c:v>1909.35</c:v>
                </c:pt>
                <c:pt idx="1019">
                  <c:v>1906</c:v>
                </c:pt>
                <c:pt idx="1020">
                  <c:v>1873.4</c:v>
                </c:pt>
                <c:pt idx="1021">
                  <c:v>1861.75</c:v>
                </c:pt>
                <c:pt idx="1022">
                  <c:v>1859.7</c:v>
                </c:pt>
                <c:pt idx="1023">
                  <c:v>1864.3</c:v>
                </c:pt>
                <c:pt idx="1024">
                  <c:v>1883.95</c:v>
                </c:pt>
                <c:pt idx="1025">
                  <c:v>1886.9</c:v>
                </c:pt>
                <c:pt idx="1026">
                  <c:v>1902</c:v>
                </c:pt>
                <c:pt idx="1027">
                  <c:v>1903.05</c:v>
                </c:pt>
                <c:pt idx="1028">
                  <c:v>1909.6</c:v>
                </c:pt>
                <c:pt idx="1029">
                  <c:v>1913.4</c:v>
                </c:pt>
                <c:pt idx="1030">
                  <c:v>1884.5</c:v>
                </c:pt>
                <c:pt idx="1031">
                  <c:v>1887.45</c:v>
                </c:pt>
                <c:pt idx="1032">
                  <c:v>1923.25</c:v>
                </c:pt>
                <c:pt idx="1033">
                  <c:v>1925.5</c:v>
                </c:pt>
                <c:pt idx="1034">
                  <c:v>1891.3</c:v>
                </c:pt>
                <c:pt idx="1035">
                  <c:v>1910.05</c:v>
                </c:pt>
                <c:pt idx="1036">
                  <c:v>1891.9</c:v>
                </c:pt>
                <c:pt idx="1037">
                  <c:v>1905.05</c:v>
                </c:pt>
                <c:pt idx="1038">
                  <c:v>1905.6</c:v>
                </c:pt>
                <c:pt idx="1039">
                  <c:v>1898.4</c:v>
                </c:pt>
                <c:pt idx="1040">
                  <c:v>1924.15</c:v>
                </c:pt>
                <c:pt idx="1041">
                  <c:v>1900.95</c:v>
                </c:pt>
                <c:pt idx="1042">
                  <c:v>1903.65</c:v>
                </c:pt>
                <c:pt idx="1043">
                  <c:v>1898.45</c:v>
                </c:pt>
                <c:pt idx="1044">
                  <c:v>1905.7</c:v>
                </c:pt>
                <c:pt idx="1045">
                  <c:v>1869.95</c:v>
                </c:pt>
                <c:pt idx="1046">
                  <c:v>1870.3</c:v>
                </c:pt>
                <c:pt idx="1047">
                  <c:v>1881.85</c:v>
                </c:pt>
                <c:pt idx="1048">
                  <c:v>1889.9</c:v>
                </c:pt>
                <c:pt idx="1049">
                  <c:v>1908.3</c:v>
                </c:pt>
                <c:pt idx="1050">
                  <c:v>1900.15</c:v>
                </c:pt>
                <c:pt idx="1051">
                  <c:v>1938.45</c:v>
                </c:pt>
                <c:pt idx="1052">
                  <c:v>1940.8</c:v>
                </c:pt>
                <c:pt idx="1053">
                  <c:v>1867.3</c:v>
                </c:pt>
                <c:pt idx="1054">
                  <c:v>1878.7</c:v>
                </c:pt>
                <c:pt idx="1055">
                  <c:v>1860.95</c:v>
                </c:pt>
                <c:pt idx="1056">
                  <c:v>1874.85</c:v>
                </c:pt>
                <c:pt idx="1057">
                  <c:v>1890.9</c:v>
                </c:pt>
                <c:pt idx="1058">
                  <c:v>1885.6</c:v>
                </c:pt>
                <c:pt idx="1059">
                  <c:v>1889.05</c:v>
                </c:pt>
                <c:pt idx="1060">
                  <c:v>1876.1</c:v>
                </c:pt>
                <c:pt idx="1061">
                  <c:v>1857.35</c:v>
                </c:pt>
                <c:pt idx="1062">
                  <c:v>1875.7</c:v>
                </c:pt>
                <c:pt idx="1063">
                  <c:v>1840.2</c:v>
                </c:pt>
                <c:pt idx="1064">
                  <c:v>1799.6</c:v>
                </c:pt>
                <c:pt idx="1065">
                  <c:v>1810.2</c:v>
                </c:pt>
                <c:pt idx="1066">
                  <c:v>1807.4</c:v>
                </c:pt>
                <c:pt idx="1067">
                  <c:v>1779.3</c:v>
                </c:pt>
                <c:pt idx="1068">
                  <c:v>1762.55</c:v>
                </c:pt>
                <c:pt idx="1069">
                  <c:v>1810.75</c:v>
                </c:pt>
                <c:pt idx="1070">
                  <c:v>1822.6</c:v>
                </c:pt>
                <c:pt idx="1071">
                  <c:v>1832.35</c:v>
                </c:pt>
                <c:pt idx="1072">
                  <c:v>1843</c:v>
                </c:pt>
                <c:pt idx="1073">
                  <c:v>1859.95</c:v>
                </c:pt>
                <c:pt idx="1074">
                  <c:v>1868.15</c:v>
                </c:pt>
                <c:pt idx="1075">
                  <c:v>1841.75</c:v>
                </c:pt>
                <c:pt idx="1076">
                  <c:v>1844.35</c:v>
                </c:pt>
                <c:pt idx="1077">
                  <c:v>1842</c:v>
                </c:pt>
                <c:pt idx="1078">
                  <c:v>1831.15</c:v>
                </c:pt>
                <c:pt idx="1079">
                  <c:v>1850.65</c:v>
                </c:pt>
                <c:pt idx="1080">
                  <c:v>1851.95</c:v>
                </c:pt>
                <c:pt idx="1081">
                  <c:v>1890.75</c:v>
                </c:pt>
                <c:pt idx="1082">
                  <c:v>1879.75</c:v>
                </c:pt>
                <c:pt idx="1083">
                  <c:v>1880</c:v>
                </c:pt>
                <c:pt idx="1084">
                  <c:v>1877.1</c:v>
                </c:pt>
                <c:pt idx="1085">
                  <c:v>1875</c:v>
                </c:pt>
                <c:pt idx="1087">
                  <c:v>1874.3</c:v>
                </c:pt>
                <c:pt idx="1088">
                  <c:v>1887.6</c:v>
                </c:pt>
                <c:pt idx="1090">
                  <c:v>1943.2</c:v>
                </c:pt>
                <c:pt idx="1091">
                  <c:v>1940.35</c:v>
                </c:pt>
                <c:pt idx="1092">
                  <c:v>1931.95</c:v>
                </c:pt>
                <c:pt idx="1093">
                  <c:v>1920.1</c:v>
                </c:pt>
                <c:pt idx="1094">
                  <c:v>1862.9</c:v>
                </c:pt>
                <c:pt idx="1095">
                  <c:v>1847.25</c:v>
                </c:pt>
                <c:pt idx="1096">
                  <c:v>1841.25</c:v>
                </c:pt>
                <c:pt idx="1097">
                  <c:v>1858.85</c:v>
                </c:pt>
                <c:pt idx="1098">
                  <c:v>1841.75</c:v>
                </c:pt>
                <c:pt idx="1099">
                  <c:v>1839</c:v>
                </c:pt>
                <c:pt idx="1100">
                  <c:v>1833.05</c:v>
                </c:pt>
                <c:pt idx="1101">
                  <c:v>1834.7</c:v>
                </c:pt>
                <c:pt idx="1102">
                  <c:v>1856.6</c:v>
                </c:pt>
                <c:pt idx="1103">
                  <c:v>1862.1</c:v>
                </c:pt>
                <c:pt idx="1104">
                  <c:v>1852.7</c:v>
                </c:pt>
                <c:pt idx="1105">
                  <c:v>1856.85</c:v>
                </c:pt>
                <c:pt idx="1106">
                  <c:v>1856.6</c:v>
                </c:pt>
                <c:pt idx="1107">
                  <c:v>1843</c:v>
                </c:pt>
                <c:pt idx="1108">
                  <c:v>1853.7</c:v>
                </c:pt>
                <c:pt idx="1109">
                  <c:v>1863.8</c:v>
                </c:pt>
                <c:pt idx="1110">
                  <c:v>1862.95</c:v>
                </c:pt>
                <c:pt idx="1111">
                  <c:v>1833.1</c:v>
                </c:pt>
                <c:pt idx="1112">
                  <c:v>1835.45</c:v>
                </c:pt>
                <c:pt idx="1113">
                  <c:v>1785.9</c:v>
                </c:pt>
                <c:pt idx="1114">
                  <c:v>1802.95</c:v>
                </c:pt>
                <c:pt idx="1115">
                  <c:v>1835.25</c:v>
                </c:pt>
                <c:pt idx="1116">
                  <c:v>1839.6</c:v>
                </c:pt>
                <c:pt idx="1117">
                  <c:v>1842.65</c:v>
                </c:pt>
                <c:pt idx="1118">
                  <c:v>1840.1</c:v>
                </c:pt>
                <c:pt idx="1119">
                  <c:v>1816.35</c:v>
                </c:pt>
                <c:pt idx="1120">
                  <c:v>1817.3</c:v>
                </c:pt>
                <c:pt idx="1121">
                  <c:v>1794.25</c:v>
                </c:pt>
                <c:pt idx="1122">
                  <c:v>1780.7</c:v>
                </c:pt>
                <c:pt idx="1123">
                  <c:v>1773.15</c:v>
                </c:pt>
                <c:pt idx="1124">
                  <c:v>1786.2</c:v>
                </c:pt>
                <c:pt idx="1125">
                  <c:v>1807.45</c:v>
                </c:pt>
                <c:pt idx="1126">
                  <c:v>1799.65</c:v>
                </c:pt>
                <c:pt idx="1127">
                  <c:v>1788</c:v>
                </c:pt>
                <c:pt idx="1128">
                  <c:v>1779.65</c:v>
                </c:pt>
                <c:pt idx="1129">
                  <c:v>1742.85</c:v>
                </c:pt>
                <c:pt idx="1130">
                  <c:v>1734.15</c:v>
                </c:pt>
                <c:pt idx="1131">
                  <c:v>1723.85</c:v>
                </c:pt>
                <c:pt idx="1132">
                  <c:v>1711.4</c:v>
                </c:pt>
                <c:pt idx="1133">
                  <c:v>1712.1</c:v>
                </c:pt>
                <c:pt idx="1134">
                  <c:v>1696.25</c:v>
                </c:pt>
                <c:pt idx="1135">
                  <c:v>1687.05</c:v>
                </c:pt>
                <c:pt idx="1136">
                  <c:v>1716.9</c:v>
                </c:pt>
                <c:pt idx="1137">
                  <c:v>1716.2</c:v>
                </c:pt>
                <c:pt idx="1138">
                  <c:v>1724.25</c:v>
                </c:pt>
                <c:pt idx="1139">
                  <c:v>1704.8</c:v>
                </c:pt>
                <c:pt idx="1140">
                  <c:v>1723.65</c:v>
                </c:pt>
                <c:pt idx="1141">
                  <c:v>1735</c:v>
                </c:pt>
                <c:pt idx="1142">
                  <c:v>1729.65</c:v>
                </c:pt>
                <c:pt idx="1143">
                  <c:v>1725.9</c:v>
                </c:pt>
                <c:pt idx="1144">
                  <c:v>1735.2</c:v>
                </c:pt>
                <c:pt idx="1145">
                  <c:v>1736.15</c:v>
                </c:pt>
                <c:pt idx="1146">
                  <c:v>1726.2</c:v>
                </c:pt>
                <c:pt idx="1147">
                  <c:v>1730.5</c:v>
                </c:pt>
                <c:pt idx="1148">
                  <c:v>1737.3</c:v>
                </c:pt>
                <c:pt idx="1149">
                  <c:v>1731.8</c:v>
                </c:pt>
                <c:pt idx="1150">
                  <c:v>1705.95</c:v>
                </c:pt>
                <c:pt idx="1151">
                  <c:v>1683.95</c:v>
                </c:pt>
                <c:pt idx="1152">
                  <c:v>1691.05</c:v>
                </c:pt>
                <c:pt idx="1153">
                  <c:v>1726.05</c:v>
                </c:pt>
                <c:pt idx="1154">
                  <c:v>1744.65</c:v>
                </c:pt>
                <c:pt idx="1155">
                  <c:v>1738.05</c:v>
                </c:pt>
                <c:pt idx="1156">
                  <c:v>1755.5</c:v>
                </c:pt>
                <c:pt idx="1157">
                  <c:v>1741.2</c:v>
                </c:pt>
                <c:pt idx="1158">
                  <c:v>1732.85</c:v>
                </c:pt>
                <c:pt idx="1159">
                  <c:v>1747.95</c:v>
                </c:pt>
                <c:pt idx="1160">
                  <c:v>1735.55</c:v>
                </c:pt>
                <c:pt idx="1161">
                  <c:v>1757.2</c:v>
                </c:pt>
                <c:pt idx="1162">
                  <c:v>1774.45</c:v>
                </c:pt>
                <c:pt idx="1163">
                  <c:v>1774.5</c:v>
                </c:pt>
                <c:pt idx="1164">
                  <c:v>1777.85</c:v>
                </c:pt>
                <c:pt idx="1165">
                  <c:v>1798.2</c:v>
                </c:pt>
                <c:pt idx="1166">
                  <c:v>1787.75</c:v>
                </c:pt>
                <c:pt idx="1167">
                  <c:v>1781.8</c:v>
                </c:pt>
                <c:pt idx="1168">
                  <c:v>1773.35</c:v>
                </c:pt>
                <c:pt idx="1169">
                  <c:v>1784.15</c:v>
                </c:pt>
                <c:pt idx="1170">
                  <c:v>1772.2</c:v>
                </c:pt>
                <c:pt idx="1171">
                  <c:v>1762.65</c:v>
                </c:pt>
                <c:pt idx="1172">
                  <c:v>1767.65</c:v>
                </c:pt>
                <c:pt idx="1173">
                  <c:v>1797.75</c:v>
                </c:pt>
                <c:pt idx="1174">
                  <c:v>1782.25</c:v>
                </c:pt>
                <c:pt idx="1175">
                  <c:v>1813.15</c:v>
                </c:pt>
                <c:pt idx="1176">
                  <c:v>1836.55</c:v>
                </c:pt>
                <c:pt idx="1177">
                  <c:v>1840.45</c:v>
                </c:pt>
                <c:pt idx="1178">
                  <c:v>1829.1</c:v>
                </c:pt>
                <c:pt idx="1179">
                  <c:v>1830.7</c:v>
                </c:pt>
                <c:pt idx="1180">
                  <c:v>1821.8</c:v>
                </c:pt>
                <c:pt idx="1181">
                  <c:v>1838.1</c:v>
                </c:pt>
                <c:pt idx="1182">
                  <c:v>1853.7</c:v>
                </c:pt>
                <c:pt idx="1183">
                  <c:v>1866.75</c:v>
                </c:pt>
                <c:pt idx="1184">
                  <c:v>1888.45</c:v>
                </c:pt>
                <c:pt idx="1185">
                  <c:v>1878.3</c:v>
                </c:pt>
                <c:pt idx="1186">
                  <c:v>1875.9</c:v>
                </c:pt>
                <c:pt idx="1187">
                  <c:v>1880.15</c:v>
                </c:pt>
                <c:pt idx="1188">
                  <c:v>1887</c:v>
                </c:pt>
                <c:pt idx="1189">
                  <c:v>1899.75</c:v>
                </c:pt>
                <c:pt idx="1190">
                  <c:v>1891.45</c:v>
                </c:pt>
                <c:pt idx="1191">
                  <c:v>1899.95</c:v>
                </c:pt>
                <c:pt idx="1192">
                  <c:v>1899.35</c:v>
                </c:pt>
                <c:pt idx="1193">
                  <c:v>1902.75</c:v>
                </c:pt>
                <c:pt idx="1194">
                  <c:v>1866.55</c:v>
                </c:pt>
                <c:pt idx="1195">
                  <c:v>1890.6</c:v>
                </c:pt>
                <c:pt idx="1196">
                  <c:v>1888.4</c:v>
                </c:pt>
                <c:pt idx="1197">
                  <c:v>1893.15</c:v>
                </c:pt>
                <c:pt idx="1198">
                  <c:v>1894.6</c:v>
                </c:pt>
                <c:pt idx="1199">
                  <c:v>1888.65</c:v>
                </c:pt>
                <c:pt idx="1200">
                  <c:v>1881.05</c:v>
                </c:pt>
                <c:pt idx="1201">
                  <c:v>1865.6</c:v>
                </c:pt>
                <c:pt idx="1202">
                  <c:v>1865.1</c:v>
                </c:pt>
                <c:pt idx="1203">
                  <c:v>1860.75</c:v>
                </c:pt>
                <c:pt idx="1204">
                  <c:v>1778.7</c:v>
                </c:pt>
                <c:pt idx="1205">
                  <c:v>1773.1</c:v>
                </c:pt>
                <c:pt idx="1206">
                  <c:v>1775.05</c:v>
                </c:pt>
                <c:pt idx="1207">
                  <c:v>1775.05</c:v>
                </c:pt>
                <c:pt idx="1208">
                  <c:v>1791.6</c:v>
                </c:pt>
                <c:pt idx="1209">
                  <c:v>1784.85</c:v>
                </c:pt>
                <c:pt idx="1210">
                  <c:v>1786.65</c:v>
                </c:pt>
                <c:pt idx="1211">
                  <c:v>1780.3</c:v>
                </c:pt>
                <c:pt idx="1212">
                  <c:v>1755.45</c:v>
                </c:pt>
                <c:pt idx="1213">
                  <c:v>1763.15</c:v>
                </c:pt>
                <c:pt idx="1214">
                  <c:v>1781.5</c:v>
                </c:pt>
                <c:pt idx="1215">
                  <c:v>1786.15</c:v>
                </c:pt>
                <c:pt idx="1216">
                  <c:v>1791.35</c:v>
                </c:pt>
                <c:pt idx="1217">
                  <c:v>1809.85</c:v>
                </c:pt>
                <c:pt idx="1218">
                  <c:v>1804.65</c:v>
                </c:pt>
                <c:pt idx="1219">
                  <c:v>1807.7</c:v>
                </c:pt>
                <c:pt idx="1220">
                  <c:v>1806</c:v>
                </c:pt>
                <c:pt idx="1221">
                  <c:v>1792.4</c:v>
                </c:pt>
                <c:pt idx="1222">
                  <c:v>1813.85</c:v>
                </c:pt>
                <c:pt idx="1223">
                  <c:v>1823.2</c:v>
                </c:pt>
                <c:pt idx="1224">
                  <c:v>1823.75</c:v>
                </c:pt>
                <c:pt idx="1225">
                  <c:v>1824.3</c:v>
                </c:pt>
                <c:pt idx="1226">
                  <c:v>1814.9</c:v>
                </c:pt>
                <c:pt idx="1227">
                  <c:v>1823.05</c:v>
                </c:pt>
                <c:pt idx="1228">
                  <c:v>1802.15</c:v>
                </c:pt>
                <c:pt idx="1229">
                  <c:v>1799.45</c:v>
                </c:pt>
                <c:pt idx="1230">
                  <c:v>1799.6</c:v>
                </c:pt>
                <c:pt idx="1231">
                  <c:v>1800.2</c:v>
                </c:pt>
                <c:pt idx="1232">
                  <c:v>1800.35</c:v>
                </c:pt>
                <c:pt idx="1233">
                  <c:v>1796.6</c:v>
                </c:pt>
                <c:pt idx="1234">
                  <c:v>1829.3</c:v>
                </c:pt>
                <c:pt idx="1235">
                  <c:v>1825.75</c:v>
                </c:pt>
                <c:pt idx="1236">
                  <c:v>1811.45</c:v>
                </c:pt>
                <c:pt idx="1237">
                  <c:v>1812.65</c:v>
                </c:pt>
                <c:pt idx="1238">
                  <c:v>1829.1</c:v>
                </c:pt>
                <c:pt idx="1239">
                  <c:v>1800.75</c:v>
                </c:pt>
                <c:pt idx="1240">
                  <c:v>1762.9</c:v>
                </c:pt>
                <c:pt idx="1241">
                  <c:v>1738.85</c:v>
                </c:pt>
                <c:pt idx="1242">
                  <c:v>1723.35</c:v>
                </c:pt>
                <c:pt idx="1243">
                  <c:v>1743.6</c:v>
                </c:pt>
                <c:pt idx="1244">
                  <c:v>1747.4</c:v>
                </c:pt>
                <c:pt idx="1245">
                  <c:v>1773.85</c:v>
                </c:pt>
                <c:pt idx="1246">
                  <c:v>1786.35</c:v>
                </c:pt>
                <c:pt idx="1247">
                  <c:v>1789.45</c:v>
                </c:pt>
                <c:pt idx="1248">
                  <c:v>1783.45</c:v>
                </c:pt>
                <c:pt idx="1249">
                  <c:v>1782.05</c:v>
                </c:pt>
                <c:pt idx="1250">
                  <c:v>1779.05</c:v>
                </c:pt>
                <c:pt idx="1251">
                  <c:v>1802</c:v>
                </c:pt>
                <c:pt idx="1252">
                  <c:v>1808.45</c:v>
                </c:pt>
                <c:pt idx="1253">
                  <c:v>1788.7</c:v>
                </c:pt>
                <c:pt idx="1254">
                  <c:v>1786.6</c:v>
                </c:pt>
                <c:pt idx="1255">
                  <c:v>1798.5</c:v>
                </c:pt>
                <c:pt idx="1256">
                  <c:v>1814.85</c:v>
                </c:pt>
                <c:pt idx="1257">
                  <c:v>1811.8</c:v>
                </c:pt>
                <c:pt idx="1258">
                  <c:v>1812.55</c:v>
                </c:pt>
                <c:pt idx="1259">
                  <c:v>1823.7</c:v>
                </c:pt>
                <c:pt idx="1260">
                  <c:v>1821.6</c:v>
                </c:pt>
                <c:pt idx="1261">
                  <c:v>1802.15</c:v>
                </c:pt>
                <c:pt idx="1262">
                  <c:v>1786</c:v>
                </c:pt>
                <c:pt idx="1263">
                  <c:v>1788.25</c:v>
                </c:pt>
                <c:pt idx="1264">
                  <c:v>1794.6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AF-462F-8A78-330EE37F3C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3687808"/>
        <c:axId val="1513686976"/>
      </c:lineChart>
      <c:catAx>
        <c:axId val="151368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3686976"/>
        <c:crosses val="autoZero"/>
        <c:auto val="1"/>
        <c:lblAlgn val="ctr"/>
        <c:lblOffset val="100"/>
        <c:noMultiLvlLbl val="0"/>
      </c:catAx>
      <c:valAx>
        <c:axId val="151368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368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Sheet1!$A$2:$A$1827</c:f>
              <c:strCache>
                <c:ptCount val="1826"/>
                <c:pt idx="0">
                  <c:v>09/11/16</c:v>
                </c:pt>
                <c:pt idx="1">
                  <c:v>09/12/16</c:v>
                </c:pt>
                <c:pt idx="2">
                  <c:v>9/13/16</c:v>
                </c:pt>
                <c:pt idx="3">
                  <c:v>9/14/16</c:v>
                </c:pt>
                <c:pt idx="4">
                  <c:v>9/15/16</c:v>
                </c:pt>
                <c:pt idx="5">
                  <c:v>9/16/16</c:v>
                </c:pt>
                <c:pt idx="6">
                  <c:v>9/17/16</c:v>
                </c:pt>
                <c:pt idx="7">
                  <c:v>9/18/16</c:v>
                </c:pt>
                <c:pt idx="8">
                  <c:v>9/19/16</c:v>
                </c:pt>
                <c:pt idx="9">
                  <c:v>9/20/16</c:v>
                </c:pt>
                <c:pt idx="10">
                  <c:v>9/21/16</c:v>
                </c:pt>
                <c:pt idx="11">
                  <c:v>9/22/16</c:v>
                </c:pt>
                <c:pt idx="12">
                  <c:v>9/23/16</c:v>
                </c:pt>
                <c:pt idx="13">
                  <c:v>9/24/16</c:v>
                </c:pt>
                <c:pt idx="14">
                  <c:v>9/25/16</c:v>
                </c:pt>
                <c:pt idx="15">
                  <c:v>9/26/16</c:v>
                </c:pt>
                <c:pt idx="16">
                  <c:v>9/27/16</c:v>
                </c:pt>
                <c:pt idx="17">
                  <c:v>9/28/16</c:v>
                </c:pt>
                <c:pt idx="18">
                  <c:v>9/29/16</c:v>
                </c:pt>
                <c:pt idx="19">
                  <c:v>9/30/16</c:v>
                </c:pt>
                <c:pt idx="20">
                  <c:v>10/1/16</c:v>
                </c:pt>
                <c:pt idx="21">
                  <c:v>10/2/16</c:v>
                </c:pt>
                <c:pt idx="22">
                  <c:v>10/3/16</c:v>
                </c:pt>
                <c:pt idx="23">
                  <c:v>10/4/16</c:v>
                </c:pt>
                <c:pt idx="24">
                  <c:v>10/5/16</c:v>
                </c:pt>
                <c:pt idx="25">
                  <c:v>10/6/16</c:v>
                </c:pt>
                <c:pt idx="26">
                  <c:v>10/7/16</c:v>
                </c:pt>
                <c:pt idx="27">
                  <c:v>10/8/16</c:v>
                </c:pt>
                <c:pt idx="28">
                  <c:v>10/9/16</c:v>
                </c:pt>
                <c:pt idx="29">
                  <c:v>10/10/16</c:v>
                </c:pt>
                <c:pt idx="30">
                  <c:v>10/11/16</c:v>
                </c:pt>
                <c:pt idx="31">
                  <c:v>10/12/16</c:v>
                </c:pt>
                <c:pt idx="32">
                  <c:v>10/13/16</c:v>
                </c:pt>
                <c:pt idx="33">
                  <c:v>10/14/16</c:v>
                </c:pt>
                <c:pt idx="34">
                  <c:v>10/15/16</c:v>
                </c:pt>
                <c:pt idx="35">
                  <c:v>10/16/16</c:v>
                </c:pt>
                <c:pt idx="36">
                  <c:v>10/17/16</c:v>
                </c:pt>
                <c:pt idx="37">
                  <c:v>10/18/16</c:v>
                </c:pt>
                <c:pt idx="38">
                  <c:v>10/19/16</c:v>
                </c:pt>
                <c:pt idx="39">
                  <c:v>10/20/16</c:v>
                </c:pt>
                <c:pt idx="40">
                  <c:v>10/21/16</c:v>
                </c:pt>
                <c:pt idx="41">
                  <c:v>10/22/16</c:v>
                </c:pt>
                <c:pt idx="42">
                  <c:v>10/23/16</c:v>
                </c:pt>
                <c:pt idx="43">
                  <c:v>10/24/16</c:v>
                </c:pt>
                <c:pt idx="44">
                  <c:v>10/25/16</c:v>
                </c:pt>
                <c:pt idx="45">
                  <c:v>10/26/16</c:v>
                </c:pt>
                <c:pt idx="46">
                  <c:v>10/27/16</c:v>
                </c:pt>
                <c:pt idx="47">
                  <c:v>10/28/16</c:v>
                </c:pt>
                <c:pt idx="48">
                  <c:v>10/29/16</c:v>
                </c:pt>
                <c:pt idx="49">
                  <c:v>10/30/16</c:v>
                </c:pt>
                <c:pt idx="50">
                  <c:v>10/31/16</c:v>
                </c:pt>
                <c:pt idx="51">
                  <c:v>11/1/16</c:v>
                </c:pt>
                <c:pt idx="52">
                  <c:v>11/2/16</c:v>
                </c:pt>
                <c:pt idx="53">
                  <c:v>11/3/16</c:v>
                </c:pt>
                <c:pt idx="54">
                  <c:v>11/4/16</c:v>
                </c:pt>
                <c:pt idx="55">
                  <c:v>11/5/16</c:v>
                </c:pt>
                <c:pt idx="56">
                  <c:v>11/6/16</c:v>
                </c:pt>
                <c:pt idx="57">
                  <c:v>11/7/16</c:v>
                </c:pt>
                <c:pt idx="58">
                  <c:v>11/8/16</c:v>
                </c:pt>
                <c:pt idx="59">
                  <c:v>11/9/16</c:v>
                </c:pt>
                <c:pt idx="60">
                  <c:v>11/10/16</c:v>
                </c:pt>
                <c:pt idx="61">
                  <c:v>11/11/16</c:v>
                </c:pt>
                <c:pt idx="62">
                  <c:v>11/12/16</c:v>
                </c:pt>
                <c:pt idx="63">
                  <c:v>11/13/16</c:v>
                </c:pt>
                <c:pt idx="64">
                  <c:v>11/14/16</c:v>
                </c:pt>
                <c:pt idx="65">
                  <c:v>11/15/16</c:v>
                </c:pt>
                <c:pt idx="66">
                  <c:v>11/16/16</c:v>
                </c:pt>
                <c:pt idx="67">
                  <c:v>11/17/16</c:v>
                </c:pt>
                <c:pt idx="68">
                  <c:v>11/18/16</c:v>
                </c:pt>
                <c:pt idx="69">
                  <c:v>11/19/16</c:v>
                </c:pt>
                <c:pt idx="70">
                  <c:v>11/20/16</c:v>
                </c:pt>
                <c:pt idx="71">
                  <c:v>11/21/16</c:v>
                </c:pt>
                <c:pt idx="72">
                  <c:v>11/22/16</c:v>
                </c:pt>
                <c:pt idx="73">
                  <c:v>11/23/16</c:v>
                </c:pt>
                <c:pt idx="74">
                  <c:v>11/24/16</c:v>
                </c:pt>
                <c:pt idx="75">
                  <c:v>11/25/16</c:v>
                </c:pt>
                <c:pt idx="76">
                  <c:v>11/26/16</c:v>
                </c:pt>
                <c:pt idx="77">
                  <c:v>11/27/16</c:v>
                </c:pt>
                <c:pt idx="78">
                  <c:v>11/28/16</c:v>
                </c:pt>
                <c:pt idx="79">
                  <c:v>11/29/16</c:v>
                </c:pt>
                <c:pt idx="80">
                  <c:v>11/30/16</c:v>
                </c:pt>
                <c:pt idx="81">
                  <c:v>12/1/16</c:v>
                </c:pt>
                <c:pt idx="82">
                  <c:v>12/2/16</c:v>
                </c:pt>
                <c:pt idx="83">
                  <c:v>12/3/16</c:v>
                </c:pt>
                <c:pt idx="84">
                  <c:v>12/4/16</c:v>
                </c:pt>
                <c:pt idx="85">
                  <c:v>12/5/16</c:v>
                </c:pt>
                <c:pt idx="86">
                  <c:v>12/6/16</c:v>
                </c:pt>
                <c:pt idx="87">
                  <c:v>12/7/16</c:v>
                </c:pt>
                <c:pt idx="88">
                  <c:v>12/8/16</c:v>
                </c:pt>
                <c:pt idx="89">
                  <c:v>12/9/16</c:v>
                </c:pt>
                <c:pt idx="90">
                  <c:v>12/10/16</c:v>
                </c:pt>
                <c:pt idx="91">
                  <c:v>12/11/16</c:v>
                </c:pt>
                <c:pt idx="92">
                  <c:v>12/12/16</c:v>
                </c:pt>
                <c:pt idx="93">
                  <c:v>12/13/16</c:v>
                </c:pt>
                <c:pt idx="94">
                  <c:v>12/14/16</c:v>
                </c:pt>
                <c:pt idx="95">
                  <c:v>12/15/16</c:v>
                </c:pt>
                <c:pt idx="96">
                  <c:v>12/16/16</c:v>
                </c:pt>
                <c:pt idx="97">
                  <c:v>12/17/16</c:v>
                </c:pt>
                <c:pt idx="98">
                  <c:v>12/18/16</c:v>
                </c:pt>
                <c:pt idx="99">
                  <c:v>12/19/16</c:v>
                </c:pt>
                <c:pt idx="100">
                  <c:v>12/20/16</c:v>
                </c:pt>
                <c:pt idx="101">
                  <c:v>12/21/16</c:v>
                </c:pt>
                <c:pt idx="102">
                  <c:v>12/22/16</c:v>
                </c:pt>
                <c:pt idx="103">
                  <c:v>12/23/16</c:v>
                </c:pt>
                <c:pt idx="104">
                  <c:v>12/24/16</c:v>
                </c:pt>
                <c:pt idx="105">
                  <c:v>12/25/16</c:v>
                </c:pt>
                <c:pt idx="106">
                  <c:v>12/26/16</c:v>
                </c:pt>
                <c:pt idx="107">
                  <c:v>12/27/16</c:v>
                </c:pt>
                <c:pt idx="108">
                  <c:v>12/28/16</c:v>
                </c:pt>
                <c:pt idx="109">
                  <c:v>12/29/16</c:v>
                </c:pt>
                <c:pt idx="110">
                  <c:v>12/30/16</c:v>
                </c:pt>
                <c:pt idx="111">
                  <c:v>12/31/16</c:v>
                </c:pt>
                <c:pt idx="112">
                  <c:v>01/1/17</c:v>
                </c:pt>
                <c:pt idx="113">
                  <c:v>01/2/17</c:v>
                </c:pt>
                <c:pt idx="114">
                  <c:v>01/3/17</c:v>
                </c:pt>
                <c:pt idx="115">
                  <c:v>01/4/17</c:v>
                </c:pt>
                <c:pt idx="116">
                  <c:v>01/5/17</c:v>
                </c:pt>
                <c:pt idx="117">
                  <c:v>01/6/17</c:v>
                </c:pt>
                <c:pt idx="118">
                  <c:v>01/7/17</c:v>
                </c:pt>
                <c:pt idx="119">
                  <c:v>01/8/17</c:v>
                </c:pt>
                <c:pt idx="120">
                  <c:v>01/9/17</c:v>
                </c:pt>
                <c:pt idx="121">
                  <c:v>01/10/17</c:v>
                </c:pt>
                <c:pt idx="122">
                  <c:v>01/11/17</c:v>
                </c:pt>
                <c:pt idx="123">
                  <c:v>01/12/17</c:v>
                </c:pt>
                <c:pt idx="124">
                  <c:v>1/13/17</c:v>
                </c:pt>
                <c:pt idx="125">
                  <c:v>1/14/17</c:v>
                </c:pt>
                <c:pt idx="126">
                  <c:v>1/15/17</c:v>
                </c:pt>
                <c:pt idx="127">
                  <c:v>1/16/17</c:v>
                </c:pt>
                <c:pt idx="128">
                  <c:v>1/17/17</c:v>
                </c:pt>
                <c:pt idx="129">
                  <c:v>1/18/17</c:v>
                </c:pt>
                <c:pt idx="130">
                  <c:v>1/19/17</c:v>
                </c:pt>
                <c:pt idx="131">
                  <c:v>1/20/17</c:v>
                </c:pt>
                <c:pt idx="132">
                  <c:v>1/21/17</c:v>
                </c:pt>
                <c:pt idx="133">
                  <c:v>1/22/17</c:v>
                </c:pt>
                <c:pt idx="134">
                  <c:v>1/23/17</c:v>
                </c:pt>
                <c:pt idx="135">
                  <c:v>1/24/17</c:v>
                </c:pt>
                <c:pt idx="136">
                  <c:v>1/25/17</c:v>
                </c:pt>
                <c:pt idx="137">
                  <c:v>1/26/17</c:v>
                </c:pt>
                <c:pt idx="138">
                  <c:v>1/27/17</c:v>
                </c:pt>
                <c:pt idx="139">
                  <c:v>1/28/17</c:v>
                </c:pt>
                <c:pt idx="140">
                  <c:v>1/29/17</c:v>
                </c:pt>
                <c:pt idx="141">
                  <c:v>1/30/17</c:v>
                </c:pt>
                <c:pt idx="142">
                  <c:v>1/31/17</c:v>
                </c:pt>
                <c:pt idx="143">
                  <c:v>02/1/17</c:v>
                </c:pt>
                <c:pt idx="144">
                  <c:v>02/2/17</c:v>
                </c:pt>
                <c:pt idx="145">
                  <c:v>02/3/17</c:v>
                </c:pt>
                <c:pt idx="146">
                  <c:v>02/4/17</c:v>
                </c:pt>
                <c:pt idx="147">
                  <c:v>02/5/17</c:v>
                </c:pt>
                <c:pt idx="148">
                  <c:v>02/6/17</c:v>
                </c:pt>
                <c:pt idx="149">
                  <c:v>02/7/17</c:v>
                </c:pt>
                <c:pt idx="150">
                  <c:v>02/8/17</c:v>
                </c:pt>
                <c:pt idx="151">
                  <c:v>02/9/17</c:v>
                </c:pt>
                <c:pt idx="152">
                  <c:v>02/10/17</c:v>
                </c:pt>
                <c:pt idx="153">
                  <c:v>02/11/17</c:v>
                </c:pt>
                <c:pt idx="154">
                  <c:v>02/12/17</c:v>
                </c:pt>
                <c:pt idx="155">
                  <c:v>2/13/17</c:v>
                </c:pt>
                <c:pt idx="156">
                  <c:v>2/14/17</c:v>
                </c:pt>
                <c:pt idx="157">
                  <c:v>2/15/17</c:v>
                </c:pt>
                <c:pt idx="158">
                  <c:v>2/16/17</c:v>
                </c:pt>
                <c:pt idx="159">
                  <c:v>2/17/17</c:v>
                </c:pt>
                <c:pt idx="160">
                  <c:v>2/18/17</c:v>
                </c:pt>
                <c:pt idx="161">
                  <c:v>2/19/17</c:v>
                </c:pt>
                <c:pt idx="162">
                  <c:v>2/20/17</c:v>
                </c:pt>
                <c:pt idx="163">
                  <c:v>2/21/17</c:v>
                </c:pt>
                <c:pt idx="164">
                  <c:v>2/22/17</c:v>
                </c:pt>
                <c:pt idx="165">
                  <c:v>2/23/17</c:v>
                </c:pt>
                <c:pt idx="166">
                  <c:v>2/24/17</c:v>
                </c:pt>
                <c:pt idx="167">
                  <c:v>2/25/17</c:v>
                </c:pt>
                <c:pt idx="168">
                  <c:v>2/26/17</c:v>
                </c:pt>
                <c:pt idx="169">
                  <c:v>2/27/17</c:v>
                </c:pt>
                <c:pt idx="170">
                  <c:v>2/28/17</c:v>
                </c:pt>
                <c:pt idx="171">
                  <c:v>03/1/17</c:v>
                </c:pt>
                <c:pt idx="172">
                  <c:v>03/2/17</c:v>
                </c:pt>
                <c:pt idx="173">
                  <c:v>03/3/17</c:v>
                </c:pt>
                <c:pt idx="174">
                  <c:v>03/4/17</c:v>
                </c:pt>
                <c:pt idx="175">
                  <c:v>03/5/17</c:v>
                </c:pt>
                <c:pt idx="176">
                  <c:v>03/6/17</c:v>
                </c:pt>
                <c:pt idx="177">
                  <c:v>03/7/17</c:v>
                </c:pt>
                <c:pt idx="178">
                  <c:v>03/8/17</c:v>
                </c:pt>
                <c:pt idx="179">
                  <c:v>03/9/17</c:v>
                </c:pt>
                <c:pt idx="180">
                  <c:v>03/10/17</c:v>
                </c:pt>
                <c:pt idx="181">
                  <c:v>03/11/17</c:v>
                </c:pt>
                <c:pt idx="182">
                  <c:v>03/12/17</c:v>
                </c:pt>
                <c:pt idx="183">
                  <c:v>3/13/17</c:v>
                </c:pt>
                <c:pt idx="184">
                  <c:v>3/14/17</c:v>
                </c:pt>
                <c:pt idx="185">
                  <c:v>3/15/17</c:v>
                </c:pt>
                <c:pt idx="186">
                  <c:v>3/16/17</c:v>
                </c:pt>
                <c:pt idx="187">
                  <c:v>3/17/17</c:v>
                </c:pt>
                <c:pt idx="188">
                  <c:v>3/18/17</c:v>
                </c:pt>
                <c:pt idx="189">
                  <c:v>3/19/17</c:v>
                </c:pt>
                <c:pt idx="190">
                  <c:v>3/20/17</c:v>
                </c:pt>
                <c:pt idx="191">
                  <c:v>3/21/17</c:v>
                </c:pt>
                <c:pt idx="192">
                  <c:v>3/22/17</c:v>
                </c:pt>
                <c:pt idx="193">
                  <c:v>3/23/17</c:v>
                </c:pt>
                <c:pt idx="194">
                  <c:v>3/24/17</c:v>
                </c:pt>
                <c:pt idx="195">
                  <c:v>3/25/17</c:v>
                </c:pt>
                <c:pt idx="196">
                  <c:v>3/26/17</c:v>
                </c:pt>
                <c:pt idx="197">
                  <c:v>3/27/17</c:v>
                </c:pt>
                <c:pt idx="198">
                  <c:v>3/28/17</c:v>
                </c:pt>
                <c:pt idx="199">
                  <c:v>3/29/17</c:v>
                </c:pt>
                <c:pt idx="200">
                  <c:v>3/30/17</c:v>
                </c:pt>
                <c:pt idx="201">
                  <c:v>3/31/17</c:v>
                </c:pt>
                <c:pt idx="202">
                  <c:v>04/1/17</c:v>
                </c:pt>
                <c:pt idx="203">
                  <c:v>04/2/17</c:v>
                </c:pt>
                <c:pt idx="204">
                  <c:v>04/3/17</c:v>
                </c:pt>
                <c:pt idx="205">
                  <c:v>04/4/17</c:v>
                </c:pt>
                <c:pt idx="206">
                  <c:v>04/5/17</c:v>
                </c:pt>
                <c:pt idx="207">
                  <c:v>04/6/17</c:v>
                </c:pt>
                <c:pt idx="208">
                  <c:v>04/7/17</c:v>
                </c:pt>
                <c:pt idx="209">
                  <c:v>04/8/17</c:v>
                </c:pt>
                <c:pt idx="210">
                  <c:v>04/9/17</c:v>
                </c:pt>
                <c:pt idx="211">
                  <c:v>04/10/17</c:v>
                </c:pt>
                <c:pt idx="212">
                  <c:v>04/11/17</c:v>
                </c:pt>
                <c:pt idx="213">
                  <c:v>04/12/17</c:v>
                </c:pt>
                <c:pt idx="214">
                  <c:v>4/13/17</c:v>
                </c:pt>
                <c:pt idx="215">
                  <c:v>4/14/17</c:v>
                </c:pt>
                <c:pt idx="216">
                  <c:v>4/15/17</c:v>
                </c:pt>
                <c:pt idx="217">
                  <c:v>4/16/17</c:v>
                </c:pt>
                <c:pt idx="218">
                  <c:v>4/17/17</c:v>
                </c:pt>
                <c:pt idx="219">
                  <c:v>4/18/17</c:v>
                </c:pt>
                <c:pt idx="220">
                  <c:v>4/19/17</c:v>
                </c:pt>
                <c:pt idx="221">
                  <c:v>4/20/17</c:v>
                </c:pt>
                <c:pt idx="222">
                  <c:v>4/21/17</c:v>
                </c:pt>
                <c:pt idx="223">
                  <c:v>4/22/17</c:v>
                </c:pt>
                <c:pt idx="224">
                  <c:v>4/23/17</c:v>
                </c:pt>
                <c:pt idx="225">
                  <c:v>4/24/17</c:v>
                </c:pt>
                <c:pt idx="226">
                  <c:v>4/25/17</c:v>
                </c:pt>
                <c:pt idx="227">
                  <c:v>4/26/17</c:v>
                </c:pt>
                <c:pt idx="228">
                  <c:v>4/27/17</c:v>
                </c:pt>
                <c:pt idx="229">
                  <c:v>4/28/17</c:v>
                </c:pt>
                <c:pt idx="230">
                  <c:v>4/29/17</c:v>
                </c:pt>
                <c:pt idx="231">
                  <c:v>4/30/17</c:v>
                </c:pt>
                <c:pt idx="232">
                  <c:v>05/1/17</c:v>
                </c:pt>
                <c:pt idx="233">
                  <c:v>05/2/17</c:v>
                </c:pt>
                <c:pt idx="234">
                  <c:v>05/3/17</c:v>
                </c:pt>
                <c:pt idx="235">
                  <c:v>05/4/17</c:v>
                </c:pt>
                <c:pt idx="236">
                  <c:v>05/5/17</c:v>
                </c:pt>
                <c:pt idx="237">
                  <c:v>05/6/17</c:v>
                </c:pt>
                <c:pt idx="238">
                  <c:v>05/7/17</c:v>
                </c:pt>
                <c:pt idx="239">
                  <c:v>05/8/17</c:v>
                </c:pt>
                <c:pt idx="240">
                  <c:v>05/9/17</c:v>
                </c:pt>
                <c:pt idx="241">
                  <c:v>05/10/17</c:v>
                </c:pt>
                <c:pt idx="242">
                  <c:v>05/11/17</c:v>
                </c:pt>
                <c:pt idx="243">
                  <c:v>05/12/17</c:v>
                </c:pt>
                <c:pt idx="244">
                  <c:v>5/13/17</c:v>
                </c:pt>
                <c:pt idx="245">
                  <c:v>5/14/17</c:v>
                </c:pt>
                <c:pt idx="246">
                  <c:v>5/15/17</c:v>
                </c:pt>
                <c:pt idx="247">
                  <c:v>5/16/17</c:v>
                </c:pt>
                <c:pt idx="248">
                  <c:v>5/17/17</c:v>
                </c:pt>
                <c:pt idx="249">
                  <c:v>5/18/17</c:v>
                </c:pt>
                <c:pt idx="250">
                  <c:v>5/19/17</c:v>
                </c:pt>
                <c:pt idx="251">
                  <c:v>5/20/17</c:v>
                </c:pt>
                <c:pt idx="252">
                  <c:v>5/21/17</c:v>
                </c:pt>
                <c:pt idx="253">
                  <c:v>5/22/17</c:v>
                </c:pt>
                <c:pt idx="254">
                  <c:v>5/23/17</c:v>
                </c:pt>
                <c:pt idx="255">
                  <c:v>5/24/17</c:v>
                </c:pt>
                <c:pt idx="256">
                  <c:v>5/25/17</c:v>
                </c:pt>
                <c:pt idx="257">
                  <c:v>5/26/17</c:v>
                </c:pt>
                <c:pt idx="258">
                  <c:v>5/27/17</c:v>
                </c:pt>
                <c:pt idx="259">
                  <c:v>5/28/17</c:v>
                </c:pt>
                <c:pt idx="260">
                  <c:v>5/29/17</c:v>
                </c:pt>
                <c:pt idx="261">
                  <c:v>5/30/17</c:v>
                </c:pt>
                <c:pt idx="262">
                  <c:v>5/31/17</c:v>
                </c:pt>
                <c:pt idx="263">
                  <c:v>06/1/17</c:v>
                </c:pt>
                <c:pt idx="264">
                  <c:v>06/2/17</c:v>
                </c:pt>
                <c:pt idx="265">
                  <c:v>06/3/17</c:v>
                </c:pt>
                <c:pt idx="266">
                  <c:v>06/4/17</c:v>
                </c:pt>
                <c:pt idx="267">
                  <c:v>06/5/17</c:v>
                </c:pt>
                <c:pt idx="268">
                  <c:v>06/6/17</c:v>
                </c:pt>
                <c:pt idx="269">
                  <c:v>06/7/17</c:v>
                </c:pt>
                <c:pt idx="270">
                  <c:v>06/8/17</c:v>
                </c:pt>
                <c:pt idx="271">
                  <c:v>06/9/17</c:v>
                </c:pt>
                <c:pt idx="272">
                  <c:v>06/10/17</c:v>
                </c:pt>
                <c:pt idx="273">
                  <c:v>06/11/17</c:v>
                </c:pt>
                <c:pt idx="274">
                  <c:v>06/12/17</c:v>
                </c:pt>
                <c:pt idx="275">
                  <c:v>6/13/17</c:v>
                </c:pt>
                <c:pt idx="276">
                  <c:v>6/14/17</c:v>
                </c:pt>
                <c:pt idx="277">
                  <c:v>6/15/17</c:v>
                </c:pt>
                <c:pt idx="278">
                  <c:v>6/16/17</c:v>
                </c:pt>
                <c:pt idx="279">
                  <c:v>6/17/17</c:v>
                </c:pt>
                <c:pt idx="280">
                  <c:v>6/18/17</c:v>
                </c:pt>
                <c:pt idx="281">
                  <c:v>6/19/17</c:v>
                </c:pt>
                <c:pt idx="282">
                  <c:v>6/20/17</c:v>
                </c:pt>
                <c:pt idx="283">
                  <c:v>6/21/17</c:v>
                </c:pt>
                <c:pt idx="284">
                  <c:v>6/22/17</c:v>
                </c:pt>
                <c:pt idx="285">
                  <c:v>6/23/17</c:v>
                </c:pt>
                <c:pt idx="286">
                  <c:v>6/24/17</c:v>
                </c:pt>
                <c:pt idx="287">
                  <c:v>6/25/17</c:v>
                </c:pt>
                <c:pt idx="288">
                  <c:v>6/26/17</c:v>
                </c:pt>
                <c:pt idx="289">
                  <c:v>6/27/17</c:v>
                </c:pt>
                <c:pt idx="290">
                  <c:v>6/28/17</c:v>
                </c:pt>
                <c:pt idx="291">
                  <c:v>6/29/17</c:v>
                </c:pt>
                <c:pt idx="292">
                  <c:v>6/30/17</c:v>
                </c:pt>
                <c:pt idx="293">
                  <c:v>07/1/17</c:v>
                </c:pt>
                <c:pt idx="294">
                  <c:v>07/2/17</c:v>
                </c:pt>
                <c:pt idx="295">
                  <c:v>07/3/17</c:v>
                </c:pt>
                <c:pt idx="296">
                  <c:v>07/4/17</c:v>
                </c:pt>
                <c:pt idx="297">
                  <c:v>07/5/17</c:v>
                </c:pt>
                <c:pt idx="298">
                  <c:v>07/6/17</c:v>
                </c:pt>
                <c:pt idx="299">
                  <c:v>07/7/17</c:v>
                </c:pt>
                <c:pt idx="300">
                  <c:v>07/8/17</c:v>
                </c:pt>
                <c:pt idx="301">
                  <c:v>07/9/17</c:v>
                </c:pt>
                <c:pt idx="302">
                  <c:v>07/10/17</c:v>
                </c:pt>
                <c:pt idx="303">
                  <c:v>07/11/17</c:v>
                </c:pt>
                <c:pt idx="304">
                  <c:v>07/12/17</c:v>
                </c:pt>
                <c:pt idx="305">
                  <c:v>7/13/17</c:v>
                </c:pt>
                <c:pt idx="306">
                  <c:v>7/14/17</c:v>
                </c:pt>
                <c:pt idx="307">
                  <c:v>7/15/17</c:v>
                </c:pt>
                <c:pt idx="308">
                  <c:v>7/16/17</c:v>
                </c:pt>
                <c:pt idx="309">
                  <c:v>7/17/17</c:v>
                </c:pt>
                <c:pt idx="310">
                  <c:v>7/18/17</c:v>
                </c:pt>
                <c:pt idx="311">
                  <c:v>7/19/17</c:v>
                </c:pt>
                <c:pt idx="312">
                  <c:v>7/20/17</c:v>
                </c:pt>
                <c:pt idx="313">
                  <c:v>7/21/17</c:v>
                </c:pt>
                <c:pt idx="314">
                  <c:v>7/22/17</c:v>
                </c:pt>
                <c:pt idx="315">
                  <c:v>7/23/17</c:v>
                </c:pt>
                <c:pt idx="316">
                  <c:v>7/24/17</c:v>
                </c:pt>
                <c:pt idx="317">
                  <c:v>7/25/17</c:v>
                </c:pt>
                <c:pt idx="318">
                  <c:v>7/26/17</c:v>
                </c:pt>
                <c:pt idx="319">
                  <c:v>7/27/17</c:v>
                </c:pt>
                <c:pt idx="320">
                  <c:v>7/28/17</c:v>
                </c:pt>
                <c:pt idx="321">
                  <c:v>7/29/17</c:v>
                </c:pt>
                <c:pt idx="322">
                  <c:v>7/30/17</c:v>
                </c:pt>
                <c:pt idx="323">
                  <c:v>7/31/17</c:v>
                </c:pt>
                <c:pt idx="324">
                  <c:v>08/1/17</c:v>
                </c:pt>
                <c:pt idx="325">
                  <c:v>08/2/17</c:v>
                </c:pt>
                <c:pt idx="326">
                  <c:v>08/3/17</c:v>
                </c:pt>
                <c:pt idx="327">
                  <c:v>08/4/17</c:v>
                </c:pt>
                <c:pt idx="328">
                  <c:v>08/5/17</c:v>
                </c:pt>
                <c:pt idx="329">
                  <c:v>08/6/17</c:v>
                </c:pt>
                <c:pt idx="330">
                  <c:v>08/7/17</c:v>
                </c:pt>
                <c:pt idx="331">
                  <c:v>08/8/17</c:v>
                </c:pt>
                <c:pt idx="332">
                  <c:v>08/9/17</c:v>
                </c:pt>
                <c:pt idx="333">
                  <c:v>08/10/17</c:v>
                </c:pt>
                <c:pt idx="334">
                  <c:v>08/11/17</c:v>
                </c:pt>
                <c:pt idx="335">
                  <c:v>08/12/17</c:v>
                </c:pt>
                <c:pt idx="336">
                  <c:v>8/13/17</c:v>
                </c:pt>
                <c:pt idx="337">
                  <c:v>8/14/17</c:v>
                </c:pt>
                <c:pt idx="338">
                  <c:v>8/15/17</c:v>
                </c:pt>
                <c:pt idx="339">
                  <c:v>8/16/17</c:v>
                </c:pt>
                <c:pt idx="340">
                  <c:v>8/17/17</c:v>
                </c:pt>
                <c:pt idx="341">
                  <c:v>8/18/17</c:v>
                </c:pt>
                <c:pt idx="342">
                  <c:v>8/19/17</c:v>
                </c:pt>
                <c:pt idx="343">
                  <c:v>8/20/17</c:v>
                </c:pt>
                <c:pt idx="344">
                  <c:v>8/21/17</c:v>
                </c:pt>
                <c:pt idx="345">
                  <c:v>8/22/17</c:v>
                </c:pt>
                <c:pt idx="346">
                  <c:v>8/23/17</c:v>
                </c:pt>
                <c:pt idx="347">
                  <c:v>8/24/17</c:v>
                </c:pt>
                <c:pt idx="348">
                  <c:v>8/25/17</c:v>
                </c:pt>
                <c:pt idx="349">
                  <c:v>8/26/17</c:v>
                </c:pt>
                <c:pt idx="350">
                  <c:v>8/27/17</c:v>
                </c:pt>
                <c:pt idx="351">
                  <c:v>8/28/17</c:v>
                </c:pt>
                <c:pt idx="352">
                  <c:v>8/29/17</c:v>
                </c:pt>
                <c:pt idx="353">
                  <c:v>8/30/17</c:v>
                </c:pt>
                <c:pt idx="354">
                  <c:v>8/31/17</c:v>
                </c:pt>
                <c:pt idx="355">
                  <c:v>09/1/17</c:v>
                </c:pt>
                <c:pt idx="356">
                  <c:v>09/2/17</c:v>
                </c:pt>
                <c:pt idx="357">
                  <c:v>09/3/17</c:v>
                </c:pt>
                <c:pt idx="358">
                  <c:v>09/4/17</c:v>
                </c:pt>
                <c:pt idx="359">
                  <c:v>09/5/17</c:v>
                </c:pt>
                <c:pt idx="360">
                  <c:v>09/6/17</c:v>
                </c:pt>
                <c:pt idx="361">
                  <c:v>09/7/17</c:v>
                </c:pt>
                <c:pt idx="362">
                  <c:v>09/8/17</c:v>
                </c:pt>
                <c:pt idx="363">
                  <c:v>09/9/17</c:v>
                </c:pt>
                <c:pt idx="364">
                  <c:v>09/10/17</c:v>
                </c:pt>
                <c:pt idx="365">
                  <c:v>09/11/17</c:v>
                </c:pt>
                <c:pt idx="366">
                  <c:v>09/12/17</c:v>
                </c:pt>
                <c:pt idx="367">
                  <c:v>9/13/17</c:v>
                </c:pt>
                <c:pt idx="368">
                  <c:v>9/14/17</c:v>
                </c:pt>
                <c:pt idx="369">
                  <c:v>9/15/17</c:v>
                </c:pt>
                <c:pt idx="370">
                  <c:v>9/16/17</c:v>
                </c:pt>
                <c:pt idx="371">
                  <c:v>9/17/17</c:v>
                </c:pt>
                <c:pt idx="372">
                  <c:v>9/18/17</c:v>
                </c:pt>
                <c:pt idx="373">
                  <c:v>9/19/17</c:v>
                </c:pt>
                <c:pt idx="374">
                  <c:v>9/20/17</c:v>
                </c:pt>
                <c:pt idx="375">
                  <c:v>9/21/17</c:v>
                </c:pt>
                <c:pt idx="376">
                  <c:v>9/22/17</c:v>
                </c:pt>
                <c:pt idx="377">
                  <c:v>9/23/17</c:v>
                </c:pt>
                <c:pt idx="378">
                  <c:v>9/24/17</c:v>
                </c:pt>
                <c:pt idx="379">
                  <c:v>9/25/17</c:v>
                </c:pt>
                <c:pt idx="380">
                  <c:v>9/26/17</c:v>
                </c:pt>
                <c:pt idx="381">
                  <c:v>9/27/17</c:v>
                </c:pt>
                <c:pt idx="382">
                  <c:v>9/28/17</c:v>
                </c:pt>
                <c:pt idx="383">
                  <c:v>9/29/17</c:v>
                </c:pt>
                <c:pt idx="384">
                  <c:v>9/30/17</c:v>
                </c:pt>
                <c:pt idx="385">
                  <c:v>10/1/17</c:v>
                </c:pt>
                <c:pt idx="386">
                  <c:v>10/2/17</c:v>
                </c:pt>
                <c:pt idx="387">
                  <c:v>10/3/17</c:v>
                </c:pt>
                <c:pt idx="388">
                  <c:v>10/4/17</c:v>
                </c:pt>
                <c:pt idx="389">
                  <c:v>10/5/17</c:v>
                </c:pt>
                <c:pt idx="390">
                  <c:v>10/6/17</c:v>
                </c:pt>
                <c:pt idx="391">
                  <c:v>10/7/17</c:v>
                </c:pt>
                <c:pt idx="392">
                  <c:v>10/8/17</c:v>
                </c:pt>
                <c:pt idx="393">
                  <c:v>10/9/17</c:v>
                </c:pt>
                <c:pt idx="394">
                  <c:v>10/10/17</c:v>
                </c:pt>
                <c:pt idx="395">
                  <c:v>10/11/17</c:v>
                </c:pt>
                <c:pt idx="396">
                  <c:v>10/12/17</c:v>
                </c:pt>
                <c:pt idx="397">
                  <c:v>10/13/17</c:v>
                </c:pt>
                <c:pt idx="398">
                  <c:v>10/14/17</c:v>
                </c:pt>
                <c:pt idx="399">
                  <c:v>10/15/17</c:v>
                </c:pt>
                <c:pt idx="400">
                  <c:v>10/16/17</c:v>
                </c:pt>
                <c:pt idx="401">
                  <c:v>10/17/17</c:v>
                </c:pt>
                <c:pt idx="402">
                  <c:v>10/18/17</c:v>
                </c:pt>
                <c:pt idx="403">
                  <c:v>10/19/17</c:v>
                </c:pt>
                <c:pt idx="404">
                  <c:v>10/20/17</c:v>
                </c:pt>
                <c:pt idx="405">
                  <c:v>10/21/17</c:v>
                </c:pt>
                <c:pt idx="406">
                  <c:v>10/22/17</c:v>
                </c:pt>
                <c:pt idx="407">
                  <c:v>10/23/17</c:v>
                </c:pt>
                <c:pt idx="408">
                  <c:v>10/24/17</c:v>
                </c:pt>
                <c:pt idx="409">
                  <c:v>10/25/17</c:v>
                </c:pt>
                <c:pt idx="410">
                  <c:v>10/26/17</c:v>
                </c:pt>
                <c:pt idx="411">
                  <c:v>10/27/17</c:v>
                </c:pt>
                <c:pt idx="412">
                  <c:v>10/28/17</c:v>
                </c:pt>
                <c:pt idx="413">
                  <c:v>10/29/17</c:v>
                </c:pt>
                <c:pt idx="414">
                  <c:v>10/30/17</c:v>
                </c:pt>
                <c:pt idx="415">
                  <c:v>10/31/17</c:v>
                </c:pt>
                <c:pt idx="416">
                  <c:v>11/1/17</c:v>
                </c:pt>
                <c:pt idx="417">
                  <c:v>11/2/17</c:v>
                </c:pt>
                <c:pt idx="418">
                  <c:v>11/3/17</c:v>
                </c:pt>
                <c:pt idx="419">
                  <c:v>11/4/17</c:v>
                </c:pt>
                <c:pt idx="420">
                  <c:v>11/5/17</c:v>
                </c:pt>
                <c:pt idx="421">
                  <c:v>11/6/17</c:v>
                </c:pt>
                <c:pt idx="422">
                  <c:v>11/7/17</c:v>
                </c:pt>
                <c:pt idx="423">
                  <c:v>11/8/17</c:v>
                </c:pt>
                <c:pt idx="424">
                  <c:v>11/9/17</c:v>
                </c:pt>
                <c:pt idx="425">
                  <c:v>11/10/17</c:v>
                </c:pt>
                <c:pt idx="426">
                  <c:v>11/11/17</c:v>
                </c:pt>
                <c:pt idx="427">
                  <c:v>11/12/17</c:v>
                </c:pt>
                <c:pt idx="428">
                  <c:v>11/13/17</c:v>
                </c:pt>
                <c:pt idx="429">
                  <c:v>11/14/17</c:v>
                </c:pt>
                <c:pt idx="430">
                  <c:v>11/15/17</c:v>
                </c:pt>
                <c:pt idx="431">
                  <c:v>11/16/17</c:v>
                </c:pt>
                <c:pt idx="432">
                  <c:v>11/17/17</c:v>
                </c:pt>
                <c:pt idx="433">
                  <c:v>11/18/17</c:v>
                </c:pt>
                <c:pt idx="434">
                  <c:v>11/19/17</c:v>
                </c:pt>
                <c:pt idx="435">
                  <c:v>11/20/17</c:v>
                </c:pt>
                <c:pt idx="436">
                  <c:v>11/21/17</c:v>
                </c:pt>
                <c:pt idx="437">
                  <c:v>11/22/17</c:v>
                </c:pt>
                <c:pt idx="438">
                  <c:v>11/23/17</c:v>
                </c:pt>
                <c:pt idx="439">
                  <c:v>11/24/17</c:v>
                </c:pt>
                <c:pt idx="440">
                  <c:v>11/25/17</c:v>
                </c:pt>
                <c:pt idx="441">
                  <c:v>11/26/17</c:v>
                </c:pt>
                <c:pt idx="442">
                  <c:v>11/27/17</c:v>
                </c:pt>
                <c:pt idx="443">
                  <c:v>11/28/17</c:v>
                </c:pt>
                <c:pt idx="444">
                  <c:v>11/29/17</c:v>
                </c:pt>
                <c:pt idx="445">
                  <c:v>11/30/17</c:v>
                </c:pt>
                <c:pt idx="446">
                  <c:v>12/1/17</c:v>
                </c:pt>
                <c:pt idx="447">
                  <c:v>12/2/17</c:v>
                </c:pt>
                <c:pt idx="448">
                  <c:v>12/3/17</c:v>
                </c:pt>
                <c:pt idx="449">
                  <c:v>12/4/17</c:v>
                </c:pt>
                <c:pt idx="450">
                  <c:v>12/5/17</c:v>
                </c:pt>
                <c:pt idx="451">
                  <c:v>12/6/17</c:v>
                </c:pt>
                <c:pt idx="452">
                  <c:v>12/7/17</c:v>
                </c:pt>
                <c:pt idx="453">
                  <c:v>12/8/17</c:v>
                </c:pt>
                <c:pt idx="454">
                  <c:v>12/9/17</c:v>
                </c:pt>
                <c:pt idx="455">
                  <c:v>12/10/17</c:v>
                </c:pt>
                <c:pt idx="456">
                  <c:v>12/11/17</c:v>
                </c:pt>
                <c:pt idx="457">
                  <c:v>12/12/17</c:v>
                </c:pt>
                <c:pt idx="458">
                  <c:v>12/13/17</c:v>
                </c:pt>
                <c:pt idx="459">
                  <c:v>12/14/17</c:v>
                </c:pt>
                <c:pt idx="460">
                  <c:v>12/15/17</c:v>
                </c:pt>
                <c:pt idx="461">
                  <c:v>12/16/17</c:v>
                </c:pt>
                <c:pt idx="462">
                  <c:v>12/17/17</c:v>
                </c:pt>
                <c:pt idx="463">
                  <c:v>12/18/17</c:v>
                </c:pt>
                <c:pt idx="464">
                  <c:v>12/19/17</c:v>
                </c:pt>
                <c:pt idx="465">
                  <c:v>12/20/17</c:v>
                </c:pt>
                <c:pt idx="466">
                  <c:v>12/21/17</c:v>
                </c:pt>
                <c:pt idx="467">
                  <c:v>12/22/17</c:v>
                </c:pt>
                <c:pt idx="468">
                  <c:v>12/23/17</c:v>
                </c:pt>
                <c:pt idx="469">
                  <c:v>12/24/17</c:v>
                </c:pt>
                <c:pt idx="470">
                  <c:v>12/25/17</c:v>
                </c:pt>
                <c:pt idx="471">
                  <c:v>12/26/17</c:v>
                </c:pt>
                <c:pt idx="472">
                  <c:v>12/27/17</c:v>
                </c:pt>
                <c:pt idx="473">
                  <c:v>12/28/17</c:v>
                </c:pt>
                <c:pt idx="474">
                  <c:v>12/29/17</c:v>
                </c:pt>
                <c:pt idx="475">
                  <c:v>12/30/17</c:v>
                </c:pt>
                <c:pt idx="476">
                  <c:v>12/31/17</c:v>
                </c:pt>
                <c:pt idx="477">
                  <c:v>01/1/18</c:v>
                </c:pt>
                <c:pt idx="478">
                  <c:v>01/2/18</c:v>
                </c:pt>
                <c:pt idx="479">
                  <c:v>01/3/18</c:v>
                </c:pt>
                <c:pt idx="480">
                  <c:v>01/4/18</c:v>
                </c:pt>
                <c:pt idx="481">
                  <c:v>01/5/18</c:v>
                </c:pt>
                <c:pt idx="482">
                  <c:v>01/6/18</c:v>
                </c:pt>
                <c:pt idx="483">
                  <c:v>01/7/18</c:v>
                </c:pt>
                <c:pt idx="484">
                  <c:v>01/8/18</c:v>
                </c:pt>
                <c:pt idx="485">
                  <c:v>01/9/18</c:v>
                </c:pt>
                <c:pt idx="486">
                  <c:v>01/10/18</c:v>
                </c:pt>
                <c:pt idx="487">
                  <c:v>01/11/18</c:v>
                </c:pt>
                <c:pt idx="488">
                  <c:v>01/12/18</c:v>
                </c:pt>
                <c:pt idx="489">
                  <c:v>1/13/18</c:v>
                </c:pt>
                <c:pt idx="490">
                  <c:v>1/14/18</c:v>
                </c:pt>
                <c:pt idx="491">
                  <c:v>1/15/18</c:v>
                </c:pt>
                <c:pt idx="492">
                  <c:v>1/16/18</c:v>
                </c:pt>
                <c:pt idx="493">
                  <c:v>1/17/18</c:v>
                </c:pt>
                <c:pt idx="494">
                  <c:v>1/18/18</c:v>
                </c:pt>
                <c:pt idx="495">
                  <c:v>1/19/18</c:v>
                </c:pt>
                <c:pt idx="496">
                  <c:v>1/20/18</c:v>
                </c:pt>
                <c:pt idx="497">
                  <c:v>1/21/18</c:v>
                </c:pt>
                <c:pt idx="498">
                  <c:v>1/22/18</c:v>
                </c:pt>
                <c:pt idx="499">
                  <c:v>1/23/18</c:v>
                </c:pt>
                <c:pt idx="500">
                  <c:v>1/24/18</c:v>
                </c:pt>
                <c:pt idx="501">
                  <c:v>1/25/18</c:v>
                </c:pt>
                <c:pt idx="502">
                  <c:v>1/26/18</c:v>
                </c:pt>
                <c:pt idx="503">
                  <c:v>1/27/18</c:v>
                </c:pt>
                <c:pt idx="504">
                  <c:v>1/28/18</c:v>
                </c:pt>
                <c:pt idx="505">
                  <c:v>1/29/18</c:v>
                </c:pt>
                <c:pt idx="506">
                  <c:v>1/30/18</c:v>
                </c:pt>
                <c:pt idx="507">
                  <c:v>1/31/18</c:v>
                </c:pt>
                <c:pt idx="508">
                  <c:v>02/1/18</c:v>
                </c:pt>
                <c:pt idx="509">
                  <c:v>02/2/18</c:v>
                </c:pt>
                <c:pt idx="510">
                  <c:v>02/3/18</c:v>
                </c:pt>
                <c:pt idx="511">
                  <c:v>02/4/18</c:v>
                </c:pt>
                <c:pt idx="512">
                  <c:v>02/5/18</c:v>
                </c:pt>
                <c:pt idx="513">
                  <c:v>02/6/18</c:v>
                </c:pt>
                <c:pt idx="514">
                  <c:v>02/7/18</c:v>
                </c:pt>
                <c:pt idx="515">
                  <c:v>02/8/18</c:v>
                </c:pt>
                <c:pt idx="516">
                  <c:v>02/9/18</c:v>
                </c:pt>
                <c:pt idx="517">
                  <c:v>02/10/18</c:v>
                </c:pt>
                <c:pt idx="518">
                  <c:v>02/11/18</c:v>
                </c:pt>
                <c:pt idx="519">
                  <c:v>02/12/18</c:v>
                </c:pt>
                <c:pt idx="520">
                  <c:v>2/13/18</c:v>
                </c:pt>
                <c:pt idx="521">
                  <c:v>2/14/18</c:v>
                </c:pt>
                <c:pt idx="522">
                  <c:v>2/15/18</c:v>
                </c:pt>
                <c:pt idx="523">
                  <c:v>2/16/18</c:v>
                </c:pt>
                <c:pt idx="524">
                  <c:v>2/17/18</c:v>
                </c:pt>
                <c:pt idx="525">
                  <c:v>2/18/18</c:v>
                </c:pt>
                <c:pt idx="526">
                  <c:v>2/19/18</c:v>
                </c:pt>
                <c:pt idx="527">
                  <c:v>2/20/18</c:v>
                </c:pt>
                <c:pt idx="528">
                  <c:v>2/21/18</c:v>
                </c:pt>
                <c:pt idx="529">
                  <c:v>2/22/18</c:v>
                </c:pt>
                <c:pt idx="530">
                  <c:v>2/23/18</c:v>
                </c:pt>
                <c:pt idx="531">
                  <c:v>2/24/18</c:v>
                </c:pt>
                <c:pt idx="532">
                  <c:v>2/25/18</c:v>
                </c:pt>
                <c:pt idx="533">
                  <c:v>2/26/18</c:v>
                </c:pt>
                <c:pt idx="534">
                  <c:v>2/27/18</c:v>
                </c:pt>
                <c:pt idx="535">
                  <c:v>2/28/18</c:v>
                </c:pt>
                <c:pt idx="536">
                  <c:v>03/1/18</c:v>
                </c:pt>
                <c:pt idx="537">
                  <c:v>03/2/18</c:v>
                </c:pt>
                <c:pt idx="538">
                  <c:v>03/3/18</c:v>
                </c:pt>
                <c:pt idx="539">
                  <c:v>03/4/18</c:v>
                </c:pt>
                <c:pt idx="540">
                  <c:v>03/5/18</c:v>
                </c:pt>
                <c:pt idx="541">
                  <c:v>03/6/18</c:v>
                </c:pt>
                <c:pt idx="542">
                  <c:v>03/7/18</c:v>
                </c:pt>
                <c:pt idx="543">
                  <c:v>03/8/18</c:v>
                </c:pt>
                <c:pt idx="544">
                  <c:v>03/9/18</c:v>
                </c:pt>
                <c:pt idx="545">
                  <c:v>03/10/18</c:v>
                </c:pt>
                <c:pt idx="546">
                  <c:v>03/11/18</c:v>
                </c:pt>
                <c:pt idx="547">
                  <c:v>03/12/18</c:v>
                </c:pt>
                <c:pt idx="548">
                  <c:v>3/13/18</c:v>
                </c:pt>
                <c:pt idx="549">
                  <c:v>3/14/18</c:v>
                </c:pt>
                <c:pt idx="550">
                  <c:v>3/15/18</c:v>
                </c:pt>
                <c:pt idx="551">
                  <c:v>3/16/18</c:v>
                </c:pt>
                <c:pt idx="552">
                  <c:v>3/17/18</c:v>
                </c:pt>
                <c:pt idx="553">
                  <c:v>3/18/18</c:v>
                </c:pt>
                <c:pt idx="554">
                  <c:v>3/19/18</c:v>
                </c:pt>
                <c:pt idx="555">
                  <c:v>3/20/18</c:v>
                </c:pt>
                <c:pt idx="556">
                  <c:v>3/21/18</c:v>
                </c:pt>
                <c:pt idx="557">
                  <c:v>3/22/18</c:v>
                </c:pt>
                <c:pt idx="558">
                  <c:v>3/23/18</c:v>
                </c:pt>
                <c:pt idx="559">
                  <c:v>3/24/18</c:v>
                </c:pt>
                <c:pt idx="560">
                  <c:v>3/25/18</c:v>
                </c:pt>
                <c:pt idx="561">
                  <c:v>3/26/18</c:v>
                </c:pt>
                <c:pt idx="562">
                  <c:v>3/27/18</c:v>
                </c:pt>
                <c:pt idx="563">
                  <c:v>3/28/18</c:v>
                </c:pt>
                <c:pt idx="564">
                  <c:v>3/29/18</c:v>
                </c:pt>
                <c:pt idx="565">
                  <c:v>3/30/18</c:v>
                </c:pt>
                <c:pt idx="566">
                  <c:v>3/31/18</c:v>
                </c:pt>
                <c:pt idx="567">
                  <c:v>04/1/18</c:v>
                </c:pt>
                <c:pt idx="568">
                  <c:v>04/2/18</c:v>
                </c:pt>
                <c:pt idx="569">
                  <c:v>04/3/18</c:v>
                </c:pt>
                <c:pt idx="570">
                  <c:v>04/4/18</c:v>
                </c:pt>
                <c:pt idx="571">
                  <c:v>04/5/18</c:v>
                </c:pt>
                <c:pt idx="572">
                  <c:v>04/6/18</c:v>
                </c:pt>
                <c:pt idx="573">
                  <c:v>04/7/18</c:v>
                </c:pt>
                <c:pt idx="574">
                  <c:v>04/8/18</c:v>
                </c:pt>
                <c:pt idx="575">
                  <c:v>04/9/18</c:v>
                </c:pt>
                <c:pt idx="576">
                  <c:v>04/10/18</c:v>
                </c:pt>
                <c:pt idx="577">
                  <c:v>04/11/18</c:v>
                </c:pt>
                <c:pt idx="578">
                  <c:v>04/12/18</c:v>
                </c:pt>
                <c:pt idx="579">
                  <c:v>4/13/18</c:v>
                </c:pt>
                <c:pt idx="580">
                  <c:v>4/14/18</c:v>
                </c:pt>
                <c:pt idx="581">
                  <c:v>4/15/18</c:v>
                </c:pt>
                <c:pt idx="582">
                  <c:v>4/16/18</c:v>
                </c:pt>
                <c:pt idx="583">
                  <c:v>4/17/18</c:v>
                </c:pt>
                <c:pt idx="584">
                  <c:v>4/18/18</c:v>
                </c:pt>
                <c:pt idx="585">
                  <c:v>4/19/18</c:v>
                </c:pt>
                <c:pt idx="586">
                  <c:v>4/20/18</c:v>
                </c:pt>
                <c:pt idx="587">
                  <c:v>4/21/18</c:v>
                </c:pt>
                <c:pt idx="588">
                  <c:v>4/22/18</c:v>
                </c:pt>
                <c:pt idx="589">
                  <c:v>4/23/18</c:v>
                </c:pt>
                <c:pt idx="590">
                  <c:v>4/24/18</c:v>
                </c:pt>
                <c:pt idx="591">
                  <c:v>4/25/18</c:v>
                </c:pt>
                <c:pt idx="592">
                  <c:v>4/26/18</c:v>
                </c:pt>
                <c:pt idx="593">
                  <c:v>4/27/18</c:v>
                </c:pt>
                <c:pt idx="594">
                  <c:v>4/28/18</c:v>
                </c:pt>
                <c:pt idx="595">
                  <c:v>4/29/18</c:v>
                </c:pt>
                <c:pt idx="596">
                  <c:v>4/30/18</c:v>
                </c:pt>
                <c:pt idx="597">
                  <c:v>05/1/18</c:v>
                </c:pt>
                <c:pt idx="598">
                  <c:v>05/2/18</c:v>
                </c:pt>
                <c:pt idx="599">
                  <c:v>05/3/18</c:v>
                </c:pt>
                <c:pt idx="600">
                  <c:v>05/4/18</c:v>
                </c:pt>
                <c:pt idx="601">
                  <c:v>05/5/18</c:v>
                </c:pt>
                <c:pt idx="602">
                  <c:v>05/6/18</c:v>
                </c:pt>
                <c:pt idx="603">
                  <c:v>05/7/18</c:v>
                </c:pt>
                <c:pt idx="604">
                  <c:v>05/8/18</c:v>
                </c:pt>
                <c:pt idx="605">
                  <c:v>05/9/18</c:v>
                </c:pt>
                <c:pt idx="606">
                  <c:v>05/10/18</c:v>
                </c:pt>
                <c:pt idx="607">
                  <c:v>05/11/18</c:v>
                </c:pt>
                <c:pt idx="608">
                  <c:v>05/12/18</c:v>
                </c:pt>
                <c:pt idx="609">
                  <c:v>5/13/18</c:v>
                </c:pt>
                <c:pt idx="610">
                  <c:v>5/14/18</c:v>
                </c:pt>
                <c:pt idx="611">
                  <c:v>5/15/18</c:v>
                </c:pt>
                <c:pt idx="612">
                  <c:v>5/16/18</c:v>
                </c:pt>
                <c:pt idx="613">
                  <c:v>5/17/18</c:v>
                </c:pt>
                <c:pt idx="614">
                  <c:v>5/18/18</c:v>
                </c:pt>
                <c:pt idx="615">
                  <c:v>5/19/18</c:v>
                </c:pt>
                <c:pt idx="616">
                  <c:v>5/20/18</c:v>
                </c:pt>
                <c:pt idx="617">
                  <c:v>5/21/18</c:v>
                </c:pt>
                <c:pt idx="618">
                  <c:v>5/22/18</c:v>
                </c:pt>
                <c:pt idx="619">
                  <c:v>5/23/18</c:v>
                </c:pt>
                <c:pt idx="620">
                  <c:v>5/24/18</c:v>
                </c:pt>
                <c:pt idx="621">
                  <c:v>5/25/18</c:v>
                </c:pt>
                <c:pt idx="622">
                  <c:v>5/26/18</c:v>
                </c:pt>
                <c:pt idx="623">
                  <c:v>5/27/18</c:v>
                </c:pt>
                <c:pt idx="624">
                  <c:v>5/28/18</c:v>
                </c:pt>
                <c:pt idx="625">
                  <c:v>5/29/18</c:v>
                </c:pt>
                <c:pt idx="626">
                  <c:v>5/30/18</c:v>
                </c:pt>
                <c:pt idx="627">
                  <c:v>5/31/18</c:v>
                </c:pt>
                <c:pt idx="628">
                  <c:v>06/1/18</c:v>
                </c:pt>
                <c:pt idx="629">
                  <c:v>06/2/18</c:v>
                </c:pt>
                <c:pt idx="630">
                  <c:v>06/3/18</c:v>
                </c:pt>
                <c:pt idx="631">
                  <c:v>06/4/18</c:v>
                </c:pt>
                <c:pt idx="632">
                  <c:v>06/5/18</c:v>
                </c:pt>
                <c:pt idx="633">
                  <c:v>06/6/18</c:v>
                </c:pt>
                <c:pt idx="634">
                  <c:v>06/7/18</c:v>
                </c:pt>
                <c:pt idx="635">
                  <c:v>06/8/18</c:v>
                </c:pt>
                <c:pt idx="636">
                  <c:v>06/9/18</c:v>
                </c:pt>
                <c:pt idx="637">
                  <c:v>06/10/18</c:v>
                </c:pt>
                <c:pt idx="638">
                  <c:v>06/11/18</c:v>
                </c:pt>
                <c:pt idx="639">
                  <c:v>06/12/18</c:v>
                </c:pt>
                <c:pt idx="640">
                  <c:v>6/13/18</c:v>
                </c:pt>
                <c:pt idx="641">
                  <c:v>6/14/18</c:v>
                </c:pt>
                <c:pt idx="642">
                  <c:v>6/15/18</c:v>
                </c:pt>
                <c:pt idx="643">
                  <c:v>6/16/18</c:v>
                </c:pt>
                <c:pt idx="644">
                  <c:v>6/17/18</c:v>
                </c:pt>
                <c:pt idx="645">
                  <c:v>6/18/18</c:v>
                </c:pt>
                <c:pt idx="646">
                  <c:v>6/19/18</c:v>
                </c:pt>
                <c:pt idx="647">
                  <c:v>6/20/18</c:v>
                </c:pt>
                <c:pt idx="648">
                  <c:v>6/21/18</c:v>
                </c:pt>
                <c:pt idx="649">
                  <c:v>6/22/18</c:v>
                </c:pt>
                <c:pt idx="650">
                  <c:v>6/23/18</c:v>
                </c:pt>
                <c:pt idx="651">
                  <c:v>6/24/18</c:v>
                </c:pt>
                <c:pt idx="652">
                  <c:v>6/25/18</c:v>
                </c:pt>
                <c:pt idx="653">
                  <c:v>6/26/18</c:v>
                </c:pt>
                <c:pt idx="654">
                  <c:v>6/27/18</c:v>
                </c:pt>
                <c:pt idx="655">
                  <c:v>6/28/18</c:v>
                </c:pt>
                <c:pt idx="656">
                  <c:v>6/29/18</c:v>
                </c:pt>
                <c:pt idx="657">
                  <c:v>6/30/18</c:v>
                </c:pt>
                <c:pt idx="658">
                  <c:v>07/1/18</c:v>
                </c:pt>
                <c:pt idx="659">
                  <c:v>07/2/18</c:v>
                </c:pt>
                <c:pt idx="660">
                  <c:v>07/3/18</c:v>
                </c:pt>
                <c:pt idx="661">
                  <c:v>07/4/18</c:v>
                </c:pt>
                <c:pt idx="662">
                  <c:v>07/5/18</c:v>
                </c:pt>
                <c:pt idx="663">
                  <c:v>07/6/18</c:v>
                </c:pt>
                <c:pt idx="664">
                  <c:v>07/7/18</c:v>
                </c:pt>
                <c:pt idx="665">
                  <c:v>07/8/18</c:v>
                </c:pt>
                <c:pt idx="666">
                  <c:v>07/9/18</c:v>
                </c:pt>
                <c:pt idx="667">
                  <c:v>07/10/18</c:v>
                </c:pt>
                <c:pt idx="668">
                  <c:v>07/11/18</c:v>
                </c:pt>
                <c:pt idx="669">
                  <c:v>07/12/18</c:v>
                </c:pt>
                <c:pt idx="670">
                  <c:v>7/13/18</c:v>
                </c:pt>
                <c:pt idx="671">
                  <c:v>7/14/18</c:v>
                </c:pt>
                <c:pt idx="672">
                  <c:v>7/15/18</c:v>
                </c:pt>
                <c:pt idx="673">
                  <c:v>7/16/18</c:v>
                </c:pt>
                <c:pt idx="674">
                  <c:v>7/17/18</c:v>
                </c:pt>
                <c:pt idx="675">
                  <c:v>7/18/18</c:v>
                </c:pt>
                <c:pt idx="676">
                  <c:v>7/19/18</c:v>
                </c:pt>
                <c:pt idx="677">
                  <c:v>7/20/18</c:v>
                </c:pt>
                <c:pt idx="678">
                  <c:v>7/21/18</c:v>
                </c:pt>
                <c:pt idx="679">
                  <c:v>7/22/18</c:v>
                </c:pt>
                <c:pt idx="680">
                  <c:v>7/23/18</c:v>
                </c:pt>
                <c:pt idx="681">
                  <c:v>7/24/18</c:v>
                </c:pt>
                <c:pt idx="682">
                  <c:v>7/25/18</c:v>
                </c:pt>
                <c:pt idx="683">
                  <c:v>7/26/18</c:v>
                </c:pt>
                <c:pt idx="684">
                  <c:v>7/27/18</c:v>
                </c:pt>
                <c:pt idx="685">
                  <c:v>7/28/18</c:v>
                </c:pt>
                <c:pt idx="686">
                  <c:v>7/29/18</c:v>
                </c:pt>
                <c:pt idx="687">
                  <c:v>7/30/18</c:v>
                </c:pt>
                <c:pt idx="688">
                  <c:v>7/31/18</c:v>
                </c:pt>
                <c:pt idx="689">
                  <c:v>08/1/18</c:v>
                </c:pt>
                <c:pt idx="690">
                  <c:v>08/2/18</c:v>
                </c:pt>
                <c:pt idx="691">
                  <c:v>08/3/18</c:v>
                </c:pt>
                <c:pt idx="692">
                  <c:v>08/4/18</c:v>
                </c:pt>
                <c:pt idx="693">
                  <c:v>08/5/18</c:v>
                </c:pt>
                <c:pt idx="694">
                  <c:v>08/6/18</c:v>
                </c:pt>
                <c:pt idx="695">
                  <c:v>08/7/18</c:v>
                </c:pt>
                <c:pt idx="696">
                  <c:v>08/8/18</c:v>
                </c:pt>
                <c:pt idx="697">
                  <c:v>08/9/18</c:v>
                </c:pt>
                <c:pt idx="698">
                  <c:v>08/10/18</c:v>
                </c:pt>
                <c:pt idx="699">
                  <c:v>08/11/18</c:v>
                </c:pt>
                <c:pt idx="700">
                  <c:v>08/12/18</c:v>
                </c:pt>
                <c:pt idx="701">
                  <c:v>8/13/18</c:v>
                </c:pt>
                <c:pt idx="702">
                  <c:v>8/14/18</c:v>
                </c:pt>
                <c:pt idx="703">
                  <c:v>8/15/18</c:v>
                </c:pt>
                <c:pt idx="704">
                  <c:v>8/16/18</c:v>
                </c:pt>
                <c:pt idx="705">
                  <c:v>8/17/18</c:v>
                </c:pt>
                <c:pt idx="706">
                  <c:v>8/18/18</c:v>
                </c:pt>
                <c:pt idx="707">
                  <c:v>8/19/18</c:v>
                </c:pt>
                <c:pt idx="708">
                  <c:v>8/20/18</c:v>
                </c:pt>
                <c:pt idx="709">
                  <c:v>8/21/18</c:v>
                </c:pt>
                <c:pt idx="710">
                  <c:v>8/22/18</c:v>
                </c:pt>
                <c:pt idx="711">
                  <c:v>8/23/18</c:v>
                </c:pt>
                <c:pt idx="712">
                  <c:v>8/24/18</c:v>
                </c:pt>
                <c:pt idx="713">
                  <c:v>8/25/18</c:v>
                </c:pt>
                <c:pt idx="714">
                  <c:v>8/26/18</c:v>
                </c:pt>
                <c:pt idx="715">
                  <c:v>8/27/18</c:v>
                </c:pt>
                <c:pt idx="716">
                  <c:v>8/28/18</c:v>
                </c:pt>
                <c:pt idx="717">
                  <c:v>8/29/18</c:v>
                </c:pt>
                <c:pt idx="718">
                  <c:v>8/30/18</c:v>
                </c:pt>
                <c:pt idx="719">
                  <c:v>8/31/18</c:v>
                </c:pt>
                <c:pt idx="720">
                  <c:v>09/1/18</c:v>
                </c:pt>
                <c:pt idx="721">
                  <c:v>09/2/18</c:v>
                </c:pt>
                <c:pt idx="722">
                  <c:v>09/3/18</c:v>
                </c:pt>
                <c:pt idx="723">
                  <c:v>09/4/18</c:v>
                </c:pt>
                <c:pt idx="724">
                  <c:v>09/5/18</c:v>
                </c:pt>
                <c:pt idx="725">
                  <c:v>09/6/18</c:v>
                </c:pt>
                <c:pt idx="726">
                  <c:v>09/7/18</c:v>
                </c:pt>
                <c:pt idx="727">
                  <c:v>09/8/18</c:v>
                </c:pt>
                <c:pt idx="728">
                  <c:v>09/9/18</c:v>
                </c:pt>
                <c:pt idx="729">
                  <c:v>09/10/18</c:v>
                </c:pt>
                <c:pt idx="730">
                  <c:v>09/11/18</c:v>
                </c:pt>
                <c:pt idx="731">
                  <c:v>09/12/18</c:v>
                </c:pt>
                <c:pt idx="732">
                  <c:v>9/13/18</c:v>
                </c:pt>
                <c:pt idx="733">
                  <c:v>9/14/18</c:v>
                </c:pt>
                <c:pt idx="734">
                  <c:v>9/15/18</c:v>
                </c:pt>
                <c:pt idx="735">
                  <c:v>9/16/18</c:v>
                </c:pt>
                <c:pt idx="736">
                  <c:v>9/17/18</c:v>
                </c:pt>
                <c:pt idx="737">
                  <c:v>9/18/18</c:v>
                </c:pt>
                <c:pt idx="738">
                  <c:v>9/19/18</c:v>
                </c:pt>
                <c:pt idx="739">
                  <c:v>9/20/18</c:v>
                </c:pt>
                <c:pt idx="740">
                  <c:v>9/21/18</c:v>
                </c:pt>
                <c:pt idx="741">
                  <c:v>9/22/18</c:v>
                </c:pt>
                <c:pt idx="742">
                  <c:v>9/23/18</c:v>
                </c:pt>
                <c:pt idx="743">
                  <c:v>9/24/18</c:v>
                </c:pt>
                <c:pt idx="744">
                  <c:v>9/25/18</c:v>
                </c:pt>
                <c:pt idx="745">
                  <c:v>9/26/18</c:v>
                </c:pt>
                <c:pt idx="746">
                  <c:v>9/27/18</c:v>
                </c:pt>
                <c:pt idx="747">
                  <c:v>9/28/18</c:v>
                </c:pt>
                <c:pt idx="748">
                  <c:v>9/29/18</c:v>
                </c:pt>
                <c:pt idx="749">
                  <c:v>9/30/18</c:v>
                </c:pt>
                <c:pt idx="750">
                  <c:v>10/1/18</c:v>
                </c:pt>
                <c:pt idx="751">
                  <c:v>10/2/18</c:v>
                </c:pt>
                <c:pt idx="752">
                  <c:v>10/3/18</c:v>
                </c:pt>
                <c:pt idx="753">
                  <c:v>10/4/18</c:v>
                </c:pt>
                <c:pt idx="754">
                  <c:v>10/5/18</c:v>
                </c:pt>
                <c:pt idx="755">
                  <c:v>10/6/18</c:v>
                </c:pt>
                <c:pt idx="756">
                  <c:v>10/7/18</c:v>
                </c:pt>
                <c:pt idx="757">
                  <c:v>10/8/18</c:v>
                </c:pt>
                <c:pt idx="758">
                  <c:v>10/9/18</c:v>
                </c:pt>
                <c:pt idx="759">
                  <c:v>10/10/18</c:v>
                </c:pt>
                <c:pt idx="760">
                  <c:v>10/11/18</c:v>
                </c:pt>
                <c:pt idx="761">
                  <c:v>10/12/18</c:v>
                </c:pt>
                <c:pt idx="762">
                  <c:v>10/13/18</c:v>
                </c:pt>
                <c:pt idx="763">
                  <c:v>10/14/18</c:v>
                </c:pt>
                <c:pt idx="764">
                  <c:v>10/15/18</c:v>
                </c:pt>
                <c:pt idx="765">
                  <c:v>10/16/18</c:v>
                </c:pt>
                <c:pt idx="766">
                  <c:v>10/17/18</c:v>
                </c:pt>
                <c:pt idx="767">
                  <c:v>10/18/18</c:v>
                </c:pt>
                <c:pt idx="768">
                  <c:v>10/19/18</c:v>
                </c:pt>
                <c:pt idx="769">
                  <c:v>10/20/18</c:v>
                </c:pt>
                <c:pt idx="770">
                  <c:v>10/21/18</c:v>
                </c:pt>
                <c:pt idx="771">
                  <c:v>10/22/18</c:v>
                </c:pt>
                <c:pt idx="772">
                  <c:v>10/23/18</c:v>
                </c:pt>
                <c:pt idx="773">
                  <c:v>10/24/18</c:v>
                </c:pt>
                <c:pt idx="774">
                  <c:v>10/25/18</c:v>
                </c:pt>
                <c:pt idx="775">
                  <c:v>10/26/18</c:v>
                </c:pt>
                <c:pt idx="776">
                  <c:v>10/27/18</c:v>
                </c:pt>
                <c:pt idx="777">
                  <c:v>10/28/18</c:v>
                </c:pt>
                <c:pt idx="778">
                  <c:v>10/29/18</c:v>
                </c:pt>
                <c:pt idx="779">
                  <c:v>10/30/18</c:v>
                </c:pt>
                <c:pt idx="780">
                  <c:v>10/31/18</c:v>
                </c:pt>
                <c:pt idx="781">
                  <c:v>11/1/18</c:v>
                </c:pt>
                <c:pt idx="782">
                  <c:v>11/2/18</c:v>
                </c:pt>
                <c:pt idx="783">
                  <c:v>11/3/18</c:v>
                </c:pt>
                <c:pt idx="784">
                  <c:v>11/4/18</c:v>
                </c:pt>
                <c:pt idx="785">
                  <c:v>11/5/18</c:v>
                </c:pt>
                <c:pt idx="786">
                  <c:v>11/6/18</c:v>
                </c:pt>
                <c:pt idx="787">
                  <c:v>11/7/18</c:v>
                </c:pt>
                <c:pt idx="788">
                  <c:v>11/8/18</c:v>
                </c:pt>
                <c:pt idx="789">
                  <c:v>11/9/18</c:v>
                </c:pt>
                <c:pt idx="790">
                  <c:v>11/10/18</c:v>
                </c:pt>
                <c:pt idx="791">
                  <c:v>11/11/18</c:v>
                </c:pt>
                <c:pt idx="792">
                  <c:v>11/12/18</c:v>
                </c:pt>
                <c:pt idx="793">
                  <c:v>11/13/18</c:v>
                </c:pt>
                <c:pt idx="794">
                  <c:v>11/14/18</c:v>
                </c:pt>
                <c:pt idx="795">
                  <c:v>11/15/18</c:v>
                </c:pt>
                <c:pt idx="796">
                  <c:v>11/16/18</c:v>
                </c:pt>
                <c:pt idx="797">
                  <c:v>11/17/18</c:v>
                </c:pt>
                <c:pt idx="798">
                  <c:v>11/18/18</c:v>
                </c:pt>
                <c:pt idx="799">
                  <c:v>11/19/18</c:v>
                </c:pt>
                <c:pt idx="800">
                  <c:v>11/20/18</c:v>
                </c:pt>
                <c:pt idx="801">
                  <c:v>11/21/18</c:v>
                </c:pt>
                <c:pt idx="802">
                  <c:v>11/22/18</c:v>
                </c:pt>
                <c:pt idx="803">
                  <c:v>11/23/18</c:v>
                </c:pt>
                <c:pt idx="804">
                  <c:v>11/24/18</c:v>
                </c:pt>
                <c:pt idx="805">
                  <c:v>11/25/18</c:v>
                </c:pt>
                <c:pt idx="806">
                  <c:v>11/26/18</c:v>
                </c:pt>
                <c:pt idx="807">
                  <c:v>11/27/18</c:v>
                </c:pt>
                <c:pt idx="808">
                  <c:v>11/28/18</c:v>
                </c:pt>
                <c:pt idx="809">
                  <c:v>11/29/18</c:v>
                </c:pt>
                <c:pt idx="810">
                  <c:v>11/30/18</c:v>
                </c:pt>
                <c:pt idx="811">
                  <c:v>12/1/18</c:v>
                </c:pt>
                <c:pt idx="812">
                  <c:v>12/2/18</c:v>
                </c:pt>
                <c:pt idx="813">
                  <c:v>12/3/18</c:v>
                </c:pt>
                <c:pt idx="814">
                  <c:v>12/4/18</c:v>
                </c:pt>
                <c:pt idx="815">
                  <c:v>12/5/18</c:v>
                </c:pt>
                <c:pt idx="816">
                  <c:v>12/6/18</c:v>
                </c:pt>
                <c:pt idx="817">
                  <c:v>12/7/18</c:v>
                </c:pt>
                <c:pt idx="818">
                  <c:v>12/8/18</c:v>
                </c:pt>
                <c:pt idx="819">
                  <c:v>12/9/18</c:v>
                </c:pt>
                <c:pt idx="820">
                  <c:v>12/10/18</c:v>
                </c:pt>
                <c:pt idx="821">
                  <c:v>12/11/18</c:v>
                </c:pt>
                <c:pt idx="822">
                  <c:v>12/12/18</c:v>
                </c:pt>
                <c:pt idx="823">
                  <c:v>12/13/18</c:v>
                </c:pt>
                <c:pt idx="824">
                  <c:v>12/14/18</c:v>
                </c:pt>
                <c:pt idx="825">
                  <c:v>12/15/18</c:v>
                </c:pt>
                <c:pt idx="826">
                  <c:v>12/16/18</c:v>
                </c:pt>
                <c:pt idx="827">
                  <c:v>12/17/18</c:v>
                </c:pt>
                <c:pt idx="828">
                  <c:v>12/18/18</c:v>
                </c:pt>
                <c:pt idx="829">
                  <c:v>12/19/18</c:v>
                </c:pt>
                <c:pt idx="830">
                  <c:v>12/20/18</c:v>
                </c:pt>
                <c:pt idx="831">
                  <c:v>12/21/18</c:v>
                </c:pt>
                <c:pt idx="832">
                  <c:v>12/22/18</c:v>
                </c:pt>
                <c:pt idx="833">
                  <c:v>12/23/18</c:v>
                </c:pt>
                <c:pt idx="834">
                  <c:v>12/24/18</c:v>
                </c:pt>
                <c:pt idx="835">
                  <c:v>12/25/18</c:v>
                </c:pt>
                <c:pt idx="836">
                  <c:v>12/26/18</c:v>
                </c:pt>
                <c:pt idx="837">
                  <c:v>12/27/18</c:v>
                </c:pt>
                <c:pt idx="838">
                  <c:v>12/28/18</c:v>
                </c:pt>
                <c:pt idx="839">
                  <c:v>12/29/18</c:v>
                </c:pt>
                <c:pt idx="840">
                  <c:v>12/30/18</c:v>
                </c:pt>
                <c:pt idx="841">
                  <c:v>12/31/18</c:v>
                </c:pt>
                <c:pt idx="842">
                  <c:v>01/1/19</c:v>
                </c:pt>
                <c:pt idx="843">
                  <c:v>01/2/19</c:v>
                </c:pt>
                <c:pt idx="844">
                  <c:v>01/3/19</c:v>
                </c:pt>
                <c:pt idx="845">
                  <c:v>01/4/19</c:v>
                </c:pt>
                <c:pt idx="846">
                  <c:v>01/5/19</c:v>
                </c:pt>
                <c:pt idx="847">
                  <c:v>01/6/19</c:v>
                </c:pt>
                <c:pt idx="848">
                  <c:v>01/7/19</c:v>
                </c:pt>
                <c:pt idx="849">
                  <c:v>01/8/19</c:v>
                </c:pt>
                <c:pt idx="850">
                  <c:v>01/9/19</c:v>
                </c:pt>
                <c:pt idx="851">
                  <c:v>01/10/19</c:v>
                </c:pt>
                <c:pt idx="852">
                  <c:v>01/11/19</c:v>
                </c:pt>
                <c:pt idx="853">
                  <c:v>01/12/19</c:v>
                </c:pt>
                <c:pt idx="854">
                  <c:v>1/13/19</c:v>
                </c:pt>
                <c:pt idx="855">
                  <c:v>1/14/19</c:v>
                </c:pt>
                <c:pt idx="856">
                  <c:v>1/15/19</c:v>
                </c:pt>
                <c:pt idx="857">
                  <c:v>1/16/19</c:v>
                </c:pt>
                <c:pt idx="858">
                  <c:v>1/17/19</c:v>
                </c:pt>
                <c:pt idx="859">
                  <c:v>1/18/19</c:v>
                </c:pt>
                <c:pt idx="860">
                  <c:v>1/19/19</c:v>
                </c:pt>
                <c:pt idx="861">
                  <c:v>1/20/19</c:v>
                </c:pt>
                <c:pt idx="862">
                  <c:v>1/21/19</c:v>
                </c:pt>
                <c:pt idx="863">
                  <c:v>1/22/19</c:v>
                </c:pt>
                <c:pt idx="864">
                  <c:v>1/23/19</c:v>
                </c:pt>
                <c:pt idx="865">
                  <c:v>1/24/19</c:v>
                </c:pt>
                <c:pt idx="866">
                  <c:v>1/25/19</c:v>
                </c:pt>
                <c:pt idx="867">
                  <c:v>1/26/19</c:v>
                </c:pt>
                <c:pt idx="868">
                  <c:v>1/27/19</c:v>
                </c:pt>
                <c:pt idx="869">
                  <c:v>1/28/19</c:v>
                </c:pt>
                <c:pt idx="870">
                  <c:v>1/29/19</c:v>
                </c:pt>
                <c:pt idx="871">
                  <c:v>1/30/19</c:v>
                </c:pt>
                <c:pt idx="872">
                  <c:v>1/31/19</c:v>
                </c:pt>
                <c:pt idx="873">
                  <c:v>02/1/19</c:v>
                </c:pt>
                <c:pt idx="874">
                  <c:v>02/2/19</c:v>
                </c:pt>
                <c:pt idx="875">
                  <c:v>02/3/19</c:v>
                </c:pt>
                <c:pt idx="876">
                  <c:v>02/4/19</c:v>
                </c:pt>
                <c:pt idx="877">
                  <c:v>02/5/19</c:v>
                </c:pt>
                <c:pt idx="878">
                  <c:v>02/6/19</c:v>
                </c:pt>
                <c:pt idx="879">
                  <c:v>02/7/19</c:v>
                </c:pt>
                <c:pt idx="880">
                  <c:v>02/8/19</c:v>
                </c:pt>
                <c:pt idx="881">
                  <c:v>02/9/19</c:v>
                </c:pt>
                <c:pt idx="882">
                  <c:v>02/10/19</c:v>
                </c:pt>
                <c:pt idx="883">
                  <c:v>02/11/19</c:v>
                </c:pt>
                <c:pt idx="884">
                  <c:v>02/12/19</c:v>
                </c:pt>
                <c:pt idx="885">
                  <c:v>2/13/19</c:v>
                </c:pt>
                <c:pt idx="886">
                  <c:v>2/14/19</c:v>
                </c:pt>
                <c:pt idx="887">
                  <c:v>2/15/19</c:v>
                </c:pt>
                <c:pt idx="888">
                  <c:v>2/16/19</c:v>
                </c:pt>
                <c:pt idx="889">
                  <c:v>2/17/19</c:v>
                </c:pt>
                <c:pt idx="890">
                  <c:v>2/18/19</c:v>
                </c:pt>
                <c:pt idx="891">
                  <c:v>2/19/19</c:v>
                </c:pt>
                <c:pt idx="892">
                  <c:v>2/20/19</c:v>
                </c:pt>
                <c:pt idx="893">
                  <c:v>2/21/19</c:v>
                </c:pt>
                <c:pt idx="894">
                  <c:v>2/22/19</c:v>
                </c:pt>
                <c:pt idx="895">
                  <c:v>2/23/19</c:v>
                </c:pt>
                <c:pt idx="896">
                  <c:v>2/24/19</c:v>
                </c:pt>
                <c:pt idx="897">
                  <c:v>2/25/19</c:v>
                </c:pt>
                <c:pt idx="898">
                  <c:v>2/26/19</c:v>
                </c:pt>
                <c:pt idx="899">
                  <c:v>2/27/19</c:v>
                </c:pt>
                <c:pt idx="900">
                  <c:v>2/28/19</c:v>
                </c:pt>
                <c:pt idx="901">
                  <c:v>03/1/19</c:v>
                </c:pt>
                <c:pt idx="902">
                  <c:v>03/2/19</c:v>
                </c:pt>
                <c:pt idx="903">
                  <c:v>03/3/19</c:v>
                </c:pt>
                <c:pt idx="904">
                  <c:v>03/4/19</c:v>
                </c:pt>
                <c:pt idx="905">
                  <c:v>03/5/19</c:v>
                </c:pt>
                <c:pt idx="906">
                  <c:v>03/6/19</c:v>
                </c:pt>
                <c:pt idx="907">
                  <c:v>03/7/19</c:v>
                </c:pt>
                <c:pt idx="908">
                  <c:v>03/8/19</c:v>
                </c:pt>
                <c:pt idx="909">
                  <c:v>03/9/19</c:v>
                </c:pt>
                <c:pt idx="910">
                  <c:v>03/10/19</c:v>
                </c:pt>
                <c:pt idx="911">
                  <c:v>03/11/19</c:v>
                </c:pt>
                <c:pt idx="912">
                  <c:v>03/12/19</c:v>
                </c:pt>
                <c:pt idx="913">
                  <c:v>3/13/19</c:v>
                </c:pt>
                <c:pt idx="914">
                  <c:v>3/14/19</c:v>
                </c:pt>
                <c:pt idx="915">
                  <c:v>3/15/19</c:v>
                </c:pt>
                <c:pt idx="916">
                  <c:v>3/16/19</c:v>
                </c:pt>
                <c:pt idx="917">
                  <c:v>3/17/19</c:v>
                </c:pt>
                <c:pt idx="918">
                  <c:v>3/18/19</c:v>
                </c:pt>
                <c:pt idx="919">
                  <c:v>3/19/19</c:v>
                </c:pt>
                <c:pt idx="920">
                  <c:v>3/20/19</c:v>
                </c:pt>
                <c:pt idx="921">
                  <c:v>3/21/19</c:v>
                </c:pt>
                <c:pt idx="922">
                  <c:v>3/22/19</c:v>
                </c:pt>
                <c:pt idx="923">
                  <c:v>3/23/19</c:v>
                </c:pt>
                <c:pt idx="924">
                  <c:v>3/24/19</c:v>
                </c:pt>
                <c:pt idx="925">
                  <c:v>3/25/19</c:v>
                </c:pt>
                <c:pt idx="926">
                  <c:v>3/26/19</c:v>
                </c:pt>
                <c:pt idx="927">
                  <c:v>3/27/19</c:v>
                </c:pt>
                <c:pt idx="928">
                  <c:v>3/28/19</c:v>
                </c:pt>
                <c:pt idx="929">
                  <c:v>3/29/19</c:v>
                </c:pt>
                <c:pt idx="930">
                  <c:v>3/30/19</c:v>
                </c:pt>
                <c:pt idx="931">
                  <c:v>3/31/19</c:v>
                </c:pt>
                <c:pt idx="932">
                  <c:v>04/1/19</c:v>
                </c:pt>
                <c:pt idx="933">
                  <c:v>04/2/19</c:v>
                </c:pt>
                <c:pt idx="934">
                  <c:v>04/3/19</c:v>
                </c:pt>
                <c:pt idx="935">
                  <c:v>04/4/19</c:v>
                </c:pt>
                <c:pt idx="936">
                  <c:v>04/5/19</c:v>
                </c:pt>
                <c:pt idx="937">
                  <c:v>04/6/19</c:v>
                </c:pt>
                <c:pt idx="938">
                  <c:v>04/7/19</c:v>
                </c:pt>
                <c:pt idx="939">
                  <c:v>04/8/19</c:v>
                </c:pt>
                <c:pt idx="940">
                  <c:v>04/9/19</c:v>
                </c:pt>
                <c:pt idx="941">
                  <c:v>04/10/19</c:v>
                </c:pt>
                <c:pt idx="942">
                  <c:v>04/11/19</c:v>
                </c:pt>
                <c:pt idx="943">
                  <c:v>04/12/19</c:v>
                </c:pt>
                <c:pt idx="944">
                  <c:v>4/13/19</c:v>
                </c:pt>
                <c:pt idx="945">
                  <c:v>4/14/19</c:v>
                </c:pt>
                <c:pt idx="946">
                  <c:v>4/15/19</c:v>
                </c:pt>
                <c:pt idx="947">
                  <c:v>4/16/19</c:v>
                </c:pt>
                <c:pt idx="948">
                  <c:v>4/17/19</c:v>
                </c:pt>
                <c:pt idx="949">
                  <c:v>4/18/19</c:v>
                </c:pt>
                <c:pt idx="950">
                  <c:v>4/19/19</c:v>
                </c:pt>
                <c:pt idx="951">
                  <c:v>4/20/19</c:v>
                </c:pt>
                <c:pt idx="952">
                  <c:v>4/21/19</c:v>
                </c:pt>
                <c:pt idx="953">
                  <c:v>4/22/19</c:v>
                </c:pt>
                <c:pt idx="954">
                  <c:v>4/23/19</c:v>
                </c:pt>
                <c:pt idx="955">
                  <c:v>4/24/19</c:v>
                </c:pt>
                <c:pt idx="956">
                  <c:v>4/25/19</c:v>
                </c:pt>
                <c:pt idx="957">
                  <c:v>4/26/19</c:v>
                </c:pt>
                <c:pt idx="958">
                  <c:v>4/27/19</c:v>
                </c:pt>
                <c:pt idx="959">
                  <c:v>4/28/19</c:v>
                </c:pt>
                <c:pt idx="960">
                  <c:v>4/29/19</c:v>
                </c:pt>
                <c:pt idx="961">
                  <c:v>4/30/19</c:v>
                </c:pt>
                <c:pt idx="962">
                  <c:v>05/1/19</c:v>
                </c:pt>
                <c:pt idx="963">
                  <c:v>05/2/19</c:v>
                </c:pt>
                <c:pt idx="964">
                  <c:v>05/3/19</c:v>
                </c:pt>
                <c:pt idx="965">
                  <c:v>05/4/19</c:v>
                </c:pt>
                <c:pt idx="966">
                  <c:v>05/5/19</c:v>
                </c:pt>
                <c:pt idx="967">
                  <c:v>05/6/19</c:v>
                </c:pt>
                <c:pt idx="968">
                  <c:v>05/7/19</c:v>
                </c:pt>
                <c:pt idx="969">
                  <c:v>05/8/19</c:v>
                </c:pt>
                <c:pt idx="970">
                  <c:v>05/9/19</c:v>
                </c:pt>
                <c:pt idx="971">
                  <c:v>05/10/19</c:v>
                </c:pt>
                <c:pt idx="972">
                  <c:v>05/11/19</c:v>
                </c:pt>
                <c:pt idx="973">
                  <c:v>05/12/19</c:v>
                </c:pt>
                <c:pt idx="974">
                  <c:v>5/13/19</c:v>
                </c:pt>
                <c:pt idx="975">
                  <c:v>5/14/19</c:v>
                </c:pt>
                <c:pt idx="976">
                  <c:v>5/15/19</c:v>
                </c:pt>
                <c:pt idx="977">
                  <c:v>5/16/19</c:v>
                </c:pt>
                <c:pt idx="978">
                  <c:v>5/17/19</c:v>
                </c:pt>
                <c:pt idx="979">
                  <c:v>5/18/19</c:v>
                </c:pt>
                <c:pt idx="980">
                  <c:v>5/19/19</c:v>
                </c:pt>
                <c:pt idx="981">
                  <c:v>5/20/19</c:v>
                </c:pt>
                <c:pt idx="982">
                  <c:v>5/21/19</c:v>
                </c:pt>
                <c:pt idx="983">
                  <c:v>5/22/19</c:v>
                </c:pt>
                <c:pt idx="984">
                  <c:v>5/23/19</c:v>
                </c:pt>
                <c:pt idx="985">
                  <c:v>5/24/19</c:v>
                </c:pt>
                <c:pt idx="986">
                  <c:v>5/25/19</c:v>
                </c:pt>
                <c:pt idx="987">
                  <c:v>5/26/19</c:v>
                </c:pt>
                <c:pt idx="988">
                  <c:v>5/27/19</c:v>
                </c:pt>
                <c:pt idx="989">
                  <c:v>5/28/19</c:v>
                </c:pt>
                <c:pt idx="990">
                  <c:v>5/29/19</c:v>
                </c:pt>
                <c:pt idx="991">
                  <c:v>5/30/19</c:v>
                </c:pt>
                <c:pt idx="992">
                  <c:v>5/31/19</c:v>
                </c:pt>
                <c:pt idx="993">
                  <c:v>06/1/19</c:v>
                </c:pt>
                <c:pt idx="994">
                  <c:v>06/2/19</c:v>
                </c:pt>
                <c:pt idx="995">
                  <c:v>06/3/19</c:v>
                </c:pt>
                <c:pt idx="996">
                  <c:v>06/4/19</c:v>
                </c:pt>
                <c:pt idx="997">
                  <c:v>06/5/19</c:v>
                </c:pt>
                <c:pt idx="998">
                  <c:v>06/6/19</c:v>
                </c:pt>
                <c:pt idx="999">
                  <c:v>06/7/19</c:v>
                </c:pt>
                <c:pt idx="1000">
                  <c:v>06/8/19</c:v>
                </c:pt>
                <c:pt idx="1001">
                  <c:v>06/9/19</c:v>
                </c:pt>
                <c:pt idx="1002">
                  <c:v>06/10/19</c:v>
                </c:pt>
                <c:pt idx="1003">
                  <c:v>06/11/19</c:v>
                </c:pt>
                <c:pt idx="1004">
                  <c:v>06/12/19</c:v>
                </c:pt>
                <c:pt idx="1005">
                  <c:v>6/13/19</c:v>
                </c:pt>
                <c:pt idx="1006">
                  <c:v>6/14/19</c:v>
                </c:pt>
                <c:pt idx="1007">
                  <c:v>6/15/19</c:v>
                </c:pt>
                <c:pt idx="1008">
                  <c:v>6/16/19</c:v>
                </c:pt>
                <c:pt idx="1009">
                  <c:v>6/17/19</c:v>
                </c:pt>
                <c:pt idx="1010">
                  <c:v>6/18/19</c:v>
                </c:pt>
                <c:pt idx="1011">
                  <c:v>6/19/19</c:v>
                </c:pt>
                <c:pt idx="1012">
                  <c:v>6/20/19</c:v>
                </c:pt>
                <c:pt idx="1013">
                  <c:v>6/21/19</c:v>
                </c:pt>
                <c:pt idx="1014">
                  <c:v>6/22/19</c:v>
                </c:pt>
                <c:pt idx="1015">
                  <c:v>6/23/19</c:v>
                </c:pt>
                <c:pt idx="1016">
                  <c:v>6/24/19</c:v>
                </c:pt>
                <c:pt idx="1017">
                  <c:v>6/25/19</c:v>
                </c:pt>
                <c:pt idx="1018">
                  <c:v>6/26/19</c:v>
                </c:pt>
                <c:pt idx="1019">
                  <c:v>6/27/19</c:v>
                </c:pt>
                <c:pt idx="1020">
                  <c:v>6/28/19</c:v>
                </c:pt>
                <c:pt idx="1021">
                  <c:v>6/29/19</c:v>
                </c:pt>
                <c:pt idx="1022">
                  <c:v>6/30/19</c:v>
                </c:pt>
                <c:pt idx="1023">
                  <c:v>07/1/19</c:v>
                </c:pt>
                <c:pt idx="1024">
                  <c:v>07/2/19</c:v>
                </c:pt>
                <c:pt idx="1025">
                  <c:v>07/3/19</c:v>
                </c:pt>
                <c:pt idx="1026">
                  <c:v>07/4/19</c:v>
                </c:pt>
                <c:pt idx="1027">
                  <c:v>07/5/19</c:v>
                </c:pt>
                <c:pt idx="1028">
                  <c:v>07/6/19</c:v>
                </c:pt>
                <c:pt idx="1029">
                  <c:v>07/7/19</c:v>
                </c:pt>
                <c:pt idx="1030">
                  <c:v>07/8/19</c:v>
                </c:pt>
                <c:pt idx="1031">
                  <c:v>07/9/19</c:v>
                </c:pt>
                <c:pt idx="1032">
                  <c:v>07/10/19</c:v>
                </c:pt>
                <c:pt idx="1033">
                  <c:v>07/11/19</c:v>
                </c:pt>
                <c:pt idx="1034">
                  <c:v>07/12/19</c:v>
                </c:pt>
                <c:pt idx="1035">
                  <c:v>7/13/19</c:v>
                </c:pt>
                <c:pt idx="1036">
                  <c:v>7/14/19</c:v>
                </c:pt>
                <c:pt idx="1037">
                  <c:v>7/15/19</c:v>
                </c:pt>
                <c:pt idx="1038">
                  <c:v>7/16/19</c:v>
                </c:pt>
                <c:pt idx="1039">
                  <c:v>7/17/19</c:v>
                </c:pt>
                <c:pt idx="1040">
                  <c:v>7/18/19</c:v>
                </c:pt>
                <c:pt idx="1041">
                  <c:v>7/19/19</c:v>
                </c:pt>
                <c:pt idx="1042">
                  <c:v>7/20/19</c:v>
                </c:pt>
                <c:pt idx="1043">
                  <c:v>7/21/19</c:v>
                </c:pt>
                <c:pt idx="1044">
                  <c:v>7/22/19</c:v>
                </c:pt>
                <c:pt idx="1045">
                  <c:v>7/23/19</c:v>
                </c:pt>
                <c:pt idx="1046">
                  <c:v>7/24/19</c:v>
                </c:pt>
                <c:pt idx="1047">
                  <c:v>7/25/19</c:v>
                </c:pt>
                <c:pt idx="1048">
                  <c:v>7/26/19</c:v>
                </c:pt>
                <c:pt idx="1049">
                  <c:v>7/27/19</c:v>
                </c:pt>
                <c:pt idx="1050">
                  <c:v>7/28/19</c:v>
                </c:pt>
                <c:pt idx="1051">
                  <c:v>7/29/19</c:v>
                </c:pt>
                <c:pt idx="1052">
                  <c:v>7/30/19</c:v>
                </c:pt>
                <c:pt idx="1053">
                  <c:v>7/31/19</c:v>
                </c:pt>
                <c:pt idx="1054">
                  <c:v>08/1/19</c:v>
                </c:pt>
                <c:pt idx="1055">
                  <c:v>08/2/19</c:v>
                </c:pt>
                <c:pt idx="1056">
                  <c:v>08/3/19</c:v>
                </c:pt>
                <c:pt idx="1057">
                  <c:v>08/4/19</c:v>
                </c:pt>
                <c:pt idx="1058">
                  <c:v>08/5/19</c:v>
                </c:pt>
                <c:pt idx="1059">
                  <c:v>08/6/19</c:v>
                </c:pt>
                <c:pt idx="1060">
                  <c:v>08/7/19</c:v>
                </c:pt>
                <c:pt idx="1061">
                  <c:v>08/8/19</c:v>
                </c:pt>
                <c:pt idx="1062">
                  <c:v>08/9/19</c:v>
                </c:pt>
                <c:pt idx="1063">
                  <c:v>08/10/19</c:v>
                </c:pt>
                <c:pt idx="1064">
                  <c:v>08/11/19</c:v>
                </c:pt>
                <c:pt idx="1065">
                  <c:v>08/12/19</c:v>
                </c:pt>
                <c:pt idx="1066">
                  <c:v>8/13/19</c:v>
                </c:pt>
                <c:pt idx="1067">
                  <c:v>8/14/19</c:v>
                </c:pt>
                <c:pt idx="1068">
                  <c:v>8/15/19</c:v>
                </c:pt>
                <c:pt idx="1069">
                  <c:v>8/16/19</c:v>
                </c:pt>
                <c:pt idx="1070">
                  <c:v>8/17/19</c:v>
                </c:pt>
                <c:pt idx="1071">
                  <c:v>8/18/19</c:v>
                </c:pt>
                <c:pt idx="1072">
                  <c:v>8/19/19</c:v>
                </c:pt>
                <c:pt idx="1073">
                  <c:v>8/20/19</c:v>
                </c:pt>
                <c:pt idx="1074">
                  <c:v>8/21/19</c:v>
                </c:pt>
                <c:pt idx="1075">
                  <c:v>8/22/19</c:v>
                </c:pt>
                <c:pt idx="1076">
                  <c:v>8/23/19</c:v>
                </c:pt>
                <c:pt idx="1077">
                  <c:v>8/24/19</c:v>
                </c:pt>
                <c:pt idx="1078">
                  <c:v>8/25/19</c:v>
                </c:pt>
                <c:pt idx="1079">
                  <c:v>8/26/19</c:v>
                </c:pt>
                <c:pt idx="1080">
                  <c:v>8/27/19</c:v>
                </c:pt>
                <c:pt idx="1081">
                  <c:v>8/28/19</c:v>
                </c:pt>
                <c:pt idx="1082">
                  <c:v>8/29/19</c:v>
                </c:pt>
                <c:pt idx="1083">
                  <c:v>8/30/19</c:v>
                </c:pt>
                <c:pt idx="1084">
                  <c:v>8/31/19</c:v>
                </c:pt>
                <c:pt idx="1085">
                  <c:v>09/1/19</c:v>
                </c:pt>
                <c:pt idx="1086">
                  <c:v>09/2/19</c:v>
                </c:pt>
                <c:pt idx="1087">
                  <c:v>09/3/19</c:v>
                </c:pt>
                <c:pt idx="1088">
                  <c:v>09/4/19</c:v>
                </c:pt>
                <c:pt idx="1089">
                  <c:v>09/5/19</c:v>
                </c:pt>
                <c:pt idx="1090">
                  <c:v>09/6/19</c:v>
                </c:pt>
                <c:pt idx="1091">
                  <c:v>09/7/19</c:v>
                </c:pt>
                <c:pt idx="1092">
                  <c:v>09/8/19</c:v>
                </c:pt>
                <c:pt idx="1093">
                  <c:v>09/9/19</c:v>
                </c:pt>
                <c:pt idx="1094">
                  <c:v>09/10/19</c:v>
                </c:pt>
                <c:pt idx="1095">
                  <c:v>09/11/19</c:v>
                </c:pt>
                <c:pt idx="1096">
                  <c:v>09/12/19</c:v>
                </c:pt>
                <c:pt idx="1097">
                  <c:v>9/13/19</c:v>
                </c:pt>
                <c:pt idx="1098">
                  <c:v>9/14/19</c:v>
                </c:pt>
                <c:pt idx="1099">
                  <c:v>9/15/19</c:v>
                </c:pt>
                <c:pt idx="1100">
                  <c:v>9/16/19</c:v>
                </c:pt>
                <c:pt idx="1101">
                  <c:v>9/17/19</c:v>
                </c:pt>
                <c:pt idx="1102">
                  <c:v>9/18/19</c:v>
                </c:pt>
                <c:pt idx="1103">
                  <c:v>9/19/19</c:v>
                </c:pt>
                <c:pt idx="1104">
                  <c:v>9/20/19</c:v>
                </c:pt>
                <c:pt idx="1105">
                  <c:v>9/21/19</c:v>
                </c:pt>
                <c:pt idx="1106">
                  <c:v>9/22/19</c:v>
                </c:pt>
                <c:pt idx="1107">
                  <c:v>9/23/19</c:v>
                </c:pt>
                <c:pt idx="1108">
                  <c:v>9/24/19</c:v>
                </c:pt>
                <c:pt idx="1109">
                  <c:v>9/25/19</c:v>
                </c:pt>
                <c:pt idx="1110">
                  <c:v>9/26/19</c:v>
                </c:pt>
                <c:pt idx="1111">
                  <c:v>9/27/19</c:v>
                </c:pt>
                <c:pt idx="1112">
                  <c:v>9/28/19</c:v>
                </c:pt>
                <c:pt idx="1113">
                  <c:v>9/29/19</c:v>
                </c:pt>
                <c:pt idx="1114">
                  <c:v>9/30/19</c:v>
                </c:pt>
                <c:pt idx="1115">
                  <c:v>10/1/19</c:v>
                </c:pt>
                <c:pt idx="1116">
                  <c:v>10/2/19</c:v>
                </c:pt>
                <c:pt idx="1117">
                  <c:v>10/3/19</c:v>
                </c:pt>
                <c:pt idx="1118">
                  <c:v>10/4/19</c:v>
                </c:pt>
                <c:pt idx="1119">
                  <c:v>10/5/19</c:v>
                </c:pt>
                <c:pt idx="1120">
                  <c:v>10/6/19</c:v>
                </c:pt>
                <c:pt idx="1121">
                  <c:v>10/7/19</c:v>
                </c:pt>
                <c:pt idx="1122">
                  <c:v>10/8/19</c:v>
                </c:pt>
                <c:pt idx="1123">
                  <c:v>10/9/19</c:v>
                </c:pt>
                <c:pt idx="1124">
                  <c:v>10/10/19</c:v>
                </c:pt>
                <c:pt idx="1125">
                  <c:v>10/11/19</c:v>
                </c:pt>
                <c:pt idx="1126">
                  <c:v>10/12/19</c:v>
                </c:pt>
                <c:pt idx="1127">
                  <c:v>10/13/19</c:v>
                </c:pt>
                <c:pt idx="1128">
                  <c:v>10/14/19</c:v>
                </c:pt>
                <c:pt idx="1129">
                  <c:v>10/15/19</c:v>
                </c:pt>
                <c:pt idx="1130">
                  <c:v>10/16/19</c:v>
                </c:pt>
                <c:pt idx="1131">
                  <c:v>10/17/19</c:v>
                </c:pt>
                <c:pt idx="1132">
                  <c:v>10/18/19</c:v>
                </c:pt>
                <c:pt idx="1133">
                  <c:v>10/19/19</c:v>
                </c:pt>
                <c:pt idx="1134">
                  <c:v>10/20/19</c:v>
                </c:pt>
                <c:pt idx="1135">
                  <c:v>10/21/19</c:v>
                </c:pt>
                <c:pt idx="1136">
                  <c:v>10/22/19</c:v>
                </c:pt>
                <c:pt idx="1137">
                  <c:v>10/23/19</c:v>
                </c:pt>
                <c:pt idx="1138">
                  <c:v>10/24/19</c:v>
                </c:pt>
                <c:pt idx="1139">
                  <c:v>10/25/19</c:v>
                </c:pt>
                <c:pt idx="1140">
                  <c:v>10/26/19</c:v>
                </c:pt>
                <c:pt idx="1141">
                  <c:v>10/27/19</c:v>
                </c:pt>
                <c:pt idx="1142">
                  <c:v>10/28/19</c:v>
                </c:pt>
                <c:pt idx="1143">
                  <c:v>10/29/19</c:v>
                </c:pt>
                <c:pt idx="1144">
                  <c:v>10/30/19</c:v>
                </c:pt>
                <c:pt idx="1145">
                  <c:v>10/31/19</c:v>
                </c:pt>
                <c:pt idx="1146">
                  <c:v>11/1/19</c:v>
                </c:pt>
                <c:pt idx="1147">
                  <c:v>11/2/19</c:v>
                </c:pt>
                <c:pt idx="1148">
                  <c:v>11/3/19</c:v>
                </c:pt>
                <c:pt idx="1149">
                  <c:v>11/4/19</c:v>
                </c:pt>
                <c:pt idx="1150">
                  <c:v>11/5/19</c:v>
                </c:pt>
                <c:pt idx="1151">
                  <c:v>11/6/19</c:v>
                </c:pt>
                <c:pt idx="1152">
                  <c:v>11/7/19</c:v>
                </c:pt>
                <c:pt idx="1153">
                  <c:v>11/8/19</c:v>
                </c:pt>
                <c:pt idx="1154">
                  <c:v>11/9/19</c:v>
                </c:pt>
                <c:pt idx="1155">
                  <c:v>11/10/19</c:v>
                </c:pt>
                <c:pt idx="1156">
                  <c:v>11/11/19</c:v>
                </c:pt>
                <c:pt idx="1157">
                  <c:v>11/12/19</c:v>
                </c:pt>
                <c:pt idx="1158">
                  <c:v>11/13/19</c:v>
                </c:pt>
                <c:pt idx="1159">
                  <c:v>11/14/19</c:v>
                </c:pt>
                <c:pt idx="1160">
                  <c:v>11/15/19</c:v>
                </c:pt>
                <c:pt idx="1161">
                  <c:v>11/16/19</c:v>
                </c:pt>
                <c:pt idx="1162">
                  <c:v>11/17/19</c:v>
                </c:pt>
                <c:pt idx="1163">
                  <c:v>11/18/19</c:v>
                </c:pt>
                <c:pt idx="1164">
                  <c:v>11/19/19</c:v>
                </c:pt>
                <c:pt idx="1165">
                  <c:v>11/20/19</c:v>
                </c:pt>
                <c:pt idx="1166">
                  <c:v>11/21/19</c:v>
                </c:pt>
                <c:pt idx="1167">
                  <c:v>11/22/19</c:v>
                </c:pt>
                <c:pt idx="1168">
                  <c:v>11/23/19</c:v>
                </c:pt>
                <c:pt idx="1169">
                  <c:v>11/24/19</c:v>
                </c:pt>
                <c:pt idx="1170">
                  <c:v>11/25/19</c:v>
                </c:pt>
                <c:pt idx="1171">
                  <c:v>11/26/19</c:v>
                </c:pt>
                <c:pt idx="1172">
                  <c:v>11/27/19</c:v>
                </c:pt>
                <c:pt idx="1173">
                  <c:v>11/28/19</c:v>
                </c:pt>
                <c:pt idx="1174">
                  <c:v>11/29/19</c:v>
                </c:pt>
                <c:pt idx="1175">
                  <c:v>11/30/19</c:v>
                </c:pt>
                <c:pt idx="1176">
                  <c:v>12/1/19</c:v>
                </c:pt>
                <c:pt idx="1177">
                  <c:v>12/2/19</c:v>
                </c:pt>
                <c:pt idx="1178">
                  <c:v>12/3/19</c:v>
                </c:pt>
                <c:pt idx="1179">
                  <c:v>12/4/19</c:v>
                </c:pt>
                <c:pt idx="1180">
                  <c:v>12/5/19</c:v>
                </c:pt>
                <c:pt idx="1181">
                  <c:v>12/6/19</c:v>
                </c:pt>
                <c:pt idx="1182">
                  <c:v>12/7/19</c:v>
                </c:pt>
                <c:pt idx="1183">
                  <c:v>12/8/19</c:v>
                </c:pt>
                <c:pt idx="1184">
                  <c:v>12/9/19</c:v>
                </c:pt>
                <c:pt idx="1185">
                  <c:v>12/10/19</c:v>
                </c:pt>
                <c:pt idx="1186">
                  <c:v>12/11/19</c:v>
                </c:pt>
                <c:pt idx="1187">
                  <c:v>12/12/19</c:v>
                </c:pt>
                <c:pt idx="1188">
                  <c:v>12/13/19</c:v>
                </c:pt>
                <c:pt idx="1189">
                  <c:v>12/14/19</c:v>
                </c:pt>
                <c:pt idx="1190">
                  <c:v>12/15/19</c:v>
                </c:pt>
                <c:pt idx="1191">
                  <c:v>12/16/19</c:v>
                </c:pt>
                <c:pt idx="1192">
                  <c:v>12/17/19</c:v>
                </c:pt>
                <c:pt idx="1193">
                  <c:v>12/18/19</c:v>
                </c:pt>
                <c:pt idx="1194">
                  <c:v>12/19/19</c:v>
                </c:pt>
                <c:pt idx="1195">
                  <c:v>12/20/19</c:v>
                </c:pt>
                <c:pt idx="1196">
                  <c:v>12/21/19</c:v>
                </c:pt>
                <c:pt idx="1197">
                  <c:v>12/22/19</c:v>
                </c:pt>
                <c:pt idx="1198">
                  <c:v>12/23/19</c:v>
                </c:pt>
                <c:pt idx="1199">
                  <c:v>12/24/19</c:v>
                </c:pt>
                <c:pt idx="1200">
                  <c:v>12/25/19</c:v>
                </c:pt>
                <c:pt idx="1201">
                  <c:v>12/26/19</c:v>
                </c:pt>
                <c:pt idx="1202">
                  <c:v>12/27/19</c:v>
                </c:pt>
                <c:pt idx="1203">
                  <c:v>12/28/19</c:v>
                </c:pt>
                <c:pt idx="1204">
                  <c:v>12/29/19</c:v>
                </c:pt>
                <c:pt idx="1205">
                  <c:v>12/30/19</c:v>
                </c:pt>
                <c:pt idx="1206">
                  <c:v>12/31/19</c:v>
                </c:pt>
                <c:pt idx="1207">
                  <c:v>01/1/20</c:v>
                </c:pt>
                <c:pt idx="1208">
                  <c:v>01/2/20</c:v>
                </c:pt>
                <c:pt idx="1209">
                  <c:v>01/3/20</c:v>
                </c:pt>
                <c:pt idx="1210">
                  <c:v>01/4/20</c:v>
                </c:pt>
                <c:pt idx="1211">
                  <c:v>01/5/20</c:v>
                </c:pt>
                <c:pt idx="1212">
                  <c:v>01/6/20</c:v>
                </c:pt>
                <c:pt idx="1213">
                  <c:v>01/7/20</c:v>
                </c:pt>
                <c:pt idx="1214">
                  <c:v>01/8/20</c:v>
                </c:pt>
                <c:pt idx="1215">
                  <c:v>01/9/20</c:v>
                </c:pt>
                <c:pt idx="1216">
                  <c:v>01/10/20</c:v>
                </c:pt>
                <c:pt idx="1217">
                  <c:v>01/11/20</c:v>
                </c:pt>
                <c:pt idx="1218">
                  <c:v>01/12/20</c:v>
                </c:pt>
                <c:pt idx="1219">
                  <c:v>1/13/20</c:v>
                </c:pt>
                <c:pt idx="1220">
                  <c:v>1/14/20</c:v>
                </c:pt>
                <c:pt idx="1221">
                  <c:v>1/15/20</c:v>
                </c:pt>
                <c:pt idx="1222">
                  <c:v>1/16/20</c:v>
                </c:pt>
                <c:pt idx="1223">
                  <c:v>1/17/20</c:v>
                </c:pt>
                <c:pt idx="1224">
                  <c:v>1/18/20</c:v>
                </c:pt>
                <c:pt idx="1225">
                  <c:v>1/19/20</c:v>
                </c:pt>
                <c:pt idx="1226">
                  <c:v>1/20/20</c:v>
                </c:pt>
                <c:pt idx="1227">
                  <c:v>1/21/20</c:v>
                </c:pt>
                <c:pt idx="1228">
                  <c:v>1/22/20</c:v>
                </c:pt>
                <c:pt idx="1229">
                  <c:v>1/23/20</c:v>
                </c:pt>
                <c:pt idx="1230">
                  <c:v>1/24/20</c:v>
                </c:pt>
                <c:pt idx="1231">
                  <c:v>1/25/20</c:v>
                </c:pt>
                <c:pt idx="1232">
                  <c:v>1/26/20</c:v>
                </c:pt>
                <c:pt idx="1233">
                  <c:v>1/27/20</c:v>
                </c:pt>
                <c:pt idx="1234">
                  <c:v>1/28/20</c:v>
                </c:pt>
                <c:pt idx="1235">
                  <c:v>1/29/20</c:v>
                </c:pt>
                <c:pt idx="1236">
                  <c:v>1/30/20</c:v>
                </c:pt>
                <c:pt idx="1237">
                  <c:v>1/31/20</c:v>
                </c:pt>
                <c:pt idx="1238">
                  <c:v>02/1/20</c:v>
                </c:pt>
                <c:pt idx="1239">
                  <c:v>02/2/20</c:v>
                </c:pt>
                <c:pt idx="1240">
                  <c:v>02/3/20</c:v>
                </c:pt>
                <c:pt idx="1241">
                  <c:v>02/4/20</c:v>
                </c:pt>
                <c:pt idx="1242">
                  <c:v>02/5/20</c:v>
                </c:pt>
                <c:pt idx="1243">
                  <c:v>02/6/20</c:v>
                </c:pt>
                <c:pt idx="1244">
                  <c:v>02/7/20</c:v>
                </c:pt>
                <c:pt idx="1245">
                  <c:v>02/8/20</c:v>
                </c:pt>
                <c:pt idx="1246">
                  <c:v>02/9/20</c:v>
                </c:pt>
                <c:pt idx="1247">
                  <c:v>02/10/20</c:v>
                </c:pt>
                <c:pt idx="1248">
                  <c:v>02/11/20</c:v>
                </c:pt>
                <c:pt idx="1249">
                  <c:v>02/12/20</c:v>
                </c:pt>
                <c:pt idx="1250">
                  <c:v>2/13/20</c:v>
                </c:pt>
                <c:pt idx="1251">
                  <c:v>2/14/20</c:v>
                </c:pt>
                <c:pt idx="1252">
                  <c:v>2/15/20</c:v>
                </c:pt>
                <c:pt idx="1253">
                  <c:v>2/16/20</c:v>
                </c:pt>
                <c:pt idx="1254">
                  <c:v>2/17/20</c:v>
                </c:pt>
                <c:pt idx="1255">
                  <c:v>2/18/20</c:v>
                </c:pt>
                <c:pt idx="1256">
                  <c:v>2/19/20</c:v>
                </c:pt>
                <c:pt idx="1257">
                  <c:v>2/20/20</c:v>
                </c:pt>
                <c:pt idx="1258">
                  <c:v>2/21/20</c:v>
                </c:pt>
                <c:pt idx="1259">
                  <c:v>2/22/20</c:v>
                </c:pt>
                <c:pt idx="1260">
                  <c:v>2/23/20</c:v>
                </c:pt>
                <c:pt idx="1261">
                  <c:v>2/24/20</c:v>
                </c:pt>
                <c:pt idx="1262">
                  <c:v>2/25/20</c:v>
                </c:pt>
                <c:pt idx="1263">
                  <c:v>2/26/20</c:v>
                </c:pt>
                <c:pt idx="1264">
                  <c:v>2/27/20</c:v>
                </c:pt>
                <c:pt idx="1265">
                  <c:v>2/28/20</c:v>
                </c:pt>
                <c:pt idx="1266">
                  <c:v>2/29/20</c:v>
                </c:pt>
                <c:pt idx="1267">
                  <c:v>03/1/20</c:v>
                </c:pt>
                <c:pt idx="1268">
                  <c:v>03/2/20</c:v>
                </c:pt>
                <c:pt idx="1269">
                  <c:v>03/3/20</c:v>
                </c:pt>
                <c:pt idx="1270">
                  <c:v>03/4/20</c:v>
                </c:pt>
                <c:pt idx="1271">
                  <c:v>03/5/20</c:v>
                </c:pt>
                <c:pt idx="1272">
                  <c:v>03/6/20</c:v>
                </c:pt>
                <c:pt idx="1273">
                  <c:v>03/7/20</c:v>
                </c:pt>
                <c:pt idx="1274">
                  <c:v>03/8/20</c:v>
                </c:pt>
                <c:pt idx="1275">
                  <c:v>03/9/20</c:v>
                </c:pt>
                <c:pt idx="1276">
                  <c:v>03/10/20</c:v>
                </c:pt>
                <c:pt idx="1277">
                  <c:v>03/11/20</c:v>
                </c:pt>
                <c:pt idx="1278">
                  <c:v>03/12/20</c:v>
                </c:pt>
                <c:pt idx="1279">
                  <c:v>3/13/20</c:v>
                </c:pt>
                <c:pt idx="1280">
                  <c:v>3/14/20</c:v>
                </c:pt>
                <c:pt idx="1281">
                  <c:v>3/15/20</c:v>
                </c:pt>
                <c:pt idx="1282">
                  <c:v>3/16/20</c:v>
                </c:pt>
                <c:pt idx="1283">
                  <c:v>3/17/20</c:v>
                </c:pt>
                <c:pt idx="1284">
                  <c:v>3/18/20</c:v>
                </c:pt>
                <c:pt idx="1285">
                  <c:v>3/19/20</c:v>
                </c:pt>
                <c:pt idx="1286">
                  <c:v>3/20/20</c:v>
                </c:pt>
                <c:pt idx="1287">
                  <c:v>3/21/20</c:v>
                </c:pt>
                <c:pt idx="1288">
                  <c:v>3/22/20</c:v>
                </c:pt>
                <c:pt idx="1289">
                  <c:v>3/23/20</c:v>
                </c:pt>
                <c:pt idx="1290">
                  <c:v>3/24/20</c:v>
                </c:pt>
                <c:pt idx="1291">
                  <c:v>3/25/20</c:v>
                </c:pt>
                <c:pt idx="1292">
                  <c:v>3/26/20</c:v>
                </c:pt>
                <c:pt idx="1293">
                  <c:v>3/27/20</c:v>
                </c:pt>
                <c:pt idx="1294">
                  <c:v>3/28/20</c:v>
                </c:pt>
                <c:pt idx="1295">
                  <c:v>3/29/20</c:v>
                </c:pt>
                <c:pt idx="1296">
                  <c:v>3/30/20</c:v>
                </c:pt>
                <c:pt idx="1297">
                  <c:v>3/31/20</c:v>
                </c:pt>
                <c:pt idx="1298">
                  <c:v>04/1/20</c:v>
                </c:pt>
                <c:pt idx="1299">
                  <c:v>04/2/20</c:v>
                </c:pt>
                <c:pt idx="1300">
                  <c:v>04/3/20</c:v>
                </c:pt>
                <c:pt idx="1301">
                  <c:v>04/4/20</c:v>
                </c:pt>
                <c:pt idx="1302">
                  <c:v>04/5/20</c:v>
                </c:pt>
                <c:pt idx="1303">
                  <c:v>04/6/20</c:v>
                </c:pt>
                <c:pt idx="1304">
                  <c:v>04/7/20</c:v>
                </c:pt>
                <c:pt idx="1305">
                  <c:v>04/8/20</c:v>
                </c:pt>
                <c:pt idx="1306">
                  <c:v>04/9/20</c:v>
                </c:pt>
                <c:pt idx="1307">
                  <c:v>04/10/20</c:v>
                </c:pt>
                <c:pt idx="1308">
                  <c:v>04/11/20</c:v>
                </c:pt>
                <c:pt idx="1309">
                  <c:v>04/12/20</c:v>
                </c:pt>
                <c:pt idx="1310">
                  <c:v>4/13/20</c:v>
                </c:pt>
                <c:pt idx="1311">
                  <c:v>4/14/20</c:v>
                </c:pt>
                <c:pt idx="1312">
                  <c:v>4/15/20</c:v>
                </c:pt>
                <c:pt idx="1313">
                  <c:v>4/16/20</c:v>
                </c:pt>
                <c:pt idx="1314">
                  <c:v>4/17/20</c:v>
                </c:pt>
                <c:pt idx="1315">
                  <c:v>4/18/20</c:v>
                </c:pt>
                <c:pt idx="1316">
                  <c:v>4/19/20</c:v>
                </c:pt>
                <c:pt idx="1317">
                  <c:v>4/20/20</c:v>
                </c:pt>
                <c:pt idx="1318">
                  <c:v>4/21/20</c:v>
                </c:pt>
                <c:pt idx="1319">
                  <c:v>4/22/20</c:v>
                </c:pt>
                <c:pt idx="1320">
                  <c:v>4/23/20</c:v>
                </c:pt>
                <c:pt idx="1321">
                  <c:v>4/24/20</c:v>
                </c:pt>
                <c:pt idx="1322">
                  <c:v>4/25/20</c:v>
                </c:pt>
                <c:pt idx="1323">
                  <c:v>4/26/20</c:v>
                </c:pt>
                <c:pt idx="1324">
                  <c:v>4/27/20</c:v>
                </c:pt>
                <c:pt idx="1325">
                  <c:v>4/28/20</c:v>
                </c:pt>
                <c:pt idx="1326">
                  <c:v>4/29/20</c:v>
                </c:pt>
                <c:pt idx="1327">
                  <c:v>4/30/20</c:v>
                </c:pt>
                <c:pt idx="1328">
                  <c:v>05/1/20</c:v>
                </c:pt>
                <c:pt idx="1329">
                  <c:v>05/2/20</c:v>
                </c:pt>
                <c:pt idx="1330">
                  <c:v>05/3/20</c:v>
                </c:pt>
                <c:pt idx="1331">
                  <c:v>05/4/20</c:v>
                </c:pt>
                <c:pt idx="1332">
                  <c:v>05/5/20</c:v>
                </c:pt>
                <c:pt idx="1333">
                  <c:v>05/6/20</c:v>
                </c:pt>
                <c:pt idx="1334">
                  <c:v>05/7/20</c:v>
                </c:pt>
                <c:pt idx="1335">
                  <c:v>05/8/20</c:v>
                </c:pt>
                <c:pt idx="1336">
                  <c:v>05/9/20</c:v>
                </c:pt>
                <c:pt idx="1337">
                  <c:v>05/10/20</c:v>
                </c:pt>
                <c:pt idx="1338">
                  <c:v>05/11/20</c:v>
                </c:pt>
                <c:pt idx="1339">
                  <c:v>05/12/20</c:v>
                </c:pt>
                <c:pt idx="1340">
                  <c:v>5/13/20</c:v>
                </c:pt>
                <c:pt idx="1341">
                  <c:v>5/14/20</c:v>
                </c:pt>
                <c:pt idx="1342">
                  <c:v>5/15/20</c:v>
                </c:pt>
                <c:pt idx="1343">
                  <c:v>5/16/20</c:v>
                </c:pt>
                <c:pt idx="1344">
                  <c:v>5/17/20</c:v>
                </c:pt>
                <c:pt idx="1345">
                  <c:v>5/18/20</c:v>
                </c:pt>
                <c:pt idx="1346">
                  <c:v>5/19/20</c:v>
                </c:pt>
                <c:pt idx="1347">
                  <c:v>5/20/20</c:v>
                </c:pt>
                <c:pt idx="1348">
                  <c:v>5/21/20</c:v>
                </c:pt>
                <c:pt idx="1349">
                  <c:v>5/22/20</c:v>
                </c:pt>
                <c:pt idx="1350">
                  <c:v>5/23/20</c:v>
                </c:pt>
                <c:pt idx="1351">
                  <c:v>5/24/20</c:v>
                </c:pt>
                <c:pt idx="1352">
                  <c:v>5/25/20</c:v>
                </c:pt>
                <c:pt idx="1353">
                  <c:v>5/26/20</c:v>
                </c:pt>
                <c:pt idx="1354">
                  <c:v>5/27/20</c:v>
                </c:pt>
                <c:pt idx="1355">
                  <c:v>5/28/20</c:v>
                </c:pt>
                <c:pt idx="1356">
                  <c:v>5/29/20</c:v>
                </c:pt>
                <c:pt idx="1357">
                  <c:v>5/30/20</c:v>
                </c:pt>
                <c:pt idx="1358">
                  <c:v>5/31/20</c:v>
                </c:pt>
                <c:pt idx="1359">
                  <c:v>06/1/20</c:v>
                </c:pt>
                <c:pt idx="1360">
                  <c:v>06/2/20</c:v>
                </c:pt>
                <c:pt idx="1361">
                  <c:v>06/3/20</c:v>
                </c:pt>
                <c:pt idx="1362">
                  <c:v>06/4/20</c:v>
                </c:pt>
                <c:pt idx="1363">
                  <c:v>06/5/20</c:v>
                </c:pt>
                <c:pt idx="1364">
                  <c:v>06/6/20</c:v>
                </c:pt>
                <c:pt idx="1365">
                  <c:v>06/7/20</c:v>
                </c:pt>
                <c:pt idx="1366">
                  <c:v>06/8/20</c:v>
                </c:pt>
                <c:pt idx="1367">
                  <c:v>06/9/20</c:v>
                </c:pt>
                <c:pt idx="1368">
                  <c:v>06/10/20</c:v>
                </c:pt>
                <c:pt idx="1369">
                  <c:v>06/11/20</c:v>
                </c:pt>
                <c:pt idx="1370">
                  <c:v>06/12/20</c:v>
                </c:pt>
                <c:pt idx="1371">
                  <c:v>6/13/20</c:v>
                </c:pt>
                <c:pt idx="1372">
                  <c:v>6/14/20</c:v>
                </c:pt>
                <c:pt idx="1373">
                  <c:v>6/15/20</c:v>
                </c:pt>
                <c:pt idx="1374">
                  <c:v>6/16/20</c:v>
                </c:pt>
                <c:pt idx="1375">
                  <c:v>6/17/20</c:v>
                </c:pt>
                <c:pt idx="1376">
                  <c:v>6/18/20</c:v>
                </c:pt>
                <c:pt idx="1377">
                  <c:v>6/19/20</c:v>
                </c:pt>
                <c:pt idx="1378">
                  <c:v>6/20/20</c:v>
                </c:pt>
                <c:pt idx="1379">
                  <c:v>6/21/20</c:v>
                </c:pt>
                <c:pt idx="1380">
                  <c:v>6/22/20</c:v>
                </c:pt>
                <c:pt idx="1381">
                  <c:v>6/23/20</c:v>
                </c:pt>
                <c:pt idx="1382">
                  <c:v>6/24/20</c:v>
                </c:pt>
                <c:pt idx="1383">
                  <c:v>6/25/20</c:v>
                </c:pt>
                <c:pt idx="1384">
                  <c:v>6/26/20</c:v>
                </c:pt>
                <c:pt idx="1385">
                  <c:v>6/27/20</c:v>
                </c:pt>
                <c:pt idx="1386">
                  <c:v>6/28/20</c:v>
                </c:pt>
                <c:pt idx="1387">
                  <c:v>6/29/20</c:v>
                </c:pt>
                <c:pt idx="1388">
                  <c:v>6/30/20</c:v>
                </c:pt>
                <c:pt idx="1389">
                  <c:v>07/1/20</c:v>
                </c:pt>
                <c:pt idx="1390">
                  <c:v>07/2/20</c:v>
                </c:pt>
                <c:pt idx="1391">
                  <c:v>07/3/20</c:v>
                </c:pt>
                <c:pt idx="1392">
                  <c:v>07/4/20</c:v>
                </c:pt>
                <c:pt idx="1393">
                  <c:v>07/5/20</c:v>
                </c:pt>
                <c:pt idx="1394">
                  <c:v>07/6/20</c:v>
                </c:pt>
                <c:pt idx="1395">
                  <c:v>07/7/20</c:v>
                </c:pt>
                <c:pt idx="1396">
                  <c:v>07/8/20</c:v>
                </c:pt>
                <c:pt idx="1397">
                  <c:v>07/9/20</c:v>
                </c:pt>
                <c:pt idx="1398">
                  <c:v>07/10/20</c:v>
                </c:pt>
                <c:pt idx="1399">
                  <c:v>07/11/20</c:v>
                </c:pt>
                <c:pt idx="1400">
                  <c:v>07/12/20</c:v>
                </c:pt>
                <c:pt idx="1401">
                  <c:v>7/13/20</c:v>
                </c:pt>
                <c:pt idx="1402">
                  <c:v>7/14/20</c:v>
                </c:pt>
                <c:pt idx="1403">
                  <c:v>7/15/20</c:v>
                </c:pt>
                <c:pt idx="1404">
                  <c:v>7/16/20</c:v>
                </c:pt>
                <c:pt idx="1405">
                  <c:v>7/17/20</c:v>
                </c:pt>
                <c:pt idx="1406">
                  <c:v>7/18/20</c:v>
                </c:pt>
                <c:pt idx="1407">
                  <c:v>7/19/20</c:v>
                </c:pt>
                <c:pt idx="1408">
                  <c:v>7/20/20</c:v>
                </c:pt>
                <c:pt idx="1409">
                  <c:v>7/21/20</c:v>
                </c:pt>
                <c:pt idx="1410">
                  <c:v>7/22/20</c:v>
                </c:pt>
                <c:pt idx="1411">
                  <c:v>7/23/20</c:v>
                </c:pt>
                <c:pt idx="1412">
                  <c:v>7/24/20</c:v>
                </c:pt>
                <c:pt idx="1413">
                  <c:v>7/25/20</c:v>
                </c:pt>
                <c:pt idx="1414">
                  <c:v>7/26/20</c:v>
                </c:pt>
                <c:pt idx="1415">
                  <c:v>7/27/20</c:v>
                </c:pt>
                <c:pt idx="1416">
                  <c:v>7/28/20</c:v>
                </c:pt>
                <c:pt idx="1417">
                  <c:v>7/29/20</c:v>
                </c:pt>
                <c:pt idx="1418">
                  <c:v>7/30/20</c:v>
                </c:pt>
                <c:pt idx="1419">
                  <c:v>7/31/20</c:v>
                </c:pt>
                <c:pt idx="1420">
                  <c:v>08/1/20</c:v>
                </c:pt>
                <c:pt idx="1421">
                  <c:v>08/2/20</c:v>
                </c:pt>
                <c:pt idx="1422">
                  <c:v>08/3/20</c:v>
                </c:pt>
                <c:pt idx="1423">
                  <c:v>08/4/20</c:v>
                </c:pt>
                <c:pt idx="1424">
                  <c:v>08/5/20</c:v>
                </c:pt>
                <c:pt idx="1425">
                  <c:v>08/6/20</c:v>
                </c:pt>
                <c:pt idx="1426">
                  <c:v>08/7/20</c:v>
                </c:pt>
                <c:pt idx="1427">
                  <c:v>08/8/20</c:v>
                </c:pt>
                <c:pt idx="1428">
                  <c:v>08/9/20</c:v>
                </c:pt>
                <c:pt idx="1429">
                  <c:v>08/10/20</c:v>
                </c:pt>
                <c:pt idx="1430">
                  <c:v>08/11/20</c:v>
                </c:pt>
                <c:pt idx="1431">
                  <c:v>08/12/20</c:v>
                </c:pt>
                <c:pt idx="1432">
                  <c:v>8/13/20</c:v>
                </c:pt>
                <c:pt idx="1433">
                  <c:v>8/14/20</c:v>
                </c:pt>
                <c:pt idx="1434">
                  <c:v>8/15/20</c:v>
                </c:pt>
                <c:pt idx="1435">
                  <c:v>8/16/20</c:v>
                </c:pt>
                <c:pt idx="1436">
                  <c:v>8/17/20</c:v>
                </c:pt>
                <c:pt idx="1437">
                  <c:v>8/18/20</c:v>
                </c:pt>
                <c:pt idx="1438">
                  <c:v>8/19/20</c:v>
                </c:pt>
                <c:pt idx="1439">
                  <c:v>8/20/20</c:v>
                </c:pt>
                <c:pt idx="1440">
                  <c:v>8/21/20</c:v>
                </c:pt>
                <c:pt idx="1441">
                  <c:v>8/22/20</c:v>
                </c:pt>
                <c:pt idx="1442">
                  <c:v>8/23/20</c:v>
                </c:pt>
                <c:pt idx="1443">
                  <c:v>8/24/20</c:v>
                </c:pt>
                <c:pt idx="1444">
                  <c:v>8/25/20</c:v>
                </c:pt>
                <c:pt idx="1445">
                  <c:v>8/26/20</c:v>
                </c:pt>
                <c:pt idx="1446">
                  <c:v>8/27/20</c:v>
                </c:pt>
                <c:pt idx="1447">
                  <c:v>8/28/20</c:v>
                </c:pt>
                <c:pt idx="1448">
                  <c:v>8/29/20</c:v>
                </c:pt>
                <c:pt idx="1449">
                  <c:v>8/30/20</c:v>
                </c:pt>
                <c:pt idx="1450">
                  <c:v>8/31/20</c:v>
                </c:pt>
                <c:pt idx="1451">
                  <c:v>09/1/20</c:v>
                </c:pt>
                <c:pt idx="1452">
                  <c:v>09/2/20</c:v>
                </c:pt>
                <c:pt idx="1453">
                  <c:v>09/3/20</c:v>
                </c:pt>
                <c:pt idx="1454">
                  <c:v>09/4/20</c:v>
                </c:pt>
                <c:pt idx="1455">
                  <c:v>09/5/20</c:v>
                </c:pt>
                <c:pt idx="1456">
                  <c:v>09/6/20</c:v>
                </c:pt>
                <c:pt idx="1457">
                  <c:v>09/7/20</c:v>
                </c:pt>
                <c:pt idx="1458">
                  <c:v>09/8/20</c:v>
                </c:pt>
                <c:pt idx="1459">
                  <c:v>09/9/20</c:v>
                </c:pt>
                <c:pt idx="1460">
                  <c:v>09/10/20</c:v>
                </c:pt>
                <c:pt idx="1461">
                  <c:v>09/11/20</c:v>
                </c:pt>
                <c:pt idx="1462">
                  <c:v>09/12/20</c:v>
                </c:pt>
                <c:pt idx="1463">
                  <c:v>9/13/20</c:v>
                </c:pt>
                <c:pt idx="1464">
                  <c:v>9/14/20</c:v>
                </c:pt>
                <c:pt idx="1465">
                  <c:v>9/15/20</c:v>
                </c:pt>
                <c:pt idx="1466">
                  <c:v>9/16/20</c:v>
                </c:pt>
                <c:pt idx="1467">
                  <c:v>9/17/20</c:v>
                </c:pt>
                <c:pt idx="1468">
                  <c:v>9/18/20</c:v>
                </c:pt>
                <c:pt idx="1469">
                  <c:v>9/19/20</c:v>
                </c:pt>
                <c:pt idx="1470">
                  <c:v>9/20/20</c:v>
                </c:pt>
                <c:pt idx="1471">
                  <c:v>9/21/20</c:v>
                </c:pt>
                <c:pt idx="1472">
                  <c:v>9/22/20</c:v>
                </c:pt>
                <c:pt idx="1473">
                  <c:v>9/23/20</c:v>
                </c:pt>
                <c:pt idx="1474">
                  <c:v>9/24/20</c:v>
                </c:pt>
                <c:pt idx="1475">
                  <c:v>9/25/20</c:v>
                </c:pt>
                <c:pt idx="1476">
                  <c:v>9/26/20</c:v>
                </c:pt>
                <c:pt idx="1477">
                  <c:v>9/27/20</c:v>
                </c:pt>
                <c:pt idx="1478">
                  <c:v>9/28/20</c:v>
                </c:pt>
                <c:pt idx="1479">
                  <c:v>9/29/20</c:v>
                </c:pt>
                <c:pt idx="1480">
                  <c:v>9/30/20</c:v>
                </c:pt>
                <c:pt idx="1481">
                  <c:v>10/1/20</c:v>
                </c:pt>
                <c:pt idx="1482">
                  <c:v>10/2/20</c:v>
                </c:pt>
                <c:pt idx="1483">
                  <c:v>10/3/20</c:v>
                </c:pt>
                <c:pt idx="1484">
                  <c:v>10/4/20</c:v>
                </c:pt>
                <c:pt idx="1485">
                  <c:v>10/5/20</c:v>
                </c:pt>
                <c:pt idx="1486">
                  <c:v>10/6/20</c:v>
                </c:pt>
                <c:pt idx="1487">
                  <c:v>10/7/20</c:v>
                </c:pt>
                <c:pt idx="1488">
                  <c:v>10/8/20</c:v>
                </c:pt>
                <c:pt idx="1489">
                  <c:v>10/9/20</c:v>
                </c:pt>
                <c:pt idx="1490">
                  <c:v>10/10/20</c:v>
                </c:pt>
                <c:pt idx="1491">
                  <c:v>10/11/20</c:v>
                </c:pt>
                <c:pt idx="1492">
                  <c:v>10/12/20</c:v>
                </c:pt>
                <c:pt idx="1493">
                  <c:v>10/13/20</c:v>
                </c:pt>
                <c:pt idx="1494">
                  <c:v>10/14/20</c:v>
                </c:pt>
                <c:pt idx="1495">
                  <c:v>10/15/20</c:v>
                </c:pt>
                <c:pt idx="1496">
                  <c:v>10/16/20</c:v>
                </c:pt>
                <c:pt idx="1497">
                  <c:v>10/17/20</c:v>
                </c:pt>
                <c:pt idx="1498">
                  <c:v>10/18/20</c:v>
                </c:pt>
                <c:pt idx="1499">
                  <c:v>10/19/20</c:v>
                </c:pt>
                <c:pt idx="1500">
                  <c:v>10/20/20</c:v>
                </c:pt>
                <c:pt idx="1501">
                  <c:v>10/21/20</c:v>
                </c:pt>
                <c:pt idx="1502">
                  <c:v>10/22/20</c:v>
                </c:pt>
                <c:pt idx="1503">
                  <c:v>10/23/20</c:v>
                </c:pt>
                <c:pt idx="1504">
                  <c:v>10/24/20</c:v>
                </c:pt>
                <c:pt idx="1505">
                  <c:v>10/25/20</c:v>
                </c:pt>
                <c:pt idx="1506">
                  <c:v>10/26/20</c:v>
                </c:pt>
                <c:pt idx="1507">
                  <c:v>10/27/20</c:v>
                </c:pt>
                <c:pt idx="1508">
                  <c:v>10/28/20</c:v>
                </c:pt>
                <c:pt idx="1509">
                  <c:v>10/29/20</c:v>
                </c:pt>
                <c:pt idx="1510">
                  <c:v>10/30/20</c:v>
                </c:pt>
                <c:pt idx="1511">
                  <c:v>10/31/20</c:v>
                </c:pt>
                <c:pt idx="1512">
                  <c:v>11/1/20</c:v>
                </c:pt>
                <c:pt idx="1513">
                  <c:v>11/2/20</c:v>
                </c:pt>
                <c:pt idx="1514">
                  <c:v>11/3/20</c:v>
                </c:pt>
                <c:pt idx="1515">
                  <c:v>11/4/20</c:v>
                </c:pt>
                <c:pt idx="1516">
                  <c:v>11/5/20</c:v>
                </c:pt>
                <c:pt idx="1517">
                  <c:v>11/6/20</c:v>
                </c:pt>
                <c:pt idx="1518">
                  <c:v>11/7/20</c:v>
                </c:pt>
                <c:pt idx="1519">
                  <c:v>11/8/20</c:v>
                </c:pt>
                <c:pt idx="1520">
                  <c:v>11/9/20</c:v>
                </c:pt>
                <c:pt idx="1521">
                  <c:v>11/10/20</c:v>
                </c:pt>
                <c:pt idx="1522">
                  <c:v>11/11/20</c:v>
                </c:pt>
                <c:pt idx="1523">
                  <c:v>11/12/20</c:v>
                </c:pt>
                <c:pt idx="1524">
                  <c:v>11/13/20</c:v>
                </c:pt>
                <c:pt idx="1525">
                  <c:v>11/14/20</c:v>
                </c:pt>
                <c:pt idx="1526">
                  <c:v>11/15/20</c:v>
                </c:pt>
                <c:pt idx="1527">
                  <c:v>11/16/20</c:v>
                </c:pt>
                <c:pt idx="1528">
                  <c:v>11/17/20</c:v>
                </c:pt>
                <c:pt idx="1529">
                  <c:v>11/18/20</c:v>
                </c:pt>
                <c:pt idx="1530">
                  <c:v>11/19/20</c:v>
                </c:pt>
                <c:pt idx="1531">
                  <c:v>11/20/20</c:v>
                </c:pt>
                <c:pt idx="1532">
                  <c:v>11/21/20</c:v>
                </c:pt>
                <c:pt idx="1533">
                  <c:v>11/22/20</c:v>
                </c:pt>
                <c:pt idx="1534">
                  <c:v>11/23/20</c:v>
                </c:pt>
                <c:pt idx="1535">
                  <c:v>11/24/20</c:v>
                </c:pt>
                <c:pt idx="1536">
                  <c:v>11/25/20</c:v>
                </c:pt>
                <c:pt idx="1537">
                  <c:v>11/26/20</c:v>
                </c:pt>
                <c:pt idx="1538">
                  <c:v>11/27/20</c:v>
                </c:pt>
                <c:pt idx="1539">
                  <c:v>11/28/20</c:v>
                </c:pt>
                <c:pt idx="1540">
                  <c:v>11/29/20</c:v>
                </c:pt>
                <c:pt idx="1541">
                  <c:v>11/30/20</c:v>
                </c:pt>
                <c:pt idx="1542">
                  <c:v>12/1/20</c:v>
                </c:pt>
                <c:pt idx="1543">
                  <c:v>12/2/20</c:v>
                </c:pt>
                <c:pt idx="1544">
                  <c:v>12/3/20</c:v>
                </c:pt>
                <c:pt idx="1545">
                  <c:v>12/4/20</c:v>
                </c:pt>
                <c:pt idx="1546">
                  <c:v>12/5/20</c:v>
                </c:pt>
                <c:pt idx="1547">
                  <c:v>12/6/20</c:v>
                </c:pt>
                <c:pt idx="1548">
                  <c:v>12/7/20</c:v>
                </c:pt>
                <c:pt idx="1549">
                  <c:v>12/8/20</c:v>
                </c:pt>
                <c:pt idx="1550">
                  <c:v>12/9/20</c:v>
                </c:pt>
                <c:pt idx="1551">
                  <c:v>12/10/20</c:v>
                </c:pt>
                <c:pt idx="1552">
                  <c:v>12/11/20</c:v>
                </c:pt>
                <c:pt idx="1553">
                  <c:v>12/12/20</c:v>
                </c:pt>
                <c:pt idx="1554">
                  <c:v>12/13/20</c:v>
                </c:pt>
                <c:pt idx="1555">
                  <c:v>12/14/20</c:v>
                </c:pt>
                <c:pt idx="1556">
                  <c:v>12/15/20</c:v>
                </c:pt>
                <c:pt idx="1557">
                  <c:v>12/16/20</c:v>
                </c:pt>
                <c:pt idx="1558">
                  <c:v>12/17/20</c:v>
                </c:pt>
                <c:pt idx="1559">
                  <c:v>12/18/20</c:v>
                </c:pt>
                <c:pt idx="1560">
                  <c:v>12/19/20</c:v>
                </c:pt>
                <c:pt idx="1561">
                  <c:v>12/20/20</c:v>
                </c:pt>
                <c:pt idx="1562">
                  <c:v>12/21/20</c:v>
                </c:pt>
                <c:pt idx="1563">
                  <c:v>12/22/20</c:v>
                </c:pt>
                <c:pt idx="1564">
                  <c:v>12/23/20</c:v>
                </c:pt>
                <c:pt idx="1565">
                  <c:v>12/24/20</c:v>
                </c:pt>
                <c:pt idx="1566">
                  <c:v>12/25/20</c:v>
                </c:pt>
                <c:pt idx="1567">
                  <c:v>12/26/20</c:v>
                </c:pt>
                <c:pt idx="1568">
                  <c:v>12/27/20</c:v>
                </c:pt>
                <c:pt idx="1569">
                  <c:v>12/28/20</c:v>
                </c:pt>
                <c:pt idx="1570">
                  <c:v>12/29/20</c:v>
                </c:pt>
                <c:pt idx="1571">
                  <c:v>12/30/20</c:v>
                </c:pt>
                <c:pt idx="1572">
                  <c:v>12/31/20</c:v>
                </c:pt>
                <c:pt idx="1573">
                  <c:v>01/1/21</c:v>
                </c:pt>
                <c:pt idx="1574">
                  <c:v>01/2/21</c:v>
                </c:pt>
                <c:pt idx="1575">
                  <c:v>01/3/21</c:v>
                </c:pt>
                <c:pt idx="1576">
                  <c:v>01/4/21</c:v>
                </c:pt>
                <c:pt idx="1577">
                  <c:v>01/5/21</c:v>
                </c:pt>
                <c:pt idx="1578">
                  <c:v>01/6/21</c:v>
                </c:pt>
                <c:pt idx="1579">
                  <c:v>01/7/21</c:v>
                </c:pt>
                <c:pt idx="1580">
                  <c:v>01/8/21</c:v>
                </c:pt>
                <c:pt idx="1581">
                  <c:v>01/9/21</c:v>
                </c:pt>
                <c:pt idx="1582">
                  <c:v>01/10/21</c:v>
                </c:pt>
                <c:pt idx="1583">
                  <c:v>01/11/21</c:v>
                </c:pt>
                <c:pt idx="1584">
                  <c:v>01/12/21</c:v>
                </c:pt>
                <c:pt idx="1585">
                  <c:v>1/13/21</c:v>
                </c:pt>
                <c:pt idx="1586">
                  <c:v>1/14/21</c:v>
                </c:pt>
                <c:pt idx="1587">
                  <c:v>1/15/21</c:v>
                </c:pt>
                <c:pt idx="1588">
                  <c:v>1/16/21</c:v>
                </c:pt>
                <c:pt idx="1589">
                  <c:v>1/17/21</c:v>
                </c:pt>
                <c:pt idx="1590">
                  <c:v>1/18/21</c:v>
                </c:pt>
                <c:pt idx="1591">
                  <c:v>1/19/21</c:v>
                </c:pt>
                <c:pt idx="1592">
                  <c:v>1/20/21</c:v>
                </c:pt>
                <c:pt idx="1593">
                  <c:v>1/21/21</c:v>
                </c:pt>
                <c:pt idx="1594">
                  <c:v>1/22/21</c:v>
                </c:pt>
                <c:pt idx="1595">
                  <c:v>1/23/21</c:v>
                </c:pt>
                <c:pt idx="1596">
                  <c:v>1/24/21</c:v>
                </c:pt>
                <c:pt idx="1597">
                  <c:v>1/25/21</c:v>
                </c:pt>
                <c:pt idx="1598">
                  <c:v>1/26/21</c:v>
                </c:pt>
                <c:pt idx="1599">
                  <c:v>1/27/21</c:v>
                </c:pt>
                <c:pt idx="1600">
                  <c:v>1/28/21</c:v>
                </c:pt>
                <c:pt idx="1601">
                  <c:v>1/29/21</c:v>
                </c:pt>
                <c:pt idx="1602">
                  <c:v>1/30/21</c:v>
                </c:pt>
                <c:pt idx="1603">
                  <c:v>1/31/21</c:v>
                </c:pt>
                <c:pt idx="1604">
                  <c:v>02/1/21</c:v>
                </c:pt>
                <c:pt idx="1605">
                  <c:v>02/2/21</c:v>
                </c:pt>
                <c:pt idx="1606">
                  <c:v>02/3/21</c:v>
                </c:pt>
                <c:pt idx="1607">
                  <c:v>02/4/21</c:v>
                </c:pt>
                <c:pt idx="1608">
                  <c:v>02/5/21</c:v>
                </c:pt>
                <c:pt idx="1609">
                  <c:v>02/6/21</c:v>
                </c:pt>
                <c:pt idx="1610">
                  <c:v>02/7/21</c:v>
                </c:pt>
                <c:pt idx="1611">
                  <c:v>02/8/21</c:v>
                </c:pt>
                <c:pt idx="1612">
                  <c:v>02/9/21</c:v>
                </c:pt>
                <c:pt idx="1613">
                  <c:v>02/10/21</c:v>
                </c:pt>
                <c:pt idx="1614">
                  <c:v>02/11/21</c:v>
                </c:pt>
                <c:pt idx="1615">
                  <c:v>02/12/21</c:v>
                </c:pt>
                <c:pt idx="1616">
                  <c:v>2/13/21</c:v>
                </c:pt>
                <c:pt idx="1617">
                  <c:v>2/14/21</c:v>
                </c:pt>
                <c:pt idx="1618">
                  <c:v>2/15/21</c:v>
                </c:pt>
                <c:pt idx="1619">
                  <c:v>2/16/21</c:v>
                </c:pt>
                <c:pt idx="1620">
                  <c:v>2/17/21</c:v>
                </c:pt>
                <c:pt idx="1621">
                  <c:v>2/18/21</c:v>
                </c:pt>
                <c:pt idx="1622">
                  <c:v>2/19/21</c:v>
                </c:pt>
                <c:pt idx="1623">
                  <c:v>2/20/21</c:v>
                </c:pt>
                <c:pt idx="1624">
                  <c:v>2/21/21</c:v>
                </c:pt>
                <c:pt idx="1625">
                  <c:v>2/22/21</c:v>
                </c:pt>
                <c:pt idx="1626">
                  <c:v>2/23/21</c:v>
                </c:pt>
                <c:pt idx="1627">
                  <c:v>2/24/21</c:v>
                </c:pt>
                <c:pt idx="1628">
                  <c:v>2/25/21</c:v>
                </c:pt>
                <c:pt idx="1629">
                  <c:v>2/26/21</c:v>
                </c:pt>
                <c:pt idx="1630">
                  <c:v>2/27/21</c:v>
                </c:pt>
                <c:pt idx="1631">
                  <c:v>2/28/21</c:v>
                </c:pt>
                <c:pt idx="1632">
                  <c:v>03/1/21</c:v>
                </c:pt>
                <c:pt idx="1633">
                  <c:v>03/2/21</c:v>
                </c:pt>
                <c:pt idx="1634">
                  <c:v>03/3/21</c:v>
                </c:pt>
                <c:pt idx="1635">
                  <c:v>03/4/21</c:v>
                </c:pt>
                <c:pt idx="1636">
                  <c:v>03/5/21</c:v>
                </c:pt>
                <c:pt idx="1637">
                  <c:v>03/6/21</c:v>
                </c:pt>
                <c:pt idx="1638">
                  <c:v>03/7/21</c:v>
                </c:pt>
                <c:pt idx="1639">
                  <c:v>03/8/21</c:v>
                </c:pt>
                <c:pt idx="1640">
                  <c:v>03/9/21</c:v>
                </c:pt>
                <c:pt idx="1641">
                  <c:v>03/10/21</c:v>
                </c:pt>
                <c:pt idx="1642">
                  <c:v>03/11/21</c:v>
                </c:pt>
                <c:pt idx="1643">
                  <c:v>03/12/21</c:v>
                </c:pt>
                <c:pt idx="1644">
                  <c:v>3/13/21</c:v>
                </c:pt>
                <c:pt idx="1645">
                  <c:v>3/14/21</c:v>
                </c:pt>
                <c:pt idx="1646">
                  <c:v>3/15/21</c:v>
                </c:pt>
                <c:pt idx="1647">
                  <c:v>3/16/21</c:v>
                </c:pt>
                <c:pt idx="1648">
                  <c:v>3/17/21</c:v>
                </c:pt>
                <c:pt idx="1649">
                  <c:v>3/18/21</c:v>
                </c:pt>
                <c:pt idx="1650">
                  <c:v>3/19/21</c:v>
                </c:pt>
                <c:pt idx="1651">
                  <c:v>3/20/21</c:v>
                </c:pt>
                <c:pt idx="1652">
                  <c:v>3/21/21</c:v>
                </c:pt>
                <c:pt idx="1653">
                  <c:v>3/22/21</c:v>
                </c:pt>
                <c:pt idx="1654">
                  <c:v>3/23/21</c:v>
                </c:pt>
                <c:pt idx="1655">
                  <c:v>3/24/21</c:v>
                </c:pt>
                <c:pt idx="1656">
                  <c:v>3/25/21</c:v>
                </c:pt>
                <c:pt idx="1657">
                  <c:v>3/26/21</c:v>
                </c:pt>
                <c:pt idx="1658">
                  <c:v>3/27/21</c:v>
                </c:pt>
                <c:pt idx="1659">
                  <c:v>3/28/21</c:v>
                </c:pt>
                <c:pt idx="1660">
                  <c:v>3/29/21</c:v>
                </c:pt>
                <c:pt idx="1661">
                  <c:v>3/30/21</c:v>
                </c:pt>
                <c:pt idx="1662">
                  <c:v>3/31/21</c:v>
                </c:pt>
                <c:pt idx="1663">
                  <c:v>04/1/21</c:v>
                </c:pt>
                <c:pt idx="1664">
                  <c:v>04/2/21</c:v>
                </c:pt>
                <c:pt idx="1665">
                  <c:v>04/3/21</c:v>
                </c:pt>
                <c:pt idx="1666">
                  <c:v>04/4/21</c:v>
                </c:pt>
                <c:pt idx="1667">
                  <c:v>04/5/21</c:v>
                </c:pt>
                <c:pt idx="1668">
                  <c:v>04/6/21</c:v>
                </c:pt>
                <c:pt idx="1669">
                  <c:v>04/7/21</c:v>
                </c:pt>
                <c:pt idx="1670">
                  <c:v>04/8/21</c:v>
                </c:pt>
                <c:pt idx="1671">
                  <c:v>04/9/21</c:v>
                </c:pt>
                <c:pt idx="1672">
                  <c:v>04/10/21</c:v>
                </c:pt>
                <c:pt idx="1673">
                  <c:v>04/11/21</c:v>
                </c:pt>
                <c:pt idx="1674">
                  <c:v>04/12/21</c:v>
                </c:pt>
                <c:pt idx="1675">
                  <c:v>4/13/21</c:v>
                </c:pt>
                <c:pt idx="1676">
                  <c:v>4/14/21</c:v>
                </c:pt>
                <c:pt idx="1677">
                  <c:v>4/15/21</c:v>
                </c:pt>
                <c:pt idx="1678">
                  <c:v>4/16/21</c:v>
                </c:pt>
                <c:pt idx="1679">
                  <c:v>4/17/21</c:v>
                </c:pt>
                <c:pt idx="1680">
                  <c:v>4/18/21</c:v>
                </c:pt>
                <c:pt idx="1681">
                  <c:v>4/19/21</c:v>
                </c:pt>
                <c:pt idx="1682">
                  <c:v>4/20/21</c:v>
                </c:pt>
                <c:pt idx="1683">
                  <c:v>4/21/21</c:v>
                </c:pt>
                <c:pt idx="1684">
                  <c:v>4/22/21</c:v>
                </c:pt>
                <c:pt idx="1685">
                  <c:v>4/23/21</c:v>
                </c:pt>
                <c:pt idx="1686">
                  <c:v>4/24/21</c:v>
                </c:pt>
                <c:pt idx="1687">
                  <c:v>4/25/21</c:v>
                </c:pt>
                <c:pt idx="1688">
                  <c:v>4/26/21</c:v>
                </c:pt>
                <c:pt idx="1689">
                  <c:v>4/27/21</c:v>
                </c:pt>
                <c:pt idx="1690">
                  <c:v>4/28/21</c:v>
                </c:pt>
                <c:pt idx="1691">
                  <c:v>4/29/21</c:v>
                </c:pt>
                <c:pt idx="1692">
                  <c:v>4/30/21</c:v>
                </c:pt>
                <c:pt idx="1693">
                  <c:v>05/1/21</c:v>
                </c:pt>
                <c:pt idx="1694">
                  <c:v>05/2/21</c:v>
                </c:pt>
                <c:pt idx="1695">
                  <c:v>05/3/21</c:v>
                </c:pt>
                <c:pt idx="1696">
                  <c:v>05/4/21</c:v>
                </c:pt>
                <c:pt idx="1697">
                  <c:v>05/5/21</c:v>
                </c:pt>
                <c:pt idx="1698">
                  <c:v>05/6/21</c:v>
                </c:pt>
                <c:pt idx="1699">
                  <c:v>05/7/21</c:v>
                </c:pt>
                <c:pt idx="1700">
                  <c:v>05/8/21</c:v>
                </c:pt>
                <c:pt idx="1701">
                  <c:v>05/9/21</c:v>
                </c:pt>
                <c:pt idx="1702">
                  <c:v>05/10/21</c:v>
                </c:pt>
                <c:pt idx="1703">
                  <c:v>05/11/21</c:v>
                </c:pt>
                <c:pt idx="1704">
                  <c:v>05/12/21</c:v>
                </c:pt>
                <c:pt idx="1705">
                  <c:v>5/13/21</c:v>
                </c:pt>
                <c:pt idx="1706">
                  <c:v>5/14/21</c:v>
                </c:pt>
                <c:pt idx="1707">
                  <c:v>5/15/21</c:v>
                </c:pt>
                <c:pt idx="1708">
                  <c:v>5/16/21</c:v>
                </c:pt>
                <c:pt idx="1709">
                  <c:v>5/17/21</c:v>
                </c:pt>
                <c:pt idx="1710">
                  <c:v>5/18/21</c:v>
                </c:pt>
                <c:pt idx="1711">
                  <c:v>5/19/21</c:v>
                </c:pt>
                <c:pt idx="1712">
                  <c:v>5/20/21</c:v>
                </c:pt>
                <c:pt idx="1713">
                  <c:v>5/21/21</c:v>
                </c:pt>
                <c:pt idx="1714">
                  <c:v>5/22/21</c:v>
                </c:pt>
                <c:pt idx="1715">
                  <c:v>5/23/21</c:v>
                </c:pt>
                <c:pt idx="1716">
                  <c:v>5/24/21</c:v>
                </c:pt>
                <c:pt idx="1717">
                  <c:v>5/25/21</c:v>
                </c:pt>
                <c:pt idx="1718">
                  <c:v>5/26/21</c:v>
                </c:pt>
                <c:pt idx="1719">
                  <c:v>5/27/21</c:v>
                </c:pt>
                <c:pt idx="1720">
                  <c:v>5/28/21</c:v>
                </c:pt>
                <c:pt idx="1721">
                  <c:v>5/29/21</c:v>
                </c:pt>
                <c:pt idx="1722">
                  <c:v>5/30/21</c:v>
                </c:pt>
                <c:pt idx="1723">
                  <c:v>5/31/21</c:v>
                </c:pt>
                <c:pt idx="1724">
                  <c:v>06/1/21</c:v>
                </c:pt>
                <c:pt idx="1725">
                  <c:v>06/2/21</c:v>
                </c:pt>
                <c:pt idx="1726">
                  <c:v>06/3/21</c:v>
                </c:pt>
                <c:pt idx="1727">
                  <c:v>06/4/21</c:v>
                </c:pt>
                <c:pt idx="1728">
                  <c:v>06/5/21</c:v>
                </c:pt>
                <c:pt idx="1729">
                  <c:v>06/6/21</c:v>
                </c:pt>
                <c:pt idx="1730">
                  <c:v>06/7/21</c:v>
                </c:pt>
                <c:pt idx="1731">
                  <c:v>06/8/21</c:v>
                </c:pt>
                <c:pt idx="1732">
                  <c:v>06/9/21</c:v>
                </c:pt>
                <c:pt idx="1733">
                  <c:v>06/10/21</c:v>
                </c:pt>
                <c:pt idx="1734">
                  <c:v>06/11/21</c:v>
                </c:pt>
                <c:pt idx="1735">
                  <c:v>06/12/21</c:v>
                </c:pt>
                <c:pt idx="1736">
                  <c:v>6/13/21</c:v>
                </c:pt>
                <c:pt idx="1737">
                  <c:v>6/14/21</c:v>
                </c:pt>
                <c:pt idx="1738">
                  <c:v>6/15/21</c:v>
                </c:pt>
                <c:pt idx="1739">
                  <c:v>6/16/21</c:v>
                </c:pt>
                <c:pt idx="1740">
                  <c:v>6/17/21</c:v>
                </c:pt>
                <c:pt idx="1741">
                  <c:v>6/18/21</c:v>
                </c:pt>
                <c:pt idx="1742">
                  <c:v>6/19/21</c:v>
                </c:pt>
                <c:pt idx="1743">
                  <c:v>6/20/21</c:v>
                </c:pt>
                <c:pt idx="1744">
                  <c:v>6/21/21</c:v>
                </c:pt>
                <c:pt idx="1745">
                  <c:v>6/22/21</c:v>
                </c:pt>
                <c:pt idx="1746">
                  <c:v>6/23/21</c:v>
                </c:pt>
                <c:pt idx="1747">
                  <c:v>6/24/21</c:v>
                </c:pt>
                <c:pt idx="1748">
                  <c:v>6/25/21</c:v>
                </c:pt>
                <c:pt idx="1749">
                  <c:v>6/26/21</c:v>
                </c:pt>
                <c:pt idx="1750">
                  <c:v>6/27/21</c:v>
                </c:pt>
                <c:pt idx="1751">
                  <c:v>6/28/21</c:v>
                </c:pt>
                <c:pt idx="1752">
                  <c:v>6/29/21</c:v>
                </c:pt>
                <c:pt idx="1753">
                  <c:v>6/30/21</c:v>
                </c:pt>
                <c:pt idx="1754">
                  <c:v>07/1/21</c:v>
                </c:pt>
                <c:pt idx="1755">
                  <c:v>07/2/21</c:v>
                </c:pt>
                <c:pt idx="1756">
                  <c:v>07/3/21</c:v>
                </c:pt>
                <c:pt idx="1757">
                  <c:v>07/4/21</c:v>
                </c:pt>
                <c:pt idx="1758">
                  <c:v>07/5/21</c:v>
                </c:pt>
                <c:pt idx="1759">
                  <c:v>07/6/21</c:v>
                </c:pt>
                <c:pt idx="1760">
                  <c:v>07/7/21</c:v>
                </c:pt>
                <c:pt idx="1761">
                  <c:v>07/8/21</c:v>
                </c:pt>
                <c:pt idx="1762">
                  <c:v>07/9/21</c:v>
                </c:pt>
                <c:pt idx="1763">
                  <c:v>07/10/21</c:v>
                </c:pt>
                <c:pt idx="1764">
                  <c:v>07/11/21</c:v>
                </c:pt>
                <c:pt idx="1765">
                  <c:v>07/12/21</c:v>
                </c:pt>
                <c:pt idx="1766">
                  <c:v>7/13/21</c:v>
                </c:pt>
                <c:pt idx="1767">
                  <c:v>7/14/21</c:v>
                </c:pt>
                <c:pt idx="1768">
                  <c:v>7/15/21</c:v>
                </c:pt>
                <c:pt idx="1769">
                  <c:v>7/16/21</c:v>
                </c:pt>
                <c:pt idx="1770">
                  <c:v>7/17/21</c:v>
                </c:pt>
                <c:pt idx="1771">
                  <c:v>7/18/21</c:v>
                </c:pt>
                <c:pt idx="1772">
                  <c:v>7/19/21</c:v>
                </c:pt>
                <c:pt idx="1773">
                  <c:v>7/20/21</c:v>
                </c:pt>
                <c:pt idx="1774">
                  <c:v>7/21/21</c:v>
                </c:pt>
                <c:pt idx="1775">
                  <c:v>7/22/21</c:v>
                </c:pt>
                <c:pt idx="1776">
                  <c:v>7/23/21</c:v>
                </c:pt>
                <c:pt idx="1777">
                  <c:v>7/24/21</c:v>
                </c:pt>
                <c:pt idx="1778">
                  <c:v>7/25/21</c:v>
                </c:pt>
                <c:pt idx="1779">
                  <c:v>7/26/21</c:v>
                </c:pt>
                <c:pt idx="1780">
                  <c:v>7/27/21</c:v>
                </c:pt>
                <c:pt idx="1781">
                  <c:v>7/28/21</c:v>
                </c:pt>
                <c:pt idx="1782">
                  <c:v>7/29/21</c:v>
                </c:pt>
                <c:pt idx="1783">
                  <c:v>7/30/21</c:v>
                </c:pt>
                <c:pt idx="1784">
                  <c:v>7/31/21</c:v>
                </c:pt>
                <c:pt idx="1785">
                  <c:v>08/1/21</c:v>
                </c:pt>
                <c:pt idx="1786">
                  <c:v>08/2/21</c:v>
                </c:pt>
                <c:pt idx="1787">
                  <c:v>08/3/21</c:v>
                </c:pt>
                <c:pt idx="1788">
                  <c:v>08/4/21</c:v>
                </c:pt>
                <c:pt idx="1789">
                  <c:v>08/5/21</c:v>
                </c:pt>
                <c:pt idx="1790">
                  <c:v>08/6/21</c:v>
                </c:pt>
                <c:pt idx="1791">
                  <c:v>08/7/21</c:v>
                </c:pt>
                <c:pt idx="1792">
                  <c:v>08/8/21</c:v>
                </c:pt>
                <c:pt idx="1793">
                  <c:v>08/9/21</c:v>
                </c:pt>
                <c:pt idx="1794">
                  <c:v>08/10/21</c:v>
                </c:pt>
                <c:pt idx="1795">
                  <c:v>08/11/21</c:v>
                </c:pt>
                <c:pt idx="1796">
                  <c:v>08/12/21</c:v>
                </c:pt>
                <c:pt idx="1797">
                  <c:v>8/13/21</c:v>
                </c:pt>
                <c:pt idx="1798">
                  <c:v>8/14/21</c:v>
                </c:pt>
                <c:pt idx="1799">
                  <c:v>8/15/21</c:v>
                </c:pt>
                <c:pt idx="1800">
                  <c:v>8/16/21</c:v>
                </c:pt>
                <c:pt idx="1801">
                  <c:v>8/17/21</c:v>
                </c:pt>
                <c:pt idx="1802">
                  <c:v>8/18/21</c:v>
                </c:pt>
                <c:pt idx="1803">
                  <c:v>8/19/21</c:v>
                </c:pt>
                <c:pt idx="1804">
                  <c:v>8/20/21</c:v>
                </c:pt>
                <c:pt idx="1805">
                  <c:v>8/21/21</c:v>
                </c:pt>
                <c:pt idx="1806">
                  <c:v>8/22/21</c:v>
                </c:pt>
                <c:pt idx="1807">
                  <c:v>8/23/21</c:v>
                </c:pt>
                <c:pt idx="1808">
                  <c:v>8/24/21</c:v>
                </c:pt>
                <c:pt idx="1809">
                  <c:v>8/24/22</c:v>
                </c:pt>
                <c:pt idx="1810">
                  <c:v>8/24/23</c:v>
                </c:pt>
                <c:pt idx="1811">
                  <c:v>8/24/24</c:v>
                </c:pt>
                <c:pt idx="1812">
                  <c:v>8/24/25</c:v>
                </c:pt>
                <c:pt idx="1813">
                  <c:v>8/24/26</c:v>
                </c:pt>
                <c:pt idx="1814">
                  <c:v>8/24/27</c:v>
                </c:pt>
                <c:pt idx="1815">
                  <c:v>8/24/28</c:v>
                </c:pt>
                <c:pt idx="1816">
                  <c:v>8/24/29</c:v>
                </c:pt>
                <c:pt idx="1817">
                  <c:v>8/24/30</c:v>
                </c:pt>
                <c:pt idx="1818">
                  <c:v>8/24/31</c:v>
                </c:pt>
                <c:pt idx="1819">
                  <c:v>8/24/32</c:v>
                </c:pt>
                <c:pt idx="1820">
                  <c:v>8/24/33</c:v>
                </c:pt>
                <c:pt idx="1821">
                  <c:v>8/24/34</c:v>
                </c:pt>
                <c:pt idx="1822">
                  <c:v>8/24/35</c:v>
                </c:pt>
                <c:pt idx="1823">
                  <c:v>8/24/36</c:v>
                </c:pt>
                <c:pt idx="1824">
                  <c:v>8/24/37</c:v>
                </c:pt>
                <c:pt idx="1825">
                  <c:v>8/24/38</c:v>
                </c:pt>
              </c:strCache>
            </c:strRef>
          </c:cat>
          <c:val>
            <c:numRef>
              <c:f>Sheet1!$B$2:$B$1827</c:f>
              <c:numCache>
                <c:formatCode>General</c:formatCode>
                <c:ptCount val="1826"/>
                <c:pt idx="0">
                  <c:v>621.65</c:v>
                </c:pt>
                <c:pt idx="1">
                  <c:v>609.66999999999996</c:v>
                </c:pt>
                <c:pt idx="2">
                  <c:v>610.91999999999996</c:v>
                </c:pt>
                <c:pt idx="3">
                  <c:v>608.82000000000005</c:v>
                </c:pt>
                <c:pt idx="4">
                  <c:v>610.38</c:v>
                </c:pt>
                <c:pt idx="5">
                  <c:v>609.11</c:v>
                </c:pt>
                <c:pt idx="6">
                  <c:v>607.04</c:v>
                </c:pt>
                <c:pt idx="7">
                  <c:v>611.58000000000004</c:v>
                </c:pt>
                <c:pt idx="8">
                  <c:v>610.19000000000005</c:v>
                </c:pt>
                <c:pt idx="9">
                  <c:v>608.66</c:v>
                </c:pt>
                <c:pt idx="10">
                  <c:v>598.88</c:v>
                </c:pt>
                <c:pt idx="11">
                  <c:v>597.41999999999996</c:v>
                </c:pt>
                <c:pt idx="12">
                  <c:v>594.08000000000004</c:v>
                </c:pt>
                <c:pt idx="13">
                  <c:v>603.88</c:v>
                </c:pt>
                <c:pt idx="14">
                  <c:v>601.74</c:v>
                </c:pt>
                <c:pt idx="15">
                  <c:v>598.98</c:v>
                </c:pt>
                <c:pt idx="16">
                  <c:v>605.96</c:v>
                </c:pt>
                <c:pt idx="17">
                  <c:v>605.66999999999996</c:v>
                </c:pt>
                <c:pt idx="18">
                  <c:v>603.85</c:v>
                </c:pt>
                <c:pt idx="19">
                  <c:v>609.39</c:v>
                </c:pt>
                <c:pt idx="20">
                  <c:v>614.82000000000005</c:v>
                </c:pt>
                <c:pt idx="21">
                  <c:v>612.98</c:v>
                </c:pt>
                <c:pt idx="22">
                  <c:v>611.85</c:v>
                </c:pt>
                <c:pt idx="23">
                  <c:v>609.62</c:v>
                </c:pt>
                <c:pt idx="24">
                  <c:v>607.17999999999995</c:v>
                </c:pt>
                <c:pt idx="25">
                  <c:v>612.08000000000004</c:v>
                </c:pt>
                <c:pt idx="26">
                  <c:v>617.21</c:v>
                </c:pt>
                <c:pt idx="27">
                  <c:v>614.74</c:v>
                </c:pt>
                <c:pt idx="28">
                  <c:v>615.65</c:v>
                </c:pt>
                <c:pt idx="29">
                  <c:v>617.54</c:v>
                </c:pt>
                <c:pt idx="30">
                  <c:v>614.77</c:v>
                </c:pt>
                <c:pt idx="31">
                  <c:v>635.01</c:v>
                </c:pt>
                <c:pt idx="32">
                  <c:v>635.96</c:v>
                </c:pt>
                <c:pt idx="33">
                  <c:v>634.02</c:v>
                </c:pt>
                <c:pt idx="34">
                  <c:v>637.94000000000005</c:v>
                </c:pt>
                <c:pt idx="35">
                  <c:v>641.41999999999996</c:v>
                </c:pt>
                <c:pt idx="36">
                  <c:v>638.97</c:v>
                </c:pt>
                <c:pt idx="37">
                  <c:v>636.29</c:v>
                </c:pt>
                <c:pt idx="38">
                  <c:v>629.25</c:v>
                </c:pt>
                <c:pt idx="39">
                  <c:v>627.72</c:v>
                </c:pt>
                <c:pt idx="40">
                  <c:v>631.91999999999996</c:v>
                </c:pt>
                <c:pt idx="41">
                  <c:v>655.48</c:v>
                </c:pt>
                <c:pt idx="42">
                  <c:v>653.25</c:v>
                </c:pt>
                <c:pt idx="43">
                  <c:v>651.39</c:v>
                </c:pt>
                <c:pt idx="44">
                  <c:v>655.30999999999995</c:v>
                </c:pt>
                <c:pt idx="45">
                  <c:v>651.45000000000005</c:v>
                </c:pt>
                <c:pt idx="46">
                  <c:v>682.22</c:v>
                </c:pt>
                <c:pt idx="47">
                  <c:v>687.68</c:v>
                </c:pt>
                <c:pt idx="48">
                  <c:v>685.91</c:v>
                </c:pt>
                <c:pt idx="49">
                  <c:v>698</c:v>
                </c:pt>
                <c:pt idx="50">
                  <c:v>702</c:v>
                </c:pt>
                <c:pt idx="51">
                  <c:v>697.01</c:v>
                </c:pt>
                <c:pt idx="52">
                  <c:v>733.33</c:v>
                </c:pt>
                <c:pt idx="53">
                  <c:v>686.17</c:v>
                </c:pt>
                <c:pt idx="54">
                  <c:v>683.69</c:v>
                </c:pt>
                <c:pt idx="55">
                  <c:v>704.79</c:v>
                </c:pt>
                <c:pt idx="56">
                  <c:v>712</c:v>
                </c:pt>
                <c:pt idx="57">
                  <c:v>709.96</c:v>
                </c:pt>
                <c:pt idx="58">
                  <c:v>708.97</c:v>
                </c:pt>
                <c:pt idx="59">
                  <c:v>720.93</c:v>
                </c:pt>
                <c:pt idx="60">
                  <c:v>721.5</c:v>
                </c:pt>
                <c:pt idx="61">
                  <c:v>715.45</c:v>
                </c:pt>
                <c:pt idx="62">
                  <c:v>703.71</c:v>
                </c:pt>
                <c:pt idx="63">
                  <c:v>702.28</c:v>
                </c:pt>
                <c:pt idx="64">
                  <c:v>706.46</c:v>
                </c:pt>
                <c:pt idx="65">
                  <c:v>710.91</c:v>
                </c:pt>
                <c:pt idx="66">
                  <c:v>711.73</c:v>
                </c:pt>
                <c:pt idx="67">
                  <c:v>736.96</c:v>
                </c:pt>
                <c:pt idx="68">
                  <c:v>747.52</c:v>
                </c:pt>
                <c:pt idx="69">
                  <c:v>748.98</c:v>
                </c:pt>
                <c:pt idx="70">
                  <c:v>729.06</c:v>
                </c:pt>
                <c:pt idx="71">
                  <c:v>738.53</c:v>
                </c:pt>
                <c:pt idx="72">
                  <c:v>736.97</c:v>
                </c:pt>
                <c:pt idx="73">
                  <c:v>741.63</c:v>
                </c:pt>
                <c:pt idx="74">
                  <c:v>737.45</c:v>
                </c:pt>
                <c:pt idx="75">
                  <c:v>735.64</c:v>
                </c:pt>
                <c:pt idx="76">
                  <c:v>733.67</c:v>
                </c:pt>
                <c:pt idx="77">
                  <c:v>727.96</c:v>
                </c:pt>
                <c:pt idx="78">
                  <c:v>727.31</c:v>
                </c:pt>
                <c:pt idx="79">
                  <c:v>732.71</c:v>
                </c:pt>
                <c:pt idx="80">
                  <c:v>742.69</c:v>
                </c:pt>
                <c:pt idx="81">
                  <c:v>742.05</c:v>
                </c:pt>
                <c:pt idx="82">
                  <c:v>772.43</c:v>
                </c:pt>
                <c:pt idx="83">
                  <c:v>764.33</c:v>
                </c:pt>
                <c:pt idx="84">
                  <c:v>762.97</c:v>
                </c:pt>
                <c:pt idx="85">
                  <c:v>754.63</c:v>
                </c:pt>
                <c:pt idx="86">
                  <c:v>756.62</c:v>
                </c:pt>
                <c:pt idx="87">
                  <c:v>758.99</c:v>
                </c:pt>
                <c:pt idx="88">
                  <c:v>769.72</c:v>
                </c:pt>
                <c:pt idx="89">
                  <c:v>770.02</c:v>
                </c:pt>
                <c:pt idx="90">
                  <c:v>769.08</c:v>
                </c:pt>
                <c:pt idx="91">
                  <c:v>777</c:v>
                </c:pt>
                <c:pt idx="92">
                  <c:v>777</c:v>
                </c:pt>
                <c:pt idx="93">
                  <c:v>777.99</c:v>
                </c:pt>
                <c:pt idx="94">
                  <c:v>774.89</c:v>
                </c:pt>
                <c:pt idx="95">
                  <c:v>776.75</c:v>
                </c:pt>
                <c:pt idx="96">
                  <c:v>775.88</c:v>
                </c:pt>
                <c:pt idx="97">
                  <c:v>788.7</c:v>
                </c:pt>
                <c:pt idx="98">
                  <c:v>788.4</c:v>
                </c:pt>
                <c:pt idx="99">
                  <c:v>788.67</c:v>
                </c:pt>
                <c:pt idx="100">
                  <c:v>793.09</c:v>
                </c:pt>
                <c:pt idx="101">
                  <c:v>824.21</c:v>
                </c:pt>
                <c:pt idx="102">
                  <c:v>834.97</c:v>
                </c:pt>
                <c:pt idx="103">
                  <c:v>901.31</c:v>
                </c:pt>
                <c:pt idx="104">
                  <c:v>891.61</c:v>
                </c:pt>
                <c:pt idx="105">
                  <c:v>892.6</c:v>
                </c:pt>
                <c:pt idx="106">
                  <c:v>897.33</c:v>
                </c:pt>
                <c:pt idx="107">
                  <c:v>930.37</c:v>
                </c:pt>
                <c:pt idx="108">
                  <c:v>930.34</c:v>
                </c:pt>
                <c:pt idx="109">
                  <c:v>963.38</c:v>
                </c:pt>
                <c:pt idx="110">
                  <c:v>952.15</c:v>
                </c:pt>
                <c:pt idx="111">
                  <c:v>958.12</c:v>
                </c:pt>
                <c:pt idx="112">
                  <c:v>997.72</c:v>
                </c:pt>
                <c:pt idx="113">
                  <c:v>1015.97</c:v>
                </c:pt>
                <c:pt idx="114">
                  <c:v>1013.42</c:v>
                </c:pt>
                <c:pt idx="115">
                  <c:v>1126.76</c:v>
                </c:pt>
                <c:pt idx="116">
                  <c:v>994.67</c:v>
                </c:pt>
                <c:pt idx="117">
                  <c:v>999.65</c:v>
                </c:pt>
                <c:pt idx="118">
                  <c:v>896.83</c:v>
                </c:pt>
                <c:pt idx="119">
                  <c:v>908.14</c:v>
                </c:pt>
                <c:pt idx="120">
                  <c:v>910.49</c:v>
                </c:pt>
                <c:pt idx="121">
                  <c:v>906.05</c:v>
                </c:pt>
                <c:pt idx="122">
                  <c:v>785.22</c:v>
                </c:pt>
                <c:pt idx="123">
                  <c:v>780.92</c:v>
                </c:pt>
                <c:pt idx="124">
                  <c:v>826.29</c:v>
                </c:pt>
                <c:pt idx="125">
                  <c:v>817.91</c:v>
                </c:pt>
                <c:pt idx="126">
                  <c:v>819.55</c:v>
                </c:pt>
                <c:pt idx="127">
                  <c:v>830.5</c:v>
                </c:pt>
                <c:pt idx="128">
                  <c:v>903.84</c:v>
                </c:pt>
                <c:pt idx="129">
                  <c:v>906.6</c:v>
                </c:pt>
                <c:pt idx="130">
                  <c:v>895.79887499999995</c:v>
                </c:pt>
                <c:pt idx="131">
                  <c:v>893.62108750000004</c:v>
                </c:pt>
                <c:pt idx="132">
                  <c:v>895.64</c:v>
                </c:pt>
                <c:pt idx="133">
                  <c:v>918.60362499999997</c:v>
                </c:pt>
                <c:pt idx="134">
                  <c:v>922.07361249999997</c:v>
                </c:pt>
                <c:pt idx="135">
                  <c:v>919.97</c:v>
                </c:pt>
                <c:pt idx="136">
                  <c:v>893.04562499999997</c:v>
                </c:pt>
                <c:pt idx="137">
                  <c:v>915.95624999999995</c:v>
                </c:pt>
                <c:pt idx="138">
                  <c:v>915.05</c:v>
                </c:pt>
                <c:pt idx="139">
                  <c:v>920.31224999999995</c:v>
                </c:pt>
                <c:pt idx="140">
                  <c:v>915.93299999999999</c:v>
                </c:pt>
                <c:pt idx="141">
                  <c:v>912.19</c:v>
                </c:pt>
                <c:pt idx="142">
                  <c:v>964.70607500000006</c:v>
                </c:pt>
                <c:pt idx="143">
                  <c:v>979.70387500000004</c:v>
                </c:pt>
                <c:pt idx="144">
                  <c:v>983.42</c:v>
                </c:pt>
                <c:pt idx="145">
                  <c:v>1013.027</c:v>
                </c:pt>
                <c:pt idx="146">
                  <c:v>1030.999413</c:v>
                </c:pt>
                <c:pt idx="147">
                  <c:v>1034.07</c:v>
                </c:pt>
                <c:pt idx="148">
                  <c:v>1024.0137500000001</c:v>
                </c:pt>
                <c:pt idx="149">
                  <c:v>1050.1099999999999</c:v>
                </c:pt>
                <c:pt idx="150">
                  <c:v>1052.8399999999999</c:v>
                </c:pt>
                <c:pt idx="151">
                  <c:v>976.10299999999995</c:v>
                </c:pt>
                <c:pt idx="152">
                  <c:v>999.10350000000005</c:v>
                </c:pt>
                <c:pt idx="153">
                  <c:v>997.59</c:v>
                </c:pt>
                <c:pt idx="154">
                  <c:v>1000.6046250000001</c:v>
                </c:pt>
                <c:pt idx="155">
                  <c:v>999.87737500000003</c:v>
                </c:pt>
                <c:pt idx="156">
                  <c:v>1001.2</c:v>
                </c:pt>
                <c:pt idx="157">
                  <c:v>1012.3259880000001</c:v>
                </c:pt>
                <c:pt idx="158">
                  <c:v>1035.2081250000001</c:v>
                </c:pt>
                <c:pt idx="159">
                  <c:v>1035.2</c:v>
                </c:pt>
                <c:pt idx="160">
                  <c:v>1056.637138</c:v>
                </c:pt>
                <c:pt idx="161">
                  <c:v>1052.779286</c:v>
                </c:pt>
                <c:pt idx="162">
                  <c:v>1050.8699999999999</c:v>
                </c:pt>
                <c:pt idx="163">
                  <c:v>1123.788429</c:v>
                </c:pt>
                <c:pt idx="164">
                  <c:v>1123.2231879999999</c:v>
                </c:pt>
                <c:pt idx="165">
                  <c:v>1130.01</c:v>
                </c:pt>
                <c:pt idx="166">
                  <c:v>1174.86625</c:v>
                </c:pt>
                <c:pt idx="167">
                  <c:v>1150.605714</c:v>
                </c:pt>
                <c:pt idx="168">
                  <c:v>1150.3699999999999</c:v>
                </c:pt>
                <c:pt idx="169">
                  <c:v>1190.7519500000001</c:v>
                </c:pt>
                <c:pt idx="170">
                  <c:v>1187.565286</c:v>
                </c:pt>
                <c:pt idx="171">
                  <c:v>1190.8900000000001</c:v>
                </c:pt>
                <c:pt idx="172">
                  <c:v>1259.410817</c:v>
                </c:pt>
                <c:pt idx="173">
                  <c:v>1285.1400000000001</c:v>
                </c:pt>
                <c:pt idx="174">
                  <c:v>1287</c:v>
                </c:pt>
                <c:pt idx="175">
                  <c:v>1270.9332999999999</c:v>
                </c:pt>
                <c:pt idx="176">
                  <c:v>1275.197375</c:v>
                </c:pt>
                <c:pt idx="177">
                  <c:v>1279.5</c:v>
                </c:pt>
                <c:pt idx="178">
                  <c:v>1157.3933</c:v>
                </c:pt>
                <c:pt idx="179">
                  <c:v>1192.469143</c:v>
                </c:pt>
                <c:pt idx="180">
                  <c:v>1192.0899999999999</c:v>
                </c:pt>
                <c:pt idx="181">
                  <c:v>1179.1598750000001</c:v>
                </c:pt>
                <c:pt idx="182">
                  <c:v>1227.494625</c:v>
                </c:pt>
                <c:pt idx="183">
                  <c:v>1227.68</c:v>
                </c:pt>
                <c:pt idx="184">
                  <c:v>1245.370786</c:v>
                </c:pt>
                <c:pt idx="185">
                  <c:v>1257.399625</c:v>
                </c:pt>
                <c:pt idx="186">
                  <c:v>1257</c:v>
                </c:pt>
                <c:pt idx="187">
                  <c:v>1091.1718880000001</c:v>
                </c:pt>
                <c:pt idx="188">
                  <c:v>952.23236250000002</c:v>
                </c:pt>
                <c:pt idx="189">
                  <c:v>967.69</c:v>
                </c:pt>
                <c:pt idx="190">
                  <c:v>1049.084488</c:v>
                </c:pt>
                <c:pt idx="191">
                  <c:v>1118.6300429999999</c:v>
                </c:pt>
                <c:pt idx="192">
                  <c:v>1113</c:v>
                </c:pt>
                <c:pt idx="193">
                  <c:v>1038.789</c:v>
                </c:pt>
                <c:pt idx="194">
                  <c:v>941.91971430000001</c:v>
                </c:pt>
                <c:pt idx="195">
                  <c:v>927.93</c:v>
                </c:pt>
                <c:pt idx="196">
                  <c:v>956.78631250000001</c:v>
                </c:pt>
                <c:pt idx="197">
                  <c:v>1037.2292500000001</c:v>
                </c:pt>
                <c:pt idx="198">
                  <c:v>1041.04</c:v>
                </c:pt>
                <c:pt idx="199">
                  <c:v>1040.5754999999999</c:v>
                </c:pt>
                <c:pt idx="200">
                  <c:v>1037.90455</c:v>
                </c:pt>
                <c:pt idx="201">
                  <c:v>1034.74</c:v>
                </c:pt>
                <c:pt idx="202">
                  <c:v>1086.9295709999999</c:v>
                </c:pt>
                <c:pt idx="203">
                  <c:v>1099.1691249999999</c:v>
                </c:pt>
                <c:pt idx="204">
                  <c:v>1079.99</c:v>
                </c:pt>
                <c:pt idx="205">
                  <c:v>1141.600363</c:v>
                </c:pt>
                <c:pt idx="206">
                  <c:v>1133.0793140000001</c:v>
                </c:pt>
                <c:pt idx="207">
                  <c:v>1133.53</c:v>
                </c:pt>
                <c:pt idx="208">
                  <c:v>1190.45425</c:v>
                </c:pt>
                <c:pt idx="209">
                  <c:v>1181.149838</c:v>
                </c:pt>
                <c:pt idx="210">
                  <c:v>1184.03</c:v>
                </c:pt>
                <c:pt idx="211">
                  <c:v>1207.7448750000001</c:v>
                </c:pt>
                <c:pt idx="212">
                  <c:v>1226.6170380000001</c:v>
                </c:pt>
                <c:pt idx="213">
                  <c:v>1219.0899999999999</c:v>
                </c:pt>
                <c:pt idx="214">
                  <c:v>1180.023713</c:v>
                </c:pt>
                <c:pt idx="215">
                  <c:v>1185.260057</c:v>
                </c:pt>
                <c:pt idx="216">
                  <c:v>1170.3599999999999</c:v>
                </c:pt>
                <c:pt idx="217">
                  <c:v>1186.9274129999999</c:v>
                </c:pt>
                <c:pt idx="218">
                  <c:v>1205.634875</c:v>
                </c:pt>
                <c:pt idx="219">
                  <c:v>1176.97</c:v>
                </c:pt>
                <c:pt idx="220">
                  <c:v>1217.9300880000001</c:v>
                </c:pt>
                <c:pt idx="221">
                  <c:v>1241.6863249999999</c:v>
                </c:pt>
                <c:pt idx="222">
                  <c:v>1236.6300000000001</c:v>
                </c:pt>
                <c:pt idx="223">
                  <c:v>1261.3112249999999</c:v>
                </c:pt>
                <c:pt idx="224">
                  <c:v>1257.9881130000001</c:v>
                </c:pt>
                <c:pt idx="225">
                  <c:v>1240.8399999999999</c:v>
                </c:pt>
                <c:pt idx="226">
                  <c:v>1279.4146880000001</c:v>
                </c:pt>
                <c:pt idx="227">
                  <c:v>1309.1098750000001</c:v>
                </c:pt>
                <c:pt idx="228">
                  <c:v>1288.02</c:v>
                </c:pt>
                <c:pt idx="229">
                  <c:v>1331.294429</c:v>
                </c:pt>
                <c:pt idx="230">
                  <c:v>1334.9790379999999</c:v>
                </c:pt>
                <c:pt idx="231">
                  <c:v>1333</c:v>
                </c:pt>
                <c:pt idx="232">
                  <c:v>1417.1728129999999</c:v>
                </c:pt>
                <c:pt idx="233">
                  <c:v>1452.076288</c:v>
                </c:pt>
                <c:pt idx="234">
                  <c:v>1447.55</c:v>
                </c:pt>
                <c:pt idx="235">
                  <c:v>1508.2921249999999</c:v>
                </c:pt>
                <c:pt idx="236">
                  <c:v>1533.335071</c:v>
                </c:pt>
                <c:pt idx="237">
                  <c:v>1518.75</c:v>
                </c:pt>
                <c:pt idx="238">
                  <c:v>1535.8684290000001</c:v>
                </c:pt>
                <c:pt idx="239">
                  <c:v>1640.6192249999999</c:v>
                </c:pt>
                <c:pt idx="240">
                  <c:v>1651.1</c:v>
                </c:pt>
                <c:pt idx="241">
                  <c:v>1762.88625</c:v>
                </c:pt>
                <c:pt idx="242">
                  <c:v>1820.9905630000001</c:v>
                </c:pt>
                <c:pt idx="243">
                  <c:v>1829</c:v>
                </c:pt>
                <c:pt idx="244">
                  <c:v>1771.9200129999999</c:v>
                </c:pt>
                <c:pt idx="245">
                  <c:v>1776.3164999999999</c:v>
                </c:pt>
                <c:pt idx="246">
                  <c:v>1780</c:v>
                </c:pt>
                <c:pt idx="247">
                  <c:v>1739.0319750000001</c:v>
                </c:pt>
                <c:pt idx="248">
                  <c:v>1807.4850630000001</c:v>
                </c:pt>
                <c:pt idx="249">
                  <c:v>1783.98</c:v>
                </c:pt>
                <c:pt idx="250">
                  <c:v>1961.5204879999999</c:v>
                </c:pt>
                <c:pt idx="251">
                  <c:v>2052.9097879999999</c:v>
                </c:pt>
                <c:pt idx="252">
                  <c:v>2008.84</c:v>
                </c:pt>
                <c:pt idx="253">
                  <c:v>2090.6623129999998</c:v>
                </c:pt>
                <c:pt idx="254">
                  <c:v>2287.7102880000002</c:v>
                </c:pt>
                <c:pt idx="255">
                  <c:v>2256.3200000000002</c:v>
                </c:pt>
                <c:pt idx="256">
                  <c:v>2387.2062860000001</c:v>
                </c:pt>
                <c:pt idx="257">
                  <c:v>2211.9768570000001</c:v>
                </c:pt>
                <c:pt idx="258">
                  <c:v>2279.8200000000002</c:v>
                </c:pt>
                <c:pt idx="259">
                  <c:v>2192.9807999999998</c:v>
                </c:pt>
                <c:pt idx="260">
                  <c:v>2275.9306999999999</c:v>
                </c:pt>
                <c:pt idx="261">
                  <c:v>2290.02</c:v>
                </c:pt>
                <c:pt idx="262">
                  <c:v>2285.9339140000002</c:v>
                </c:pt>
                <c:pt idx="263">
                  <c:v>2399.242671</c:v>
                </c:pt>
                <c:pt idx="264">
                  <c:v>2409.9299999999998</c:v>
                </c:pt>
                <c:pt idx="265">
                  <c:v>2525.7651580000002</c:v>
                </c:pt>
                <c:pt idx="266">
                  <c:v>2516.173143</c:v>
                </c:pt>
                <c:pt idx="267">
                  <c:v>2529.5300000000002</c:v>
                </c:pt>
                <c:pt idx="268">
                  <c:v>2883.313697</c:v>
                </c:pt>
                <c:pt idx="269">
                  <c:v>2664.9208629999998</c:v>
                </c:pt>
                <c:pt idx="270">
                  <c:v>2683.03</c:v>
                </c:pt>
                <c:pt idx="271">
                  <c:v>2827.4913000000001</c:v>
                </c:pt>
                <c:pt idx="272">
                  <c:v>2845.3728569999998</c:v>
                </c:pt>
                <c:pt idx="273">
                  <c:v>2898.63</c:v>
                </c:pt>
                <c:pt idx="274">
                  <c:v>2657.6750630000001</c:v>
                </c:pt>
                <c:pt idx="275">
                  <c:v>2748.185086</c:v>
                </c:pt>
                <c:pt idx="276">
                  <c:v>2706</c:v>
                </c:pt>
                <c:pt idx="277">
                  <c:v>2442.4802500000001</c:v>
                </c:pt>
                <c:pt idx="278">
                  <c:v>2464.9598139999998</c:v>
                </c:pt>
                <c:pt idx="279">
                  <c:v>2477.94</c:v>
                </c:pt>
                <c:pt idx="280">
                  <c:v>2507.3892519999999</c:v>
                </c:pt>
                <c:pt idx="281">
                  <c:v>2617.2102629999999</c:v>
                </c:pt>
                <c:pt idx="282">
                  <c:v>2600</c:v>
                </c:pt>
                <c:pt idx="283">
                  <c:v>2671.0432500000002</c:v>
                </c:pt>
                <c:pt idx="284">
                  <c:v>2727.2880129999999</c:v>
                </c:pt>
                <c:pt idx="285">
                  <c:v>2713.48</c:v>
                </c:pt>
                <c:pt idx="286">
                  <c:v>2589.1648879999998</c:v>
                </c:pt>
                <c:pt idx="287">
                  <c:v>2512.3662859999999</c:v>
                </c:pt>
                <c:pt idx="288">
                  <c:v>2502.0300000000002</c:v>
                </c:pt>
                <c:pt idx="289">
                  <c:v>2517.9031140000002</c:v>
                </c:pt>
                <c:pt idx="290">
                  <c:v>2585.3491859999999</c:v>
                </c:pt>
                <c:pt idx="291">
                  <c:v>2558.3000000000002</c:v>
                </c:pt>
                <c:pt idx="292">
                  <c:v>2477.6413750000002</c:v>
                </c:pt>
                <c:pt idx="293">
                  <c:v>2501.191343</c:v>
                </c:pt>
                <c:pt idx="294">
                  <c:v>2421.2600000000002</c:v>
                </c:pt>
                <c:pt idx="295">
                  <c:v>2561.2254290000001</c:v>
                </c:pt>
                <c:pt idx="296">
                  <c:v>2599.7298380000002</c:v>
                </c:pt>
                <c:pt idx="297">
                  <c:v>2598.89</c:v>
                </c:pt>
                <c:pt idx="298">
                  <c:v>2609.9677499999998</c:v>
                </c:pt>
                <c:pt idx="299">
                  <c:v>2491.2012140000002</c:v>
                </c:pt>
                <c:pt idx="300">
                  <c:v>2502.86</c:v>
                </c:pt>
                <c:pt idx="301">
                  <c:v>2536.238938</c:v>
                </c:pt>
                <c:pt idx="302">
                  <c:v>2366.1701429999998</c:v>
                </c:pt>
                <c:pt idx="303">
                  <c:v>2327.09</c:v>
                </c:pt>
                <c:pt idx="304">
                  <c:v>2385.7485710000001</c:v>
                </c:pt>
                <c:pt idx="305">
                  <c:v>2354.7834170000001</c:v>
                </c:pt>
                <c:pt idx="306">
                  <c:v>2338.4899999999998</c:v>
                </c:pt>
                <c:pt idx="307">
                  <c:v>2058.9956000000002</c:v>
                </c:pt>
                <c:pt idx="308">
                  <c:v>1931.2143000000001</c:v>
                </c:pt>
                <c:pt idx="309">
                  <c:v>1910.96</c:v>
                </c:pt>
                <c:pt idx="310">
                  <c:v>2320.1222499999999</c:v>
                </c:pt>
                <c:pt idx="311">
                  <c:v>2264.7656999999999</c:v>
                </c:pt>
                <c:pt idx="312">
                  <c:v>2265.21</c:v>
                </c:pt>
                <c:pt idx="313">
                  <c:v>2682.1953629999998</c:v>
                </c:pt>
                <c:pt idx="314">
                  <c:v>2807.6098569999999</c:v>
                </c:pt>
                <c:pt idx="315">
                  <c:v>2825.51</c:v>
                </c:pt>
                <c:pt idx="316">
                  <c:v>2751.8210290000002</c:v>
                </c:pt>
                <c:pt idx="317">
                  <c:v>2560.9979170000001</c:v>
                </c:pt>
                <c:pt idx="318">
                  <c:v>2564.3000000000002</c:v>
                </c:pt>
                <c:pt idx="319">
                  <c:v>2647.625</c:v>
                </c:pt>
                <c:pt idx="320">
                  <c:v>2781.636583</c:v>
                </c:pt>
                <c:pt idx="321">
                  <c:v>2784.8</c:v>
                </c:pt>
                <c:pt idx="322">
                  <c:v>2745.9554170000001</c:v>
                </c:pt>
                <c:pt idx="323">
                  <c:v>2866.4316669999998</c:v>
                </c:pt>
                <c:pt idx="324">
                  <c:v>2862.9</c:v>
                </c:pt>
                <c:pt idx="325">
                  <c:v>2693.6339830000002</c:v>
                </c:pt>
                <c:pt idx="326">
                  <c:v>2794.1177170000001</c:v>
                </c:pt>
                <c:pt idx="327">
                  <c:v>2790</c:v>
                </c:pt>
                <c:pt idx="328">
                  <c:v>3218.1150170000001</c:v>
                </c:pt>
                <c:pt idx="329">
                  <c:v>3252.5625329999998</c:v>
                </c:pt>
                <c:pt idx="330">
                  <c:v>3210.2</c:v>
                </c:pt>
                <c:pt idx="331">
                  <c:v>3457.3743330000002</c:v>
                </c:pt>
                <c:pt idx="332">
                  <c:v>3357.326317</c:v>
                </c:pt>
                <c:pt idx="333">
                  <c:v>3340.28</c:v>
                </c:pt>
                <c:pt idx="334">
                  <c:v>3632.5066670000001</c:v>
                </c:pt>
                <c:pt idx="335">
                  <c:v>3852.8029139999999</c:v>
                </c:pt>
                <c:pt idx="336">
                  <c:v>3868.52</c:v>
                </c:pt>
                <c:pt idx="337">
                  <c:v>4282.9920000000002</c:v>
                </c:pt>
                <c:pt idx="338">
                  <c:v>4217.0283289999998</c:v>
                </c:pt>
                <c:pt idx="339">
                  <c:v>4179.97</c:v>
                </c:pt>
                <c:pt idx="340">
                  <c:v>4328.7257170000003</c:v>
                </c:pt>
                <c:pt idx="341">
                  <c:v>4130.4400670000005</c:v>
                </c:pt>
                <c:pt idx="342">
                  <c:v>4104.71</c:v>
                </c:pt>
                <c:pt idx="343">
                  <c:v>4157.9580329999999</c:v>
                </c:pt>
                <c:pt idx="344">
                  <c:v>4043.7220000000002</c:v>
                </c:pt>
                <c:pt idx="345">
                  <c:v>3986.28</c:v>
                </c:pt>
                <c:pt idx="346">
                  <c:v>4174.95</c:v>
                </c:pt>
                <c:pt idx="347">
                  <c:v>4340.3167169999997</c:v>
                </c:pt>
                <c:pt idx="348">
                  <c:v>4331.7700000000004</c:v>
                </c:pt>
                <c:pt idx="349">
                  <c:v>4360.5133169999999</c:v>
                </c:pt>
                <c:pt idx="350">
                  <c:v>4354.3083329999999</c:v>
                </c:pt>
                <c:pt idx="351">
                  <c:v>4339.05</c:v>
                </c:pt>
                <c:pt idx="352">
                  <c:v>4607.9854500000001</c:v>
                </c:pt>
                <c:pt idx="353">
                  <c:v>4594.9878500000004</c:v>
                </c:pt>
                <c:pt idx="354">
                  <c:v>4582.5200000000004</c:v>
                </c:pt>
                <c:pt idx="355">
                  <c:v>4911.7400170000001</c:v>
                </c:pt>
                <c:pt idx="356">
                  <c:v>4580.3874800000003</c:v>
                </c:pt>
                <c:pt idx="357">
                  <c:v>4585.57</c:v>
                </c:pt>
                <c:pt idx="358">
                  <c:v>4344.098317</c:v>
                </c:pt>
                <c:pt idx="359">
                  <c:v>4488.7201400000004</c:v>
                </c:pt>
                <c:pt idx="360">
                  <c:v>4385.0200000000004</c:v>
                </c:pt>
                <c:pt idx="361">
                  <c:v>4654.6584999999995</c:v>
                </c:pt>
                <c:pt idx="362">
                  <c:v>4310.7501830000001</c:v>
                </c:pt>
                <c:pt idx="363">
                  <c:v>4312.26</c:v>
                </c:pt>
                <c:pt idx="364">
                  <c:v>4329.9549999999999</c:v>
                </c:pt>
                <c:pt idx="365">
                  <c:v>4248.0900170000004</c:v>
                </c:pt>
                <c:pt idx="366">
                  <c:v>4198.59</c:v>
                </c:pt>
                <c:pt idx="367">
                  <c:v>3961.2712670000001</c:v>
                </c:pt>
                <c:pt idx="368">
                  <c:v>3319.63</c:v>
                </c:pt>
                <c:pt idx="369">
                  <c:v>3216.43</c:v>
                </c:pt>
                <c:pt idx="370">
                  <c:v>3763.6260400000001</c:v>
                </c:pt>
                <c:pt idx="371">
                  <c:v>3746.0607829999999</c:v>
                </c:pt>
                <c:pt idx="372">
                  <c:v>3678.53</c:v>
                </c:pt>
                <c:pt idx="373">
                  <c:v>3943.413333</c:v>
                </c:pt>
                <c:pt idx="374">
                  <c:v>3977.5616669999999</c:v>
                </c:pt>
                <c:pt idx="375">
                  <c:v>3894.48</c:v>
                </c:pt>
                <c:pt idx="376">
                  <c:v>3637.5025500000002</c:v>
                </c:pt>
                <c:pt idx="377">
                  <c:v>3776.3869</c:v>
                </c:pt>
                <c:pt idx="378">
                  <c:v>3777.62</c:v>
                </c:pt>
                <c:pt idx="379">
                  <c:v>3942.5549999999998</c:v>
                </c:pt>
                <c:pt idx="380">
                  <c:v>3910.3073829999998</c:v>
                </c:pt>
                <c:pt idx="381">
                  <c:v>3881</c:v>
                </c:pt>
                <c:pt idx="382">
                  <c:v>4201.9890500000001</c:v>
                </c:pt>
                <c:pt idx="383">
                  <c:v>4193.5746669999999</c:v>
                </c:pt>
                <c:pt idx="384">
                  <c:v>4164.2700000000004</c:v>
                </c:pt>
                <c:pt idx="385">
                  <c:v>4360.7229669999997</c:v>
                </c:pt>
                <c:pt idx="386">
                  <c:v>4386.88375</c:v>
                </c:pt>
                <c:pt idx="387">
                  <c:v>4394.07</c:v>
                </c:pt>
                <c:pt idx="388">
                  <c:v>4225.1750000000002</c:v>
                </c:pt>
                <c:pt idx="389">
                  <c:v>4338.8519999999999</c:v>
                </c:pt>
                <c:pt idx="390">
                  <c:v>4318.58</c:v>
                </c:pt>
                <c:pt idx="391">
                  <c:v>4376.1916670000001</c:v>
                </c:pt>
                <c:pt idx="392">
                  <c:v>4602.2808830000004</c:v>
                </c:pt>
                <c:pt idx="393">
                  <c:v>4605.66</c:v>
                </c:pt>
                <c:pt idx="394">
                  <c:v>4782.28</c:v>
                </c:pt>
                <c:pt idx="395">
                  <c:v>4819.4857670000001</c:v>
                </c:pt>
                <c:pt idx="396">
                  <c:v>4822.17</c:v>
                </c:pt>
                <c:pt idx="397">
                  <c:v>5563.8065669999996</c:v>
                </c:pt>
                <c:pt idx="398">
                  <c:v>5739.438733</c:v>
                </c:pt>
                <c:pt idx="399">
                  <c:v>5825.99</c:v>
                </c:pt>
                <c:pt idx="400">
                  <c:v>5711.2058669999997</c:v>
                </c:pt>
                <c:pt idx="401">
                  <c:v>5603.7129400000003</c:v>
                </c:pt>
                <c:pt idx="402">
                  <c:v>5594.66</c:v>
                </c:pt>
                <c:pt idx="403">
                  <c:v>5727.6334999999999</c:v>
                </c:pt>
                <c:pt idx="404">
                  <c:v>5979.4598400000004</c:v>
                </c:pt>
                <c:pt idx="405">
                  <c:v>5986.44</c:v>
                </c:pt>
                <c:pt idx="406">
                  <c:v>5983.1845499999999</c:v>
                </c:pt>
                <c:pt idx="407">
                  <c:v>5876.0798670000004</c:v>
                </c:pt>
                <c:pt idx="408">
                  <c:v>5900.59</c:v>
                </c:pt>
                <c:pt idx="409">
                  <c:v>5669.6225329999997</c:v>
                </c:pt>
                <c:pt idx="410">
                  <c:v>5893.1384170000001</c:v>
                </c:pt>
                <c:pt idx="411">
                  <c:v>5889.82</c:v>
                </c:pt>
                <c:pt idx="412">
                  <c:v>5776.6969499999996</c:v>
                </c:pt>
                <c:pt idx="413">
                  <c:v>6155.4340199999997</c:v>
                </c:pt>
                <c:pt idx="414">
                  <c:v>6136.49</c:v>
                </c:pt>
                <c:pt idx="415">
                  <c:v>6388.6451669999997</c:v>
                </c:pt>
                <c:pt idx="416">
                  <c:v>6665.3066829999998</c:v>
                </c:pt>
                <c:pt idx="417">
                  <c:v>6751.98</c:v>
                </c:pt>
                <c:pt idx="418">
                  <c:v>7197.7200599999996</c:v>
                </c:pt>
                <c:pt idx="419">
                  <c:v>7437.5433169999997</c:v>
                </c:pt>
                <c:pt idx="420">
                  <c:v>7365.99</c:v>
                </c:pt>
                <c:pt idx="421">
                  <c:v>6989.0716670000002</c:v>
                </c:pt>
                <c:pt idx="422">
                  <c:v>7092.1272330000002</c:v>
                </c:pt>
                <c:pt idx="423">
                  <c:v>7128.64</c:v>
                </c:pt>
                <c:pt idx="424">
                  <c:v>7158.0370599999997</c:v>
                </c:pt>
                <c:pt idx="425">
                  <c:v>6719.3978500000003</c:v>
                </c:pt>
                <c:pt idx="426">
                  <c:v>6569.22</c:v>
                </c:pt>
                <c:pt idx="427">
                  <c:v>5716.3015830000004</c:v>
                </c:pt>
                <c:pt idx="428">
                  <c:v>6550.2275330000002</c:v>
                </c:pt>
                <c:pt idx="429">
                  <c:v>6493.63</c:v>
                </c:pt>
                <c:pt idx="430">
                  <c:v>7301.4299199999996</c:v>
                </c:pt>
                <c:pt idx="431">
                  <c:v>7815.0307000000003</c:v>
                </c:pt>
                <c:pt idx="432">
                  <c:v>7868.77</c:v>
                </c:pt>
                <c:pt idx="433">
                  <c:v>7817.1403829999999</c:v>
                </c:pt>
                <c:pt idx="434">
                  <c:v>8007.6540670000004</c:v>
                </c:pt>
                <c:pt idx="435">
                  <c:v>8049.72</c:v>
                </c:pt>
                <c:pt idx="436">
                  <c:v>8059.8</c:v>
                </c:pt>
                <c:pt idx="437">
                  <c:v>8268.0349999999999</c:v>
                </c:pt>
                <c:pt idx="438">
                  <c:v>8236.7199999999993</c:v>
                </c:pt>
                <c:pt idx="439">
                  <c:v>8250.9783329999991</c:v>
                </c:pt>
                <c:pt idx="440">
                  <c:v>8707.4072670000005</c:v>
                </c:pt>
                <c:pt idx="441">
                  <c:v>8768.7999999999993</c:v>
                </c:pt>
                <c:pt idx="442">
                  <c:v>9718.2950500000006</c:v>
                </c:pt>
                <c:pt idx="443">
                  <c:v>9952.5088199999991</c:v>
                </c:pt>
                <c:pt idx="444">
                  <c:v>9919</c:v>
                </c:pt>
                <c:pt idx="445">
                  <c:v>10147.371999999999</c:v>
                </c:pt>
                <c:pt idx="446">
                  <c:v>10883.912</c:v>
                </c:pt>
                <c:pt idx="447">
                  <c:v>10879.88</c:v>
                </c:pt>
                <c:pt idx="448">
                  <c:v>11332.621999999999</c:v>
                </c:pt>
                <c:pt idx="449">
                  <c:v>11584.83</c:v>
                </c:pt>
                <c:pt idx="450">
                  <c:v>11591.22</c:v>
                </c:pt>
                <c:pt idx="451">
                  <c:v>13540.98</c:v>
                </c:pt>
                <c:pt idx="452">
                  <c:v>16501.971669999999</c:v>
                </c:pt>
                <c:pt idx="453">
                  <c:v>16860.88</c:v>
                </c:pt>
                <c:pt idx="454">
                  <c:v>15142.834150000001</c:v>
                </c:pt>
                <c:pt idx="455">
                  <c:v>14869.805</c:v>
                </c:pt>
                <c:pt idx="456">
                  <c:v>15068.95</c:v>
                </c:pt>
                <c:pt idx="457">
                  <c:v>17276.393329999999</c:v>
                </c:pt>
                <c:pt idx="458">
                  <c:v>16808.366669999999</c:v>
                </c:pt>
                <c:pt idx="459">
                  <c:v>16252.31</c:v>
                </c:pt>
                <c:pt idx="460">
                  <c:v>17771.900000000001</c:v>
                </c:pt>
                <c:pt idx="461">
                  <c:v>19498.68333</c:v>
                </c:pt>
                <c:pt idx="462">
                  <c:v>19279.900000000001</c:v>
                </c:pt>
                <c:pt idx="463">
                  <c:v>18961.856670000001</c:v>
                </c:pt>
                <c:pt idx="464">
                  <c:v>17737.111669999998</c:v>
                </c:pt>
                <c:pt idx="465">
                  <c:v>17382.939999999999</c:v>
                </c:pt>
                <c:pt idx="466">
                  <c:v>16047.51</c:v>
                </c:pt>
                <c:pt idx="467">
                  <c:v>15190.945</c:v>
                </c:pt>
                <c:pt idx="468">
                  <c:v>13776.61</c:v>
                </c:pt>
                <c:pt idx="469">
                  <c:v>13949.174999999999</c:v>
                </c:pt>
                <c:pt idx="470">
                  <c:v>14119.028329999999</c:v>
                </c:pt>
                <c:pt idx="471">
                  <c:v>13740.94</c:v>
                </c:pt>
                <c:pt idx="472">
                  <c:v>15589.321669999999</c:v>
                </c:pt>
                <c:pt idx="473">
                  <c:v>14380.58167</c:v>
                </c:pt>
                <c:pt idx="474">
                  <c:v>14214.01</c:v>
                </c:pt>
                <c:pt idx="475">
                  <c:v>13215.574000000001</c:v>
                </c:pt>
                <c:pt idx="476">
                  <c:v>14165.575000000001</c:v>
                </c:pt>
                <c:pt idx="477">
                  <c:v>13796</c:v>
                </c:pt>
                <c:pt idx="478">
                  <c:v>15005.856669999999</c:v>
                </c:pt>
                <c:pt idx="479">
                  <c:v>15053.26167</c:v>
                </c:pt>
                <c:pt idx="480">
                  <c:v>15039.24</c:v>
                </c:pt>
                <c:pt idx="481">
                  <c:v>17174.12</c:v>
                </c:pt>
                <c:pt idx="482">
                  <c:v>17319.198</c:v>
                </c:pt>
                <c:pt idx="483">
                  <c:v>17155.95</c:v>
                </c:pt>
                <c:pt idx="484">
                  <c:v>15265.90667</c:v>
                </c:pt>
                <c:pt idx="485">
                  <c:v>14714.25333</c:v>
                </c:pt>
                <c:pt idx="486">
                  <c:v>14437.42</c:v>
                </c:pt>
                <c:pt idx="487">
                  <c:v>13296.794</c:v>
                </c:pt>
                <c:pt idx="488">
                  <c:v>13912.882</c:v>
                </c:pt>
                <c:pt idx="489">
                  <c:v>13791.19</c:v>
                </c:pt>
                <c:pt idx="490">
                  <c:v>13852.92</c:v>
                </c:pt>
                <c:pt idx="491">
                  <c:v>14012.196</c:v>
                </c:pt>
                <c:pt idx="492">
                  <c:v>13554.14</c:v>
                </c:pt>
                <c:pt idx="493">
                  <c:v>11116.946669999999</c:v>
                </c:pt>
                <c:pt idx="494">
                  <c:v>11345.42333</c:v>
                </c:pt>
                <c:pt idx="495">
                  <c:v>11174.82</c:v>
                </c:pt>
                <c:pt idx="496">
                  <c:v>12950.79333</c:v>
                </c:pt>
                <c:pt idx="497">
                  <c:v>11505.227999999999</c:v>
                </c:pt>
                <c:pt idx="498">
                  <c:v>11513.42</c:v>
                </c:pt>
                <c:pt idx="499">
                  <c:v>11223.064</c:v>
                </c:pt>
                <c:pt idx="500">
                  <c:v>11282.258330000001</c:v>
                </c:pt>
                <c:pt idx="501">
                  <c:v>11392.03</c:v>
                </c:pt>
                <c:pt idx="502">
                  <c:v>10969.815000000001</c:v>
                </c:pt>
                <c:pt idx="503">
                  <c:v>11524.776669999999</c:v>
                </c:pt>
                <c:pt idx="504">
                  <c:v>11431.37</c:v>
                </c:pt>
                <c:pt idx="505">
                  <c:v>11212.655000000001</c:v>
                </c:pt>
                <c:pt idx="506">
                  <c:v>10184.061669999999</c:v>
                </c:pt>
                <c:pt idx="507">
                  <c:v>10082.52</c:v>
                </c:pt>
                <c:pt idx="508">
                  <c:v>9083.2583329999998</c:v>
                </c:pt>
                <c:pt idx="509">
                  <c:v>8901.9016670000001</c:v>
                </c:pt>
                <c:pt idx="510">
                  <c:v>8852.73</c:v>
                </c:pt>
                <c:pt idx="511">
                  <c:v>8400.6483329999992</c:v>
                </c:pt>
                <c:pt idx="512">
                  <c:v>6838.8166670000001</c:v>
                </c:pt>
                <c:pt idx="513">
                  <c:v>6925.46</c:v>
                </c:pt>
                <c:pt idx="514">
                  <c:v>8099.9583329999996</c:v>
                </c:pt>
                <c:pt idx="515">
                  <c:v>8240.5366670000003</c:v>
                </c:pt>
                <c:pt idx="516">
                  <c:v>8245.08</c:v>
                </c:pt>
                <c:pt idx="517">
                  <c:v>8319.8765660000008</c:v>
                </c:pt>
                <c:pt idx="518">
                  <c:v>8343.4549999999999</c:v>
                </c:pt>
                <c:pt idx="519">
                  <c:v>8068.02</c:v>
                </c:pt>
                <c:pt idx="520">
                  <c:v>8597.7674999999999</c:v>
                </c:pt>
                <c:pt idx="521">
                  <c:v>9334.6333329999998</c:v>
                </c:pt>
                <c:pt idx="522">
                  <c:v>9471.64</c:v>
                </c:pt>
                <c:pt idx="523">
                  <c:v>10127.16167</c:v>
                </c:pt>
                <c:pt idx="524">
                  <c:v>10841.991669999999</c:v>
                </c:pt>
                <c:pt idx="525">
                  <c:v>11085.83</c:v>
                </c:pt>
                <c:pt idx="526">
                  <c:v>11110.965</c:v>
                </c:pt>
                <c:pt idx="527">
                  <c:v>11390.391670000001</c:v>
                </c:pt>
                <c:pt idx="528">
                  <c:v>11245.98</c:v>
                </c:pt>
                <c:pt idx="529">
                  <c:v>9931.0716670000002</c:v>
                </c:pt>
                <c:pt idx="530">
                  <c:v>10162.116669999999</c:v>
                </c:pt>
                <c:pt idx="531">
                  <c:v>10171.299999999999</c:v>
                </c:pt>
                <c:pt idx="532">
                  <c:v>9696.5933330000007</c:v>
                </c:pt>
                <c:pt idx="533">
                  <c:v>10348.60333</c:v>
                </c:pt>
                <c:pt idx="534">
                  <c:v>10319.459999999999</c:v>
                </c:pt>
                <c:pt idx="535">
                  <c:v>10370.165000000001</c:v>
                </c:pt>
                <c:pt idx="536">
                  <c:v>11009.381670000001</c:v>
                </c:pt>
                <c:pt idx="537">
                  <c:v>10931.12</c:v>
                </c:pt>
                <c:pt idx="538">
                  <c:v>11326.948329999999</c:v>
                </c:pt>
                <c:pt idx="539">
                  <c:v>11430.18167</c:v>
                </c:pt>
                <c:pt idx="540">
                  <c:v>11516.83</c:v>
                </c:pt>
                <c:pt idx="541">
                  <c:v>10763.198329999999</c:v>
                </c:pt>
                <c:pt idx="542">
                  <c:v>10118.058000000001</c:v>
                </c:pt>
                <c:pt idx="543">
                  <c:v>9920.4599999999991</c:v>
                </c:pt>
                <c:pt idx="544">
                  <c:v>9089.2783330000002</c:v>
                </c:pt>
                <c:pt idx="545">
                  <c:v>8746.0020000000004</c:v>
                </c:pt>
                <c:pt idx="546">
                  <c:v>8777.3700000000008</c:v>
                </c:pt>
                <c:pt idx="547">
                  <c:v>9182.8433330000007</c:v>
                </c:pt>
                <c:pt idx="548">
                  <c:v>9154.7000000000007</c:v>
                </c:pt>
                <c:pt idx="549">
                  <c:v>9153.5400000000009</c:v>
                </c:pt>
                <c:pt idx="550">
                  <c:v>8358.1216669999994</c:v>
                </c:pt>
                <c:pt idx="551">
                  <c:v>8530.402</c:v>
                </c:pt>
                <c:pt idx="552">
                  <c:v>8297.89</c:v>
                </c:pt>
                <c:pt idx="553">
                  <c:v>8171.415</c:v>
                </c:pt>
                <c:pt idx="554">
                  <c:v>8412.0333329999994</c:v>
                </c:pt>
                <c:pt idx="555">
                  <c:v>8605.64</c:v>
                </c:pt>
                <c:pt idx="556">
                  <c:v>8947.7533330000006</c:v>
                </c:pt>
                <c:pt idx="557">
                  <c:v>8690.4083329999994</c:v>
                </c:pt>
                <c:pt idx="558">
                  <c:v>8725.3700000000008</c:v>
                </c:pt>
                <c:pt idx="559">
                  <c:v>8662.3783330000006</c:v>
                </c:pt>
                <c:pt idx="560">
                  <c:v>8617.2966670000005</c:v>
                </c:pt>
                <c:pt idx="561">
                  <c:v>8457.9599999999991</c:v>
                </c:pt>
                <c:pt idx="562">
                  <c:v>7876.1949999999997</c:v>
                </c:pt>
                <c:pt idx="563">
                  <c:v>7960.38</c:v>
                </c:pt>
                <c:pt idx="564">
                  <c:v>7950.61</c:v>
                </c:pt>
                <c:pt idx="565">
                  <c:v>6882.5316670000002</c:v>
                </c:pt>
                <c:pt idx="566">
                  <c:v>6935.48</c:v>
                </c:pt>
                <c:pt idx="567">
                  <c:v>6937.56</c:v>
                </c:pt>
                <c:pt idx="568">
                  <c:v>7035.8483329999999</c:v>
                </c:pt>
                <c:pt idx="569">
                  <c:v>7410.4350000000004</c:v>
                </c:pt>
                <c:pt idx="570">
                  <c:v>7426.48</c:v>
                </c:pt>
                <c:pt idx="571">
                  <c:v>6826.51</c:v>
                </c:pt>
                <c:pt idx="572">
                  <c:v>6603.8766670000005</c:v>
                </c:pt>
                <c:pt idx="573">
                  <c:v>6634.68</c:v>
                </c:pt>
                <c:pt idx="574">
                  <c:v>7017.6566670000002</c:v>
                </c:pt>
                <c:pt idx="575">
                  <c:v>6699.2733330000001</c:v>
                </c:pt>
                <c:pt idx="576">
                  <c:v>6784.41</c:v>
                </c:pt>
                <c:pt idx="577">
                  <c:v>6926.2666669999999</c:v>
                </c:pt>
                <c:pt idx="578">
                  <c:v>7847.8450000000003</c:v>
                </c:pt>
                <c:pt idx="579">
                  <c:v>7941.46</c:v>
                </c:pt>
                <c:pt idx="580">
                  <c:v>8036.5110510000004</c:v>
                </c:pt>
                <c:pt idx="581">
                  <c:v>8340.7483329999995</c:v>
                </c:pt>
                <c:pt idx="582">
                  <c:v>8368.1</c:v>
                </c:pt>
                <c:pt idx="583">
                  <c:v>7895.4169259999999</c:v>
                </c:pt>
                <c:pt idx="584">
                  <c:v>8164.9374260000004</c:v>
                </c:pt>
                <c:pt idx="585">
                  <c:v>8175.96</c:v>
                </c:pt>
                <c:pt idx="586">
                  <c:v>8852.7183330000007</c:v>
                </c:pt>
                <c:pt idx="587">
                  <c:v>8807.2049999999999</c:v>
                </c:pt>
                <c:pt idx="588">
                  <c:v>8930.6</c:v>
                </c:pt>
                <c:pt idx="589">
                  <c:v>8933.8616669999992</c:v>
                </c:pt>
                <c:pt idx="590">
                  <c:v>9555.5419999999995</c:v>
                </c:pt>
                <c:pt idx="591">
                  <c:v>9658.11</c:v>
                </c:pt>
                <c:pt idx="592">
                  <c:v>9258.3983329999992</c:v>
                </c:pt>
                <c:pt idx="593">
                  <c:v>9010.32</c:v>
                </c:pt>
                <c:pt idx="594">
                  <c:v>8928.5499999999993</c:v>
                </c:pt>
                <c:pt idx="595">
                  <c:v>9334.2816669999993</c:v>
                </c:pt>
                <c:pt idx="596">
                  <c:v>9259.57</c:v>
                </c:pt>
                <c:pt idx="597">
                  <c:v>9239.5499999999993</c:v>
                </c:pt>
                <c:pt idx="598">
                  <c:v>9221.4259999999995</c:v>
                </c:pt>
                <c:pt idx="599">
                  <c:v>9639.268333</c:v>
                </c:pt>
                <c:pt idx="600">
                  <c:v>9753.35</c:v>
                </c:pt>
                <c:pt idx="601">
                  <c:v>9803.3066670000007</c:v>
                </c:pt>
                <c:pt idx="602">
                  <c:v>9630.1362769999996</c:v>
                </c:pt>
                <c:pt idx="603">
                  <c:v>9631.44</c:v>
                </c:pt>
                <c:pt idx="604">
                  <c:v>9228.6083330000001</c:v>
                </c:pt>
                <c:pt idx="605">
                  <c:v>9322.0416669999995</c:v>
                </c:pt>
                <c:pt idx="606">
                  <c:v>9310.3700000000008</c:v>
                </c:pt>
                <c:pt idx="607">
                  <c:v>8468.7880000000005</c:v>
                </c:pt>
                <c:pt idx="608">
                  <c:v>8484.3466669999998</c:v>
                </c:pt>
                <c:pt idx="609">
                  <c:v>8463.52</c:v>
                </c:pt>
                <c:pt idx="610">
                  <c:v>8652.0383330000004</c:v>
                </c:pt>
                <c:pt idx="611">
                  <c:v>8511.4580000000005</c:v>
                </c:pt>
                <c:pt idx="612">
                  <c:v>8471.06</c:v>
                </c:pt>
                <c:pt idx="613">
                  <c:v>8106.1183330000003</c:v>
                </c:pt>
                <c:pt idx="614">
                  <c:v>8240.0550000000003</c:v>
                </c:pt>
                <c:pt idx="615">
                  <c:v>8239.08</c:v>
                </c:pt>
                <c:pt idx="616">
                  <c:v>8507.4066669999993</c:v>
                </c:pt>
                <c:pt idx="617">
                  <c:v>8385.5561870000001</c:v>
                </c:pt>
                <c:pt idx="618">
                  <c:v>8396.6299999999992</c:v>
                </c:pt>
                <c:pt idx="619">
                  <c:v>7555.74</c:v>
                </c:pt>
                <c:pt idx="620">
                  <c:v>7566.1933330000002</c:v>
                </c:pt>
                <c:pt idx="621">
                  <c:v>7576.78</c:v>
                </c:pt>
                <c:pt idx="622">
                  <c:v>7342.9083330000003</c:v>
                </c:pt>
                <c:pt idx="623">
                  <c:v>7361.8316670000004</c:v>
                </c:pt>
                <c:pt idx="624">
                  <c:v>7344.56</c:v>
                </c:pt>
                <c:pt idx="625">
                  <c:v>7459.8766670000005</c:v>
                </c:pt>
                <c:pt idx="626">
                  <c:v>7385.3950000000004</c:v>
                </c:pt>
                <c:pt idx="627">
                  <c:v>7386.72</c:v>
                </c:pt>
                <c:pt idx="628">
                  <c:v>7535.146667</c:v>
                </c:pt>
                <c:pt idx="629">
                  <c:v>7645.146667</c:v>
                </c:pt>
                <c:pt idx="630">
                  <c:v>7637.14</c:v>
                </c:pt>
                <c:pt idx="631">
                  <c:v>7500.2733330000001</c:v>
                </c:pt>
                <c:pt idx="632">
                  <c:v>7615.7221419999996</c:v>
                </c:pt>
                <c:pt idx="633">
                  <c:v>7619.43</c:v>
                </c:pt>
                <c:pt idx="634">
                  <c:v>7676.271667</c:v>
                </c:pt>
                <c:pt idx="635">
                  <c:v>7620.1533330000002</c:v>
                </c:pt>
                <c:pt idx="636">
                  <c:v>7615.54</c:v>
                </c:pt>
                <c:pt idx="637">
                  <c:v>6776.8883329999999</c:v>
                </c:pt>
                <c:pt idx="638">
                  <c:v>6875.6783329999998</c:v>
                </c:pt>
                <c:pt idx="639">
                  <c:v>6879.31</c:v>
                </c:pt>
                <c:pt idx="640">
                  <c:v>6315.7</c:v>
                </c:pt>
                <c:pt idx="641">
                  <c:v>6647.0133329999999</c:v>
                </c:pt>
                <c:pt idx="642">
                  <c:v>6637.41</c:v>
                </c:pt>
                <c:pt idx="643">
                  <c:v>6509.4266669999997</c:v>
                </c:pt>
                <c:pt idx="644">
                  <c:v>6464.4116670000003</c:v>
                </c:pt>
                <c:pt idx="645">
                  <c:v>6445.79</c:v>
                </c:pt>
                <c:pt idx="646">
                  <c:v>6737</c:v>
                </c:pt>
                <c:pt idx="647">
                  <c:v>6714.7183329999998</c:v>
                </c:pt>
                <c:pt idx="648">
                  <c:v>6760.83</c:v>
                </c:pt>
                <c:pt idx="649">
                  <c:v>6332.5733330000003</c:v>
                </c:pt>
                <c:pt idx="650">
                  <c:v>6141.6058329999996</c:v>
                </c:pt>
                <c:pt idx="651">
                  <c:v>6170.46</c:v>
                </c:pt>
                <c:pt idx="652">
                  <c:v>6211.4475000000002</c:v>
                </c:pt>
                <c:pt idx="653">
                  <c:v>6218.5950000000003</c:v>
                </c:pt>
                <c:pt idx="654">
                  <c:v>6097.46</c:v>
                </c:pt>
                <c:pt idx="655">
                  <c:v>6107.896154</c:v>
                </c:pt>
                <c:pt idx="656">
                  <c:v>5908.7025000000003</c:v>
                </c:pt>
                <c:pt idx="657">
                  <c:v>6223.28</c:v>
                </c:pt>
                <c:pt idx="658">
                  <c:v>6374.7541670000001</c:v>
                </c:pt>
                <c:pt idx="659">
                  <c:v>6466.0691669999997</c:v>
                </c:pt>
                <c:pt idx="660">
                  <c:v>6626.44</c:v>
                </c:pt>
                <c:pt idx="661">
                  <c:v>6593.2891669999999</c:v>
                </c:pt>
                <c:pt idx="662">
                  <c:v>6603.3766670000005</c:v>
                </c:pt>
                <c:pt idx="663">
                  <c:v>6555.51</c:v>
                </c:pt>
                <c:pt idx="664">
                  <c:v>6594.2816670000002</c:v>
                </c:pt>
                <c:pt idx="665">
                  <c:v>6753.5591670000003</c:v>
                </c:pt>
                <c:pt idx="666">
                  <c:v>6724.04</c:v>
                </c:pt>
                <c:pt idx="667">
                  <c:v>6510.7916670000004</c:v>
                </c:pt>
                <c:pt idx="668">
                  <c:v>6377.3633330000002</c:v>
                </c:pt>
                <c:pt idx="669">
                  <c:v>6403.18</c:v>
                </c:pt>
                <c:pt idx="670">
                  <c:v>6244.3575000000001</c:v>
                </c:pt>
                <c:pt idx="671">
                  <c:v>6241</c:v>
                </c:pt>
                <c:pt idx="672">
                  <c:v>6248.84</c:v>
                </c:pt>
                <c:pt idx="673">
                  <c:v>6514.3908330000004</c:v>
                </c:pt>
                <c:pt idx="674">
                  <c:v>6869.9108329999999</c:v>
                </c:pt>
                <c:pt idx="675">
                  <c:v>7321.62</c:v>
                </c:pt>
                <c:pt idx="676">
                  <c:v>7396.4016670000001</c:v>
                </c:pt>
                <c:pt idx="677">
                  <c:v>7428.0450000000001</c:v>
                </c:pt>
                <c:pt idx="678">
                  <c:v>7334.99</c:v>
                </c:pt>
                <c:pt idx="679">
                  <c:v>7451.2891669999999</c:v>
                </c:pt>
                <c:pt idx="680">
                  <c:v>7689.8841670000002</c:v>
                </c:pt>
                <c:pt idx="681">
                  <c:v>7715.1</c:v>
                </c:pt>
                <c:pt idx="682">
                  <c:v>8251.1650000000009</c:v>
                </c:pt>
                <c:pt idx="683">
                  <c:v>8187.3241669999998</c:v>
                </c:pt>
                <c:pt idx="684">
                  <c:v>7939.81</c:v>
                </c:pt>
                <c:pt idx="685">
                  <c:v>8182.2516670000005</c:v>
                </c:pt>
                <c:pt idx="686">
                  <c:v>8206.3416670000006</c:v>
                </c:pt>
                <c:pt idx="687">
                  <c:v>8220.91</c:v>
                </c:pt>
                <c:pt idx="688">
                  <c:v>7916.8008330000002</c:v>
                </c:pt>
                <c:pt idx="689">
                  <c:v>7570.8691669999998</c:v>
                </c:pt>
                <c:pt idx="690">
                  <c:v>7607.7</c:v>
                </c:pt>
                <c:pt idx="691">
                  <c:v>7394.4991669999999</c:v>
                </c:pt>
                <c:pt idx="692">
                  <c:v>7247.7691670000004</c:v>
                </c:pt>
                <c:pt idx="693">
                  <c:v>7011.28</c:v>
                </c:pt>
                <c:pt idx="694">
                  <c:v>6988.0791669999999</c:v>
                </c:pt>
                <c:pt idx="695">
                  <c:v>6993.5133329999999</c:v>
                </c:pt>
                <c:pt idx="696">
                  <c:v>6718.23</c:v>
                </c:pt>
                <c:pt idx="697">
                  <c:v>6396.7725</c:v>
                </c:pt>
                <c:pt idx="698">
                  <c:v>6396.4946669999999</c:v>
                </c:pt>
                <c:pt idx="699">
                  <c:v>6138.96</c:v>
                </c:pt>
                <c:pt idx="700">
                  <c:v>6311.1316669999997</c:v>
                </c:pt>
                <c:pt idx="701">
                  <c:v>6347.07</c:v>
                </c:pt>
                <c:pt idx="702">
                  <c:v>6252.13</c:v>
                </c:pt>
                <c:pt idx="703">
                  <c:v>6362.676923</c:v>
                </c:pt>
                <c:pt idx="704">
                  <c:v>6342.6292309999999</c:v>
                </c:pt>
                <c:pt idx="705">
                  <c:v>6312.75</c:v>
                </c:pt>
                <c:pt idx="706">
                  <c:v>6436.7208330000003</c:v>
                </c:pt>
                <c:pt idx="707">
                  <c:v>6404.0633330000001</c:v>
                </c:pt>
                <c:pt idx="708">
                  <c:v>6486.58</c:v>
                </c:pt>
                <c:pt idx="709">
                  <c:v>6401.2461540000004</c:v>
                </c:pt>
                <c:pt idx="710">
                  <c:v>6575.2291670000004</c:v>
                </c:pt>
                <c:pt idx="711">
                  <c:v>6354.57</c:v>
                </c:pt>
                <c:pt idx="712">
                  <c:v>6543.6457140000002</c:v>
                </c:pt>
                <c:pt idx="713">
                  <c:v>6719.4292310000001</c:v>
                </c:pt>
                <c:pt idx="714">
                  <c:v>6738.27</c:v>
                </c:pt>
                <c:pt idx="715">
                  <c:v>6719.2661539999999</c:v>
                </c:pt>
                <c:pt idx="716">
                  <c:v>7000.04</c:v>
                </c:pt>
                <c:pt idx="717">
                  <c:v>7078.19</c:v>
                </c:pt>
                <c:pt idx="718">
                  <c:v>6932.6625000000004</c:v>
                </c:pt>
                <c:pt idx="719">
                  <c:v>6981.9461540000002</c:v>
                </c:pt>
                <c:pt idx="720">
                  <c:v>7018.78</c:v>
                </c:pt>
                <c:pt idx="721">
                  <c:v>7247.9353849999998</c:v>
                </c:pt>
                <c:pt idx="722">
                  <c:v>7260.9492309999996</c:v>
                </c:pt>
                <c:pt idx="723">
                  <c:v>7265.08</c:v>
                </c:pt>
                <c:pt idx="724">
                  <c:v>7113.0692310000004</c:v>
                </c:pt>
                <c:pt idx="725">
                  <c:v>6433.271667</c:v>
                </c:pt>
                <c:pt idx="726">
                  <c:v>6501.19</c:v>
                </c:pt>
                <c:pt idx="727">
                  <c:v>6366.1075000000001</c:v>
                </c:pt>
                <c:pt idx="728">
                  <c:v>6286.4258330000002</c:v>
                </c:pt>
                <c:pt idx="729">
                  <c:v>6240.98</c:v>
                </c:pt>
                <c:pt idx="730">
                  <c:v>6296.3208329999998</c:v>
                </c:pt>
                <c:pt idx="731">
                  <c:v>6273.1374999999998</c:v>
                </c:pt>
                <c:pt idx="732">
                  <c:v>6326.04</c:v>
                </c:pt>
                <c:pt idx="733">
                  <c:v>6499.0625</c:v>
                </c:pt>
                <c:pt idx="734">
                  <c:v>6518.6549999999997</c:v>
                </c:pt>
                <c:pt idx="735">
                  <c:v>6522.39</c:v>
                </c:pt>
                <c:pt idx="736">
                  <c:v>6400.6008330000004</c:v>
                </c:pt>
                <c:pt idx="737">
                  <c:v>6296.6316669999997</c:v>
                </c:pt>
                <c:pt idx="738">
                  <c:v>6342.39</c:v>
                </c:pt>
                <c:pt idx="739">
                  <c:v>6418.5626670000001</c:v>
                </c:pt>
                <c:pt idx="740">
                  <c:v>6669.9908329999998</c:v>
                </c:pt>
                <c:pt idx="741">
                  <c:v>6756.12</c:v>
                </c:pt>
                <c:pt idx="742">
                  <c:v>6710.4449999999997</c:v>
                </c:pt>
                <c:pt idx="743">
                  <c:v>6639.3041670000002</c:v>
                </c:pt>
                <c:pt idx="744">
                  <c:v>6583.45</c:v>
                </c:pt>
                <c:pt idx="745">
                  <c:v>6468.6316669999997</c:v>
                </c:pt>
                <c:pt idx="746">
                  <c:v>6535.4766669999999</c:v>
                </c:pt>
                <c:pt idx="747">
                  <c:v>6686.08</c:v>
                </c:pt>
                <c:pt idx="748">
                  <c:v>6550.4741670000003</c:v>
                </c:pt>
                <c:pt idx="749">
                  <c:v>6593.1350000000002</c:v>
                </c:pt>
                <c:pt idx="750">
                  <c:v>6611.02</c:v>
                </c:pt>
                <c:pt idx="751">
                  <c:v>6562.6416669999999</c:v>
                </c:pt>
                <c:pt idx="752">
                  <c:v>6470.4025000000001</c:v>
                </c:pt>
                <c:pt idx="753">
                  <c:v>6483.73</c:v>
                </c:pt>
                <c:pt idx="754">
                  <c:v>6568.5491670000001</c:v>
                </c:pt>
                <c:pt idx="755">
                  <c:v>6581.4866670000001</c:v>
                </c:pt>
                <c:pt idx="756">
                  <c:v>6573.62</c:v>
                </c:pt>
                <c:pt idx="757">
                  <c:v>6618.5676919999996</c:v>
                </c:pt>
                <c:pt idx="758">
                  <c:v>6621.7116669999996</c:v>
                </c:pt>
                <c:pt idx="759">
                  <c:v>6626.85</c:v>
                </c:pt>
                <c:pt idx="760">
                  <c:v>6248.6358330000003</c:v>
                </c:pt>
                <c:pt idx="761">
                  <c:v>6260.5308329999998</c:v>
                </c:pt>
                <c:pt idx="762">
                  <c:v>6247</c:v>
                </c:pt>
                <c:pt idx="763">
                  <c:v>6299.3991669999996</c:v>
                </c:pt>
                <c:pt idx="764">
                  <c:v>6452.5716670000002</c:v>
                </c:pt>
                <c:pt idx="765">
                  <c:v>6599.17</c:v>
                </c:pt>
                <c:pt idx="766">
                  <c:v>6596.2761540000001</c:v>
                </c:pt>
                <c:pt idx="767">
                  <c:v>6568.0407690000002</c:v>
                </c:pt>
                <c:pt idx="768">
                  <c:v>6509.61</c:v>
                </c:pt>
                <c:pt idx="769">
                  <c:v>6488.8258329999999</c:v>
                </c:pt>
                <c:pt idx="770">
                  <c:v>6531.6016669999999</c:v>
                </c:pt>
                <c:pt idx="771">
                  <c:v>6504.78</c:v>
                </c:pt>
                <c:pt idx="772">
                  <c:v>6481.4260000000004</c:v>
                </c:pt>
                <c:pt idx="773">
                  <c:v>6508.31</c:v>
                </c:pt>
                <c:pt idx="774">
                  <c:v>6489.77</c:v>
                </c:pt>
                <c:pt idx="775">
                  <c:v>6473.7533329999997</c:v>
                </c:pt>
                <c:pt idx="776">
                  <c:v>6465.9174999999996</c:v>
                </c:pt>
                <c:pt idx="777">
                  <c:v>6457.21</c:v>
                </c:pt>
                <c:pt idx="778">
                  <c:v>6382.6683329999996</c:v>
                </c:pt>
                <c:pt idx="779">
                  <c:v>6309.4528570000002</c:v>
                </c:pt>
                <c:pt idx="780">
                  <c:v>6301.61</c:v>
                </c:pt>
                <c:pt idx="781">
                  <c:v>6342.2808329999998</c:v>
                </c:pt>
                <c:pt idx="782">
                  <c:v>6387.6741670000001</c:v>
                </c:pt>
                <c:pt idx="783">
                  <c:v>6390.42</c:v>
                </c:pt>
                <c:pt idx="784">
                  <c:v>6391.8733329999995</c:v>
                </c:pt>
                <c:pt idx="785">
                  <c:v>6436.9650000000001</c:v>
                </c:pt>
                <c:pt idx="786">
                  <c:v>6437.76</c:v>
                </c:pt>
                <c:pt idx="787">
                  <c:v>6538.79</c:v>
                </c:pt>
                <c:pt idx="788">
                  <c:v>6486.2516670000005</c:v>
                </c:pt>
                <c:pt idx="789">
                  <c:v>6444.97</c:v>
                </c:pt>
                <c:pt idx="790">
                  <c:v>6399.0333330000003</c:v>
                </c:pt>
                <c:pt idx="791">
                  <c:v>6378.268333</c:v>
                </c:pt>
                <c:pt idx="792">
                  <c:v>6408.53</c:v>
                </c:pt>
                <c:pt idx="793">
                  <c:v>6372.0633330000001</c:v>
                </c:pt>
                <c:pt idx="794">
                  <c:v>6176.1549999999997</c:v>
                </c:pt>
                <c:pt idx="795">
                  <c:v>5756.77</c:v>
                </c:pt>
                <c:pt idx="796">
                  <c:v>5596.1925000000001</c:v>
                </c:pt>
                <c:pt idx="797">
                  <c:v>5558.2433330000003</c:v>
                </c:pt>
                <c:pt idx="798">
                  <c:v>5572.44</c:v>
                </c:pt>
                <c:pt idx="799">
                  <c:v>5303.9425000000001</c:v>
                </c:pt>
                <c:pt idx="800">
                  <c:v>4671.97</c:v>
                </c:pt>
                <c:pt idx="801">
                  <c:v>4491.9799999999996</c:v>
                </c:pt>
                <c:pt idx="802">
                  <c:v>4548.7974999999997</c:v>
                </c:pt>
                <c:pt idx="803">
                  <c:v>4309.3374999999996</c:v>
                </c:pt>
                <c:pt idx="804">
                  <c:v>4352.9799999999996</c:v>
                </c:pt>
                <c:pt idx="805">
                  <c:v>3823.5116670000002</c:v>
                </c:pt>
                <c:pt idx="806">
                  <c:v>3920.5366669999999</c:v>
                </c:pt>
                <c:pt idx="807">
                  <c:v>3793.35</c:v>
                </c:pt>
                <c:pt idx="808">
                  <c:v>4103.4538460000003</c:v>
                </c:pt>
                <c:pt idx="809">
                  <c:v>4263.7833330000003</c:v>
                </c:pt>
                <c:pt idx="810">
                  <c:v>4278.7700000000004</c:v>
                </c:pt>
                <c:pt idx="811">
                  <c:v>4116.7775000000001</c:v>
                </c:pt>
                <c:pt idx="812">
                  <c:v>4167.5466669999996</c:v>
                </c:pt>
                <c:pt idx="813">
                  <c:v>4140.6000000000004</c:v>
                </c:pt>
                <c:pt idx="814">
                  <c:v>3961.4933329999999</c:v>
                </c:pt>
                <c:pt idx="815">
                  <c:v>3858.3491669999999</c:v>
                </c:pt>
                <c:pt idx="816">
                  <c:v>3744.98</c:v>
                </c:pt>
                <c:pt idx="817">
                  <c:v>3405.643333</c:v>
                </c:pt>
                <c:pt idx="818">
                  <c:v>3435.34</c:v>
                </c:pt>
                <c:pt idx="819">
                  <c:v>3453.66</c:v>
                </c:pt>
                <c:pt idx="820">
                  <c:v>3523.96</c:v>
                </c:pt>
                <c:pt idx="821">
                  <c:v>3426.19</c:v>
                </c:pt>
                <c:pt idx="822">
                  <c:v>3407.28</c:v>
                </c:pt>
                <c:pt idx="823">
                  <c:v>3406.7624999999998</c:v>
                </c:pt>
                <c:pt idx="824">
                  <c:v>3278.3741669999999</c:v>
                </c:pt>
                <c:pt idx="825">
                  <c:v>3242.42</c:v>
                </c:pt>
                <c:pt idx="826">
                  <c:v>3271.2383329999998</c:v>
                </c:pt>
                <c:pt idx="827">
                  <c:v>3392.4050000000002</c:v>
                </c:pt>
                <c:pt idx="828">
                  <c:v>3556.54</c:v>
                </c:pt>
                <c:pt idx="829">
                  <c:v>3808.0425</c:v>
                </c:pt>
                <c:pt idx="830">
                  <c:v>3982.850833</c:v>
                </c:pt>
                <c:pt idx="831">
                  <c:v>4135.1899999999996</c:v>
                </c:pt>
                <c:pt idx="832">
                  <c:v>3910.9733329999999</c:v>
                </c:pt>
                <c:pt idx="833">
                  <c:v>4027.478333</c:v>
                </c:pt>
                <c:pt idx="834">
                  <c:v>3995.17</c:v>
                </c:pt>
                <c:pt idx="835">
                  <c:v>3813.88</c:v>
                </c:pt>
                <c:pt idx="836">
                  <c:v>3825.3791670000001</c:v>
                </c:pt>
                <c:pt idx="837">
                  <c:v>3848.21</c:v>
                </c:pt>
                <c:pt idx="838">
                  <c:v>3743.9050000000002</c:v>
                </c:pt>
                <c:pt idx="839">
                  <c:v>3912.2858329999999</c:v>
                </c:pt>
                <c:pt idx="840">
                  <c:v>3770.36</c:v>
                </c:pt>
                <c:pt idx="841">
                  <c:v>3791.5458330000001</c:v>
                </c:pt>
                <c:pt idx="842">
                  <c:v>3752.271667</c:v>
                </c:pt>
                <c:pt idx="843">
                  <c:v>3855.88</c:v>
                </c:pt>
                <c:pt idx="844">
                  <c:v>3865.7975000000001</c:v>
                </c:pt>
                <c:pt idx="845">
                  <c:v>3822.626667</c:v>
                </c:pt>
                <c:pt idx="846">
                  <c:v>3856.62</c:v>
                </c:pt>
                <c:pt idx="847">
                  <c:v>3920.4566669999999</c:v>
                </c:pt>
                <c:pt idx="848">
                  <c:v>4036.0933329999998</c:v>
                </c:pt>
                <c:pt idx="849">
                  <c:v>4032.25</c:v>
                </c:pt>
                <c:pt idx="850">
                  <c:v>4034.1383329999999</c:v>
                </c:pt>
                <c:pt idx="851">
                  <c:v>3812.5858330000001</c:v>
                </c:pt>
                <c:pt idx="852">
                  <c:v>3646.25</c:v>
                </c:pt>
                <c:pt idx="853">
                  <c:v>3646.3458329999999</c:v>
                </c:pt>
                <c:pt idx="854">
                  <c:v>3599.8416670000001</c:v>
                </c:pt>
                <c:pt idx="855">
                  <c:v>3531.96</c:v>
                </c:pt>
                <c:pt idx="856">
                  <c:v>3656.7849999999999</c:v>
                </c:pt>
                <c:pt idx="857">
                  <c:v>3621.270833</c:v>
                </c:pt>
                <c:pt idx="858">
                  <c:v>3621.43</c:v>
                </c:pt>
                <c:pt idx="859">
                  <c:v>3632.395</c:v>
                </c:pt>
                <c:pt idx="860">
                  <c:v>3690.5233330000001</c:v>
                </c:pt>
                <c:pt idx="861">
                  <c:v>3703.98</c:v>
                </c:pt>
                <c:pt idx="862">
                  <c:v>3548.4274999999998</c:v>
                </c:pt>
                <c:pt idx="863">
                  <c:v>3540.02</c:v>
                </c:pt>
                <c:pt idx="864">
                  <c:v>3587.35</c:v>
                </c:pt>
                <c:pt idx="865">
                  <c:v>3566.4</c:v>
                </c:pt>
                <c:pt idx="866">
                  <c:v>3586.25</c:v>
                </c:pt>
                <c:pt idx="867">
                  <c:v>3577.79</c:v>
                </c:pt>
                <c:pt idx="868">
                  <c:v>3576.3</c:v>
                </c:pt>
                <c:pt idx="869">
                  <c:v>3554.5</c:v>
                </c:pt>
                <c:pt idx="870">
                  <c:v>3448.58</c:v>
                </c:pt>
                <c:pt idx="871">
                  <c:v>3421.6</c:v>
                </c:pt>
                <c:pt idx="872">
                  <c:v>3470</c:v>
                </c:pt>
                <c:pt idx="873">
                  <c:v>3444.81</c:v>
                </c:pt>
                <c:pt idx="874">
                  <c:v>3475.33</c:v>
                </c:pt>
                <c:pt idx="875">
                  <c:v>3506.22</c:v>
                </c:pt>
                <c:pt idx="876">
                  <c:v>3456.02</c:v>
                </c:pt>
                <c:pt idx="877">
                  <c:v>3452.35</c:v>
                </c:pt>
                <c:pt idx="878">
                  <c:v>3467.34</c:v>
                </c:pt>
                <c:pt idx="879">
                  <c:v>3405.7</c:v>
                </c:pt>
                <c:pt idx="880">
                  <c:v>3394.76</c:v>
                </c:pt>
                <c:pt idx="881">
                  <c:v>3661.08</c:v>
                </c:pt>
                <c:pt idx="882">
                  <c:v>3664.38</c:v>
                </c:pt>
                <c:pt idx="883">
                  <c:v>3686.29</c:v>
                </c:pt>
                <c:pt idx="884">
                  <c:v>3629.47</c:v>
                </c:pt>
                <c:pt idx="885">
                  <c:v>3632.42</c:v>
                </c:pt>
                <c:pt idx="886">
                  <c:v>3614.5</c:v>
                </c:pt>
                <c:pt idx="887">
                  <c:v>3600.31</c:v>
                </c:pt>
                <c:pt idx="888">
                  <c:v>3608.2</c:v>
                </c:pt>
                <c:pt idx="889">
                  <c:v>3619.55</c:v>
                </c:pt>
                <c:pt idx="890">
                  <c:v>3670.74</c:v>
                </c:pt>
                <c:pt idx="891">
                  <c:v>3910.8</c:v>
                </c:pt>
                <c:pt idx="892">
                  <c:v>3926.53</c:v>
                </c:pt>
                <c:pt idx="893">
                  <c:v>3987.18</c:v>
                </c:pt>
                <c:pt idx="894">
                  <c:v>3944.88</c:v>
                </c:pt>
                <c:pt idx="895">
                  <c:v>3983.48</c:v>
                </c:pt>
                <c:pt idx="896">
                  <c:v>4139.6000000000004</c:v>
                </c:pt>
                <c:pt idx="897">
                  <c:v>3766.89</c:v>
                </c:pt>
                <c:pt idx="898">
                  <c:v>3848.33</c:v>
                </c:pt>
                <c:pt idx="899">
                  <c:v>3831.45</c:v>
                </c:pt>
                <c:pt idx="900">
                  <c:v>3833.23</c:v>
                </c:pt>
                <c:pt idx="901">
                  <c:v>3850.08</c:v>
                </c:pt>
                <c:pt idx="902">
                  <c:v>3834.62</c:v>
                </c:pt>
                <c:pt idx="903">
                  <c:v>3831.44</c:v>
                </c:pt>
                <c:pt idx="904">
                  <c:v>3814.58</c:v>
                </c:pt>
                <c:pt idx="905">
                  <c:v>3730.98</c:v>
                </c:pt>
                <c:pt idx="906">
                  <c:v>3872.25</c:v>
                </c:pt>
                <c:pt idx="907">
                  <c:v>3876.85</c:v>
                </c:pt>
                <c:pt idx="908">
                  <c:v>3886.82</c:v>
                </c:pt>
                <c:pt idx="909">
                  <c:v>3875.96</c:v>
                </c:pt>
                <c:pt idx="910">
                  <c:v>3950.56</c:v>
                </c:pt>
                <c:pt idx="911">
                  <c:v>3928.17</c:v>
                </c:pt>
                <c:pt idx="912">
                  <c:v>3881.09</c:v>
                </c:pt>
                <c:pt idx="913">
                  <c:v>3892.51</c:v>
                </c:pt>
                <c:pt idx="914">
                  <c:v>3877.77</c:v>
                </c:pt>
                <c:pt idx="915">
                  <c:v>3885.21</c:v>
                </c:pt>
                <c:pt idx="916">
                  <c:v>3936.5</c:v>
                </c:pt>
                <c:pt idx="917">
                  <c:v>4015.95</c:v>
                </c:pt>
                <c:pt idx="918">
                  <c:v>3994.92</c:v>
                </c:pt>
                <c:pt idx="919">
                  <c:v>3998.77</c:v>
                </c:pt>
                <c:pt idx="920">
                  <c:v>4029.11</c:v>
                </c:pt>
                <c:pt idx="921">
                  <c:v>4056.4</c:v>
                </c:pt>
                <c:pt idx="922">
                  <c:v>3992.34</c:v>
                </c:pt>
                <c:pt idx="923">
                  <c:v>3999.06</c:v>
                </c:pt>
                <c:pt idx="924">
                  <c:v>4011.92</c:v>
                </c:pt>
                <c:pt idx="925">
                  <c:v>3994.11</c:v>
                </c:pt>
                <c:pt idx="926">
                  <c:v>3935.89</c:v>
                </c:pt>
                <c:pt idx="927">
                  <c:v>3947.74</c:v>
                </c:pt>
                <c:pt idx="928">
                  <c:v>4048.51</c:v>
                </c:pt>
                <c:pt idx="929">
                  <c:v>4037.37</c:v>
                </c:pt>
                <c:pt idx="930">
                  <c:v>4115.55</c:v>
                </c:pt>
                <c:pt idx="931">
                  <c:v>4114.4399999999996</c:v>
                </c:pt>
                <c:pt idx="932">
                  <c:v>4114.16</c:v>
                </c:pt>
                <c:pt idx="933">
                  <c:v>4152.53</c:v>
                </c:pt>
                <c:pt idx="934">
                  <c:v>4882.88</c:v>
                </c:pt>
                <c:pt idx="935">
                  <c:v>4959.8100000000004</c:v>
                </c:pt>
                <c:pt idx="936">
                  <c:v>4911.24</c:v>
                </c:pt>
                <c:pt idx="937">
                  <c:v>5028.7700000000004</c:v>
                </c:pt>
                <c:pt idx="938">
                  <c:v>5053.5200000000004</c:v>
                </c:pt>
                <c:pt idx="939">
                  <c:v>5189.3900000000003</c:v>
                </c:pt>
                <c:pt idx="940">
                  <c:v>5268.71</c:v>
                </c:pt>
                <c:pt idx="941">
                  <c:v>5175.8100000000004</c:v>
                </c:pt>
                <c:pt idx="942">
                  <c:v>5310.18</c:v>
                </c:pt>
                <c:pt idx="943">
                  <c:v>5035.0200000000004</c:v>
                </c:pt>
                <c:pt idx="944">
                  <c:v>5072.8500000000004</c:v>
                </c:pt>
                <c:pt idx="945">
                  <c:v>5064.62</c:v>
                </c:pt>
                <c:pt idx="946">
                  <c:v>5152.51</c:v>
                </c:pt>
                <c:pt idx="947">
                  <c:v>5036.18</c:v>
                </c:pt>
                <c:pt idx="948">
                  <c:v>5196.6499999999996</c:v>
                </c:pt>
                <c:pt idx="949">
                  <c:v>5220.37</c:v>
                </c:pt>
                <c:pt idx="950">
                  <c:v>5276.31</c:v>
                </c:pt>
                <c:pt idx="951">
                  <c:v>5277.04</c:v>
                </c:pt>
                <c:pt idx="952">
                  <c:v>5309.28</c:v>
                </c:pt>
                <c:pt idx="953">
                  <c:v>5281.83</c:v>
                </c:pt>
                <c:pt idx="954">
                  <c:v>5377.19</c:v>
                </c:pt>
                <c:pt idx="955">
                  <c:v>5518.16</c:v>
                </c:pt>
                <c:pt idx="956">
                  <c:v>5434.19</c:v>
                </c:pt>
                <c:pt idx="957">
                  <c:v>5195.6099999999997</c:v>
                </c:pt>
                <c:pt idx="958">
                  <c:v>5292.83</c:v>
                </c:pt>
                <c:pt idx="959">
                  <c:v>5280.19</c:v>
                </c:pt>
                <c:pt idx="960">
                  <c:v>5301.29</c:v>
                </c:pt>
                <c:pt idx="961">
                  <c:v>5260.65</c:v>
                </c:pt>
                <c:pt idx="962">
                  <c:v>5269.79</c:v>
                </c:pt>
                <c:pt idx="963">
                  <c:v>5326.67</c:v>
                </c:pt>
                <c:pt idx="964">
                  <c:v>5390.16</c:v>
                </c:pt>
                <c:pt idx="965">
                  <c:v>5657.14</c:v>
                </c:pt>
                <c:pt idx="966">
                  <c:v>5771.08</c:v>
                </c:pt>
                <c:pt idx="967">
                  <c:v>5717.66</c:v>
                </c:pt>
                <c:pt idx="968">
                  <c:v>5684.47</c:v>
                </c:pt>
                <c:pt idx="969">
                  <c:v>5755.72</c:v>
                </c:pt>
                <c:pt idx="970">
                  <c:v>5936.72</c:v>
                </c:pt>
                <c:pt idx="971">
                  <c:v>6146.91</c:v>
                </c:pt>
                <c:pt idx="972">
                  <c:v>6348.02</c:v>
                </c:pt>
                <c:pt idx="973">
                  <c:v>7248.31</c:v>
                </c:pt>
                <c:pt idx="974">
                  <c:v>6978.63</c:v>
                </c:pt>
                <c:pt idx="975">
                  <c:v>7823.11</c:v>
                </c:pt>
                <c:pt idx="976">
                  <c:v>7992.69</c:v>
                </c:pt>
                <c:pt idx="977">
                  <c:v>8206.9</c:v>
                </c:pt>
                <c:pt idx="978">
                  <c:v>7885.96</c:v>
                </c:pt>
                <c:pt idx="979">
                  <c:v>7362.22</c:v>
                </c:pt>
                <c:pt idx="980">
                  <c:v>7265.05</c:v>
                </c:pt>
                <c:pt idx="981">
                  <c:v>8193.7000000000007</c:v>
                </c:pt>
                <c:pt idx="982">
                  <c:v>8007.03</c:v>
                </c:pt>
                <c:pt idx="983">
                  <c:v>7952.5</c:v>
                </c:pt>
                <c:pt idx="984">
                  <c:v>7625.93</c:v>
                </c:pt>
                <c:pt idx="985">
                  <c:v>7880.29</c:v>
                </c:pt>
                <c:pt idx="986">
                  <c:v>8003.26</c:v>
                </c:pt>
                <c:pt idx="987">
                  <c:v>8071.45</c:v>
                </c:pt>
                <c:pt idx="988">
                  <c:v>8744.42</c:v>
                </c:pt>
                <c:pt idx="989">
                  <c:v>8770.06</c:v>
                </c:pt>
                <c:pt idx="990">
                  <c:v>8719.8799999999992</c:v>
                </c:pt>
                <c:pt idx="991">
                  <c:v>8662.98</c:v>
                </c:pt>
                <c:pt idx="992">
                  <c:v>8272.4599999999991</c:v>
                </c:pt>
                <c:pt idx="993">
                  <c:v>8553.81</c:v>
                </c:pt>
                <c:pt idx="994">
                  <c:v>8554.7999999999993</c:v>
                </c:pt>
                <c:pt idx="995">
                  <c:v>8739.0300000000007</c:v>
                </c:pt>
                <c:pt idx="996">
                  <c:v>8134.92</c:v>
                </c:pt>
                <c:pt idx="997">
                  <c:v>7675.8</c:v>
                </c:pt>
                <c:pt idx="998">
                  <c:v>7786.04</c:v>
                </c:pt>
                <c:pt idx="999">
                  <c:v>7803.23</c:v>
                </c:pt>
                <c:pt idx="1000">
                  <c:v>7998.29</c:v>
                </c:pt>
                <c:pt idx="1001">
                  <c:v>7931.34</c:v>
                </c:pt>
                <c:pt idx="1002">
                  <c:v>7640.61</c:v>
                </c:pt>
                <c:pt idx="1003">
                  <c:v>8020.38</c:v>
                </c:pt>
                <c:pt idx="1004">
                  <c:v>7917.58</c:v>
                </c:pt>
                <c:pt idx="1005">
                  <c:v>8173.06</c:v>
                </c:pt>
                <c:pt idx="1006">
                  <c:v>8237.8799999999992</c:v>
                </c:pt>
                <c:pt idx="1007">
                  <c:v>8693.6</c:v>
                </c:pt>
                <c:pt idx="1008">
                  <c:v>8859.4699999999993</c:v>
                </c:pt>
                <c:pt idx="1009">
                  <c:v>8978.99</c:v>
                </c:pt>
                <c:pt idx="1010">
                  <c:v>9327.48</c:v>
                </c:pt>
                <c:pt idx="1011">
                  <c:v>9076.18</c:v>
                </c:pt>
                <c:pt idx="1012">
                  <c:v>9281.7000000000007</c:v>
                </c:pt>
                <c:pt idx="1013">
                  <c:v>9531.35</c:v>
                </c:pt>
                <c:pt idx="1014">
                  <c:v>10209.379999999999</c:v>
                </c:pt>
                <c:pt idx="1015">
                  <c:v>10668.63</c:v>
                </c:pt>
                <c:pt idx="1016">
                  <c:v>10814.48</c:v>
                </c:pt>
                <c:pt idx="1017">
                  <c:v>11017.5</c:v>
                </c:pt>
                <c:pt idx="1018">
                  <c:v>11766.4</c:v>
                </c:pt>
                <c:pt idx="1019">
                  <c:v>12932.55</c:v>
                </c:pt>
                <c:pt idx="1020">
                  <c:v>11132.85</c:v>
                </c:pt>
                <c:pt idx="1021">
                  <c:v>12374.35</c:v>
                </c:pt>
                <c:pt idx="1022">
                  <c:v>11890.38</c:v>
                </c:pt>
                <c:pt idx="1023">
                  <c:v>10737.73</c:v>
                </c:pt>
                <c:pt idx="1024">
                  <c:v>10578.72</c:v>
                </c:pt>
                <c:pt idx="1025">
                  <c:v>10805.4</c:v>
                </c:pt>
                <c:pt idx="1026">
                  <c:v>11984.76</c:v>
                </c:pt>
                <c:pt idx="1027">
                  <c:v>11160.49</c:v>
                </c:pt>
                <c:pt idx="1028">
                  <c:v>10955.16</c:v>
                </c:pt>
                <c:pt idx="1029">
                  <c:v>11232.04</c:v>
                </c:pt>
                <c:pt idx="1030">
                  <c:v>11477.01</c:v>
                </c:pt>
                <c:pt idx="1031">
                  <c:v>12313.08</c:v>
                </c:pt>
                <c:pt idx="1032">
                  <c:v>12586.78</c:v>
                </c:pt>
                <c:pt idx="1033">
                  <c:v>12099.9</c:v>
                </c:pt>
                <c:pt idx="1034">
                  <c:v>11352.87</c:v>
                </c:pt>
                <c:pt idx="1035">
                  <c:v>11803.97</c:v>
                </c:pt>
                <c:pt idx="1036">
                  <c:v>11389.1</c:v>
                </c:pt>
                <c:pt idx="1037">
                  <c:v>10186.959999999999</c:v>
                </c:pt>
                <c:pt idx="1038">
                  <c:v>10873.5</c:v>
                </c:pt>
                <c:pt idx="1039">
                  <c:v>9397.7199999999993</c:v>
                </c:pt>
                <c:pt idx="1040">
                  <c:v>9674.2800000000007</c:v>
                </c:pt>
                <c:pt idx="1041">
                  <c:v>10638.56</c:v>
                </c:pt>
                <c:pt idx="1042">
                  <c:v>10535.75</c:v>
                </c:pt>
                <c:pt idx="1043">
                  <c:v>10764.9</c:v>
                </c:pt>
                <c:pt idx="1044">
                  <c:v>10587.41</c:v>
                </c:pt>
                <c:pt idx="1045">
                  <c:v>10323.620000000001</c:v>
                </c:pt>
                <c:pt idx="1046">
                  <c:v>9844.2999999999993</c:v>
                </c:pt>
                <c:pt idx="1047">
                  <c:v>9772.17</c:v>
                </c:pt>
                <c:pt idx="1048">
                  <c:v>9875.17</c:v>
                </c:pt>
                <c:pt idx="1049">
                  <c:v>9848.65</c:v>
                </c:pt>
                <c:pt idx="1050">
                  <c:v>9473.99</c:v>
                </c:pt>
                <c:pt idx="1051">
                  <c:v>9530</c:v>
                </c:pt>
                <c:pt idx="1052">
                  <c:v>9501.33</c:v>
                </c:pt>
                <c:pt idx="1053">
                  <c:v>9589.1299999999992</c:v>
                </c:pt>
                <c:pt idx="1054">
                  <c:v>10084.700000000001</c:v>
                </c:pt>
                <c:pt idx="1055">
                  <c:v>10407.17</c:v>
                </c:pt>
                <c:pt idx="1056">
                  <c:v>10529.55</c:v>
                </c:pt>
                <c:pt idx="1057">
                  <c:v>10814.57</c:v>
                </c:pt>
                <c:pt idx="1058">
                  <c:v>10980.23</c:v>
                </c:pt>
                <c:pt idx="1059">
                  <c:v>11787.99</c:v>
                </c:pt>
                <c:pt idx="1060">
                  <c:v>11465.67</c:v>
                </c:pt>
                <c:pt idx="1061">
                  <c:v>11960.82</c:v>
                </c:pt>
                <c:pt idx="1062">
                  <c:v>11996.41</c:v>
                </c:pt>
                <c:pt idx="1063">
                  <c:v>11856.64</c:v>
                </c:pt>
                <c:pt idx="1064">
                  <c:v>11282.22</c:v>
                </c:pt>
                <c:pt idx="1065">
                  <c:v>11566.84</c:v>
                </c:pt>
                <c:pt idx="1066">
                  <c:v>11386.26</c:v>
                </c:pt>
                <c:pt idx="1067">
                  <c:v>10858.12</c:v>
                </c:pt>
                <c:pt idx="1068">
                  <c:v>10016.959999999999</c:v>
                </c:pt>
                <c:pt idx="1069">
                  <c:v>10302.17</c:v>
                </c:pt>
                <c:pt idx="1070">
                  <c:v>10359.44</c:v>
                </c:pt>
                <c:pt idx="1071">
                  <c:v>10214.52</c:v>
                </c:pt>
                <c:pt idx="1072">
                  <c:v>10317.6</c:v>
                </c:pt>
                <c:pt idx="1073">
                  <c:v>10917.26</c:v>
                </c:pt>
                <c:pt idx="1074">
                  <c:v>10760.56</c:v>
                </c:pt>
                <c:pt idx="1075">
                  <c:v>10129.4</c:v>
                </c:pt>
                <c:pt idx="1076">
                  <c:v>10111.98</c:v>
                </c:pt>
                <c:pt idx="1077">
                  <c:v>10405.81</c:v>
                </c:pt>
                <c:pt idx="1078">
                  <c:v>10143.799999999999</c:v>
                </c:pt>
                <c:pt idx="1079">
                  <c:v>10135.06</c:v>
                </c:pt>
                <c:pt idx="1080">
                  <c:v>10360.280000000001</c:v>
                </c:pt>
                <c:pt idx="1081">
                  <c:v>10171.950000000001</c:v>
                </c:pt>
                <c:pt idx="1082">
                  <c:v>9717.82</c:v>
                </c:pt>
                <c:pt idx="1083">
                  <c:v>9484.5499999999993</c:v>
                </c:pt>
                <c:pt idx="1084">
                  <c:v>9577.99</c:v>
                </c:pt>
                <c:pt idx="1085">
                  <c:v>9600.9</c:v>
                </c:pt>
                <c:pt idx="1086">
                  <c:v>9769.7900000000009</c:v>
                </c:pt>
                <c:pt idx="1087">
                  <c:v>10386.64</c:v>
                </c:pt>
                <c:pt idx="1088">
                  <c:v>10621.29</c:v>
                </c:pt>
                <c:pt idx="1089">
                  <c:v>10584.16</c:v>
                </c:pt>
                <c:pt idx="1090">
                  <c:v>10577.8</c:v>
                </c:pt>
                <c:pt idx="1091">
                  <c:v>10317.469999999999</c:v>
                </c:pt>
                <c:pt idx="1092">
                  <c:v>10487.21</c:v>
                </c:pt>
                <c:pt idx="1093">
                  <c:v>10406.31</c:v>
                </c:pt>
                <c:pt idx="1094">
                  <c:v>10313.66</c:v>
                </c:pt>
                <c:pt idx="1095">
                  <c:v>10101.030000000001</c:v>
                </c:pt>
                <c:pt idx="1096">
                  <c:v>10159.32</c:v>
                </c:pt>
                <c:pt idx="1097">
                  <c:v>10420.16</c:v>
                </c:pt>
                <c:pt idx="1098">
                  <c:v>10363.9</c:v>
                </c:pt>
                <c:pt idx="1099">
                  <c:v>10361.33</c:v>
                </c:pt>
                <c:pt idx="1100">
                  <c:v>10310.43</c:v>
                </c:pt>
                <c:pt idx="1101">
                  <c:v>10265.629999999999</c:v>
                </c:pt>
                <c:pt idx="1102">
                  <c:v>10190.36</c:v>
                </c:pt>
                <c:pt idx="1103">
                  <c:v>10157.59</c:v>
                </c:pt>
                <c:pt idx="1104">
                  <c:v>10275.879999999999</c:v>
                </c:pt>
                <c:pt idx="1105">
                  <c:v>10173.11</c:v>
                </c:pt>
                <c:pt idx="1106">
                  <c:v>9979.49</c:v>
                </c:pt>
                <c:pt idx="1107">
                  <c:v>10033.049999999999</c:v>
                </c:pt>
                <c:pt idx="1108">
                  <c:v>9683.3799999999992</c:v>
                </c:pt>
                <c:pt idx="1109">
                  <c:v>8553.61</c:v>
                </c:pt>
                <c:pt idx="1110">
                  <c:v>8432.23</c:v>
                </c:pt>
                <c:pt idx="1111">
                  <c:v>8055.64</c:v>
                </c:pt>
                <c:pt idx="1112">
                  <c:v>8193.9</c:v>
                </c:pt>
                <c:pt idx="1113">
                  <c:v>8225</c:v>
                </c:pt>
                <c:pt idx="1114">
                  <c:v>8056.74</c:v>
                </c:pt>
                <c:pt idx="1115">
                  <c:v>8307.74</c:v>
                </c:pt>
                <c:pt idx="1116">
                  <c:v>8322.92</c:v>
                </c:pt>
                <c:pt idx="1117">
                  <c:v>8382.0300000000007</c:v>
                </c:pt>
                <c:pt idx="1118">
                  <c:v>8236.17</c:v>
                </c:pt>
                <c:pt idx="1119">
                  <c:v>8155.48</c:v>
                </c:pt>
                <c:pt idx="1120">
                  <c:v>8147.69</c:v>
                </c:pt>
                <c:pt idx="1121">
                  <c:v>7869.74</c:v>
                </c:pt>
                <c:pt idx="1122">
                  <c:v>8212.02</c:v>
                </c:pt>
                <c:pt idx="1123">
                  <c:v>8190</c:v>
                </c:pt>
                <c:pt idx="1124">
                  <c:v>8587.92</c:v>
                </c:pt>
                <c:pt idx="1125">
                  <c:v>8586.9</c:v>
                </c:pt>
                <c:pt idx="1126">
                  <c:v>8269.73</c:v>
                </c:pt>
                <c:pt idx="1127">
                  <c:v>8308.01</c:v>
                </c:pt>
                <c:pt idx="1128">
                  <c:v>8283.76</c:v>
                </c:pt>
                <c:pt idx="1129">
                  <c:v>8353.5400000000009</c:v>
                </c:pt>
                <c:pt idx="1130">
                  <c:v>8162.16</c:v>
                </c:pt>
                <c:pt idx="1131">
                  <c:v>8002.51</c:v>
                </c:pt>
                <c:pt idx="1132">
                  <c:v>8076.78</c:v>
                </c:pt>
                <c:pt idx="1133">
                  <c:v>7954.15</c:v>
                </c:pt>
                <c:pt idx="1134">
                  <c:v>7960.04</c:v>
                </c:pt>
                <c:pt idx="1135">
                  <c:v>8231.06</c:v>
                </c:pt>
                <c:pt idx="1136">
                  <c:v>8222.52</c:v>
                </c:pt>
                <c:pt idx="1137">
                  <c:v>8026.76</c:v>
                </c:pt>
                <c:pt idx="1138">
                  <c:v>7469.56</c:v>
                </c:pt>
                <c:pt idx="1139">
                  <c:v>7431.88</c:v>
                </c:pt>
                <c:pt idx="1140">
                  <c:v>8666.7900000000009</c:v>
                </c:pt>
                <c:pt idx="1141">
                  <c:v>9259.7999999999993</c:v>
                </c:pt>
                <c:pt idx="1142">
                  <c:v>9551.5400000000009</c:v>
                </c:pt>
                <c:pt idx="1143">
                  <c:v>9218.76</c:v>
                </c:pt>
                <c:pt idx="1144">
                  <c:v>9433.35</c:v>
                </c:pt>
                <c:pt idx="1145">
                  <c:v>9164.6200000000008</c:v>
                </c:pt>
                <c:pt idx="1146">
                  <c:v>9147.98</c:v>
                </c:pt>
                <c:pt idx="1147">
                  <c:v>9252.99</c:v>
                </c:pt>
                <c:pt idx="1148">
                  <c:v>9301.18</c:v>
                </c:pt>
                <c:pt idx="1149">
                  <c:v>9206.16</c:v>
                </c:pt>
                <c:pt idx="1150">
                  <c:v>9418.0499999999993</c:v>
                </c:pt>
                <c:pt idx="1151">
                  <c:v>9310.19</c:v>
                </c:pt>
                <c:pt idx="1152">
                  <c:v>9343.34</c:v>
                </c:pt>
                <c:pt idx="1153">
                  <c:v>9204.24</c:v>
                </c:pt>
                <c:pt idx="1154">
                  <c:v>8766.0400000000009</c:v>
                </c:pt>
                <c:pt idx="1155">
                  <c:v>8809.41</c:v>
                </c:pt>
                <c:pt idx="1156">
                  <c:v>9037.1200000000008</c:v>
                </c:pt>
                <c:pt idx="1157">
                  <c:v>8717.81</c:v>
                </c:pt>
                <c:pt idx="1158">
                  <c:v>8801.52</c:v>
                </c:pt>
                <c:pt idx="1159">
                  <c:v>8762.42</c:v>
                </c:pt>
                <c:pt idx="1160">
                  <c:v>8632.32</c:v>
                </c:pt>
                <c:pt idx="1161">
                  <c:v>8457.69</c:v>
                </c:pt>
                <c:pt idx="1162">
                  <c:v>8482.7000000000007</c:v>
                </c:pt>
                <c:pt idx="1163">
                  <c:v>8503.93</c:v>
                </c:pt>
                <c:pt idx="1164">
                  <c:v>8175.99</c:v>
                </c:pt>
                <c:pt idx="1165">
                  <c:v>8120.8</c:v>
                </c:pt>
                <c:pt idx="1166">
                  <c:v>8081.81</c:v>
                </c:pt>
                <c:pt idx="1167">
                  <c:v>7617.07</c:v>
                </c:pt>
                <c:pt idx="1168">
                  <c:v>7286.35</c:v>
                </c:pt>
                <c:pt idx="1169">
                  <c:v>7324.03</c:v>
                </c:pt>
                <c:pt idx="1170">
                  <c:v>6907.4</c:v>
                </c:pt>
                <c:pt idx="1171">
                  <c:v>7130.25</c:v>
                </c:pt>
                <c:pt idx="1172">
                  <c:v>7163.63</c:v>
                </c:pt>
                <c:pt idx="1173">
                  <c:v>7523.83</c:v>
                </c:pt>
                <c:pt idx="1174">
                  <c:v>7431</c:v>
                </c:pt>
                <c:pt idx="1175">
                  <c:v>7757.47</c:v>
                </c:pt>
                <c:pt idx="1176">
                  <c:v>7557.72</c:v>
                </c:pt>
                <c:pt idx="1177">
                  <c:v>7402.69</c:v>
                </c:pt>
                <c:pt idx="1178">
                  <c:v>7309.59</c:v>
                </c:pt>
                <c:pt idx="1179">
                  <c:v>7296.77</c:v>
                </c:pt>
                <c:pt idx="1180">
                  <c:v>7192.85</c:v>
                </c:pt>
                <c:pt idx="1181">
                  <c:v>7395.97</c:v>
                </c:pt>
                <c:pt idx="1182">
                  <c:v>7547.19</c:v>
                </c:pt>
                <c:pt idx="1183">
                  <c:v>7504.83</c:v>
                </c:pt>
                <c:pt idx="1184">
                  <c:v>7522.39</c:v>
                </c:pt>
                <c:pt idx="1185">
                  <c:v>7337.42</c:v>
                </c:pt>
                <c:pt idx="1186">
                  <c:v>7220.76</c:v>
                </c:pt>
                <c:pt idx="1187">
                  <c:v>7202.31</c:v>
                </c:pt>
                <c:pt idx="1188">
                  <c:v>7189.16</c:v>
                </c:pt>
                <c:pt idx="1189">
                  <c:v>7251.87</c:v>
                </c:pt>
                <c:pt idx="1190">
                  <c:v>7067.74</c:v>
                </c:pt>
                <c:pt idx="1191">
                  <c:v>7111.14</c:v>
                </c:pt>
                <c:pt idx="1192">
                  <c:v>6879.54</c:v>
                </c:pt>
                <c:pt idx="1193">
                  <c:v>6612.12</c:v>
                </c:pt>
                <c:pt idx="1194">
                  <c:v>7284.29</c:v>
                </c:pt>
                <c:pt idx="1195">
                  <c:v>7150.86</c:v>
                </c:pt>
                <c:pt idx="1196">
                  <c:v>7190.17</c:v>
                </c:pt>
                <c:pt idx="1197">
                  <c:v>7143.2</c:v>
                </c:pt>
                <c:pt idx="1198">
                  <c:v>7514.41</c:v>
                </c:pt>
                <c:pt idx="1199">
                  <c:v>7322.08</c:v>
                </c:pt>
                <c:pt idx="1200">
                  <c:v>7250.69</c:v>
                </c:pt>
                <c:pt idx="1201">
                  <c:v>7192.72</c:v>
                </c:pt>
                <c:pt idx="1202">
                  <c:v>7194.4</c:v>
                </c:pt>
                <c:pt idx="1203">
                  <c:v>7243.93</c:v>
                </c:pt>
                <c:pt idx="1204">
                  <c:v>7301.07</c:v>
                </c:pt>
                <c:pt idx="1205">
                  <c:v>7385.36</c:v>
                </c:pt>
                <c:pt idx="1206">
                  <c:v>7219.6</c:v>
                </c:pt>
                <c:pt idx="1207">
                  <c:v>7168.31</c:v>
                </c:pt>
                <c:pt idx="1208">
                  <c:v>7175.68</c:v>
                </c:pt>
                <c:pt idx="1209">
                  <c:v>6944.33</c:v>
                </c:pt>
                <c:pt idx="1210">
                  <c:v>7326.35</c:v>
                </c:pt>
                <c:pt idx="1211">
                  <c:v>7347.89</c:v>
                </c:pt>
                <c:pt idx="1212">
                  <c:v>7351.57</c:v>
                </c:pt>
                <c:pt idx="1213">
                  <c:v>7759.24</c:v>
                </c:pt>
                <c:pt idx="1214">
                  <c:v>8165.47</c:v>
                </c:pt>
                <c:pt idx="1215">
                  <c:v>8042.65</c:v>
                </c:pt>
                <c:pt idx="1216">
                  <c:v>7817.92</c:v>
                </c:pt>
                <c:pt idx="1217">
                  <c:v>8184.66</c:v>
                </c:pt>
                <c:pt idx="1218">
                  <c:v>8021.49</c:v>
                </c:pt>
                <c:pt idx="1219">
                  <c:v>8173.97</c:v>
                </c:pt>
                <c:pt idx="1220">
                  <c:v>8105.24</c:v>
                </c:pt>
                <c:pt idx="1221">
                  <c:v>8842.42</c:v>
                </c:pt>
                <c:pt idx="1222">
                  <c:v>8813.89</c:v>
                </c:pt>
                <c:pt idx="1223">
                  <c:v>8722.0300000000007</c:v>
                </c:pt>
                <c:pt idx="1224">
                  <c:v>8900.34</c:v>
                </c:pt>
                <c:pt idx="1225">
                  <c:v>8910.85</c:v>
                </c:pt>
                <c:pt idx="1226">
                  <c:v>8703.36</c:v>
                </c:pt>
                <c:pt idx="1227">
                  <c:v>8626.4699999999993</c:v>
                </c:pt>
                <c:pt idx="1228">
                  <c:v>8722.26</c:v>
                </c:pt>
                <c:pt idx="1229">
                  <c:v>8658.94</c:v>
                </c:pt>
                <c:pt idx="1230">
                  <c:v>8388.11</c:v>
                </c:pt>
                <c:pt idx="1231">
                  <c:v>8428.17</c:v>
                </c:pt>
                <c:pt idx="1232">
                  <c:v>8327.36</c:v>
                </c:pt>
                <c:pt idx="1233">
                  <c:v>8588.42</c:v>
                </c:pt>
                <c:pt idx="1234">
                  <c:v>8895.7800000000007</c:v>
                </c:pt>
                <c:pt idx="1235">
                  <c:v>9385.69</c:v>
                </c:pt>
                <c:pt idx="1236">
                  <c:v>9279.81</c:v>
                </c:pt>
                <c:pt idx="1237">
                  <c:v>9502.3700000000008</c:v>
                </c:pt>
                <c:pt idx="1238">
                  <c:v>9333.77</c:v>
                </c:pt>
                <c:pt idx="1239">
                  <c:v>9378.09</c:v>
                </c:pt>
                <c:pt idx="1240">
                  <c:v>9314.56</c:v>
                </c:pt>
                <c:pt idx="1241">
                  <c:v>9162.14</c:v>
                </c:pt>
                <c:pt idx="1242">
                  <c:v>9162.14</c:v>
                </c:pt>
                <c:pt idx="1243">
                  <c:v>9614.9</c:v>
                </c:pt>
                <c:pt idx="1244">
                  <c:v>9755.66</c:v>
                </c:pt>
                <c:pt idx="1245">
                  <c:v>9807.5400000000009</c:v>
                </c:pt>
                <c:pt idx="1246">
                  <c:v>9907.1200000000008</c:v>
                </c:pt>
                <c:pt idx="1247">
                  <c:v>10162.41</c:v>
                </c:pt>
                <c:pt idx="1248">
                  <c:v>9854.7900000000009</c:v>
                </c:pt>
                <c:pt idx="1249">
                  <c:v>10275.379999999999</c:v>
                </c:pt>
                <c:pt idx="1250">
                  <c:v>10354.299999999999</c:v>
                </c:pt>
                <c:pt idx="1251">
                  <c:v>10242.43</c:v>
                </c:pt>
                <c:pt idx="1252">
                  <c:v>10368.530000000001</c:v>
                </c:pt>
                <c:pt idx="1253">
                  <c:v>9904.17</c:v>
                </c:pt>
                <c:pt idx="1254">
                  <c:v>9937.67</c:v>
                </c:pt>
                <c:pt idx="1255">
                  <c:v>9703.93</c:v>
                </c:pt>
                <c:pt idx="1256">
                  <c:v>10180.65</c:v>
                </c:pt>
                <c:pt idx="1257">
                  <c:v>9604.7199999999993</c:v>
                </c:pt>
                <c:pt idx="1258">
                  <c:v>9606.86</c:v>
                </c:pt>
                <c:pt idx="1259">
                  <c:v>9696.58</c:v>
                </c:pt>
                <c:pt idx="1260">
                  <c:v>9669.6299999999992</c:v>
                </c:pt>
                <c:pt idx="1261">
                  <c:v>9989.39</c:v>
                </c:pt>
                <c:pt idx="1262">
                  <c:v>9663.75</c:v>
                </c:pt>
                <c:pt idx="1263">
                  <c:v>9309.15</c:v>
                </c:pt>
                <c:pt idx="1264">
                  <c:v>8785.52</c:v>
                </c:pt>
                <c:pt idx="1265">
                  <c:v>8804.7199999999993</c:v>
                </c:pt>
                <c:pt idx="1266">
                  <c:v>8712.35</c:v>
                </c:pt>
                <c:pt idx="1267">
                  <c:v>8534.17</c:v>
                </c:pt>
                <c:pt idx="1268">
                  <c:v>8912.82</c:v>
                </c:pt>
                <c:pt idx="1269">
                  <c:v>8912.82</c:v>
                </c:pt>
                <c:pt idx="1270">
                  <c:v>8754.34</c:v>
                </c:pt>
                <c:pt idx="1271">
                  <c:v>8758.9</c:v>
                </c:pt>
                <c:pt idx="1272">
                  <c:v>9067.39</c:v>
                </c:pt>
                <c:pt idx="1273">
                  <c:v>9155.89</c:v>
                </c:pt>
                <c:pt idx="1274">
                  <c:v>8898.6299999999992</c:v>
                </c:pt>
                <c:pt idx="1275">
                  <c:v>8039.38</c:v>
                </c:pt>
                <c:pt idx="1276">
                  <c:v>7931.94</c:v>
                </c:pt>
                <c:pt idx="1277">
                  <c:v>7885.46</c:v>
                </c:pt>
                <c:pt idx="1278">
                  <c:v>7936.65</c:v>
                </c:pt>
                <c:pt idx="1279">
                  <c:v>4830.21</c:v>
                </c:pt>
                <c:pt idx="1280">
                  <c:v>5609.03</c:v>
                </c:pt>
                <c:pt idx="1281">
                  <c:v>5166.26</c:v>
                </c:pt>
                <c:pt idx="1282">
                  <c:v>5348.44</c:v>
                </c:pt>
                <c:pt idx="1283">
                  <c:v>5026.3500000000004</c:v>
                </c:pt>
                <c:pt idx="1284">
                  <c:v>5357.61</c:v>
                </c:pt>
                <c:pt idx="1285">
                  <c:v>5410.23</c:v>
                </c:pt>
                <c:pt idx="1286">
                  <c:v>6195.2</c:v>
                </c:pt>
                <c:pt idx="1287">
                  <c:v>6226.44</c:v>
                </c:pt>
                <c:pt idx="1288">
                  <c:v>6189.85</c:v>
                </c:pt>
                <c:pt idx="1289">
                  <c:v>5822.62</c:v>
                </c:pt>
                <c:pt idx="1290">
                  <c:v>6502.16</c:v>
                </c:pt>
                <c:pt idx="1291">
                  <c:v>6768.49</c:v>
                </c:pt>
                <c:pt idx="1292">
                  <c:v>6698.46</c:v>
                </c:pt>
                <c:pt idx="1293">
                  <c:v>6763.75</c:v>
                </c:pt>
                <c:pt idx="1294">
                  <c:v>6369.09</c:v>
                </c:pt>
                <c:pt idx="1295">
                  <c:v>6260.95</c:v>
                </c:pt>
                <c:pt idx="1296">
                  <c:v>5885.41</c:v>
                </c:pt>
                <c:pt idx="1297">
                  <c:v>6405.29</c:v>
                </c:pt>
                <c:pt idx="1298">
                  <c:v>6428.28</c:v>
                </c:pt>
                <c:pt idx="1299">
                  <c:v>6652.87</c:v>
                </c:pt>
                <c:pt idx="1300">
                  <c:v>6809.11</c:v>
                </c:pt>
                <c:pt idx="1301">
                  <c:v>6741.67</c:v>
                </c:pt>
                <c:pt idx="1302">
                  <c:v>6871.69</c:v>
                </c:pt>
                <c:pt idx="1303">
                  <c:v>6777.44</c:v>
                </c:pt>
                <c:pt idx="1304">
                  <c:v>7343.2</c:v>
                </c:pt>
                <c:pt idx="1305">
                  <c:v>7205.55</c:v>
                </c:pt>
                <c:pt idx="1306">
                  <c:v>7365.03</c:v>
                </c:pt>
                <c:pt idx="1307">
                  <c:v>7293.69</c:v>
                </c:pt>
                <c:pt idx="1308">
                  <c:v>6873.24</c:v>
                </c:pt>
                <c:pt idx="1309">
                  <c:v>6891.6</c:v>
                </c:pt>
                <c:pt idx="1310">
                  <c:v>6915.37</c:v>
                </c:pt>
                <c:pt idx="1311">
                  <c:v>6857.66</c:v>
                </c:pt>
                <c:pt idx="1312">
                  <c:v>6871.95</c:v>
                </c:pt>
                <c:pt idx="1313">
                  <c:v>6623.8</c:v>
                </c:pt>
                <c:pt idx="1314">
                  <c:v>7112.27</c:v>
                </c:pt>
                <c:pt idx="1315">
                  <c:v>7034.89</c:v>
                </c:pt>
                <c:pt idx="1316">
                  <c:v>7259.36</c:v>
                </c:pt>
                <c:pt idx="1317">
                  <c:v>7130.04</c:v>
                </c:pt>
                <c:pt idx="1318">
                  <c:v>6840.24</c:v>
                </c:pt>
                <c:pt idx="1319">
                  <c:v>6852.52</c:v>
                </c:pt>
                <c:pt idx="1320">
                  <c:v>7130.99</c:v>
                </c:pt>
                <c:pt idx="1321">
                  <c:v>7477.6</c:v>
                </c:pt>
                <c:pt idx="1322">
                  <c:v>7507.08</c:v>
                </c:pt>
                <c:pt idx="1323">
                  <c:v>7549.52</c:v>
                </c:pt>
                <c:pt idx="1324">
                  <c:v>7699.27</c:v>
                </c:pt>
                <c:pt idx="1325">
                  <c:v>7790.66</c:v>
                </c:pt>
                <c:pt idx="1326">
                  <c:v>7765.33</c:v>
                </c:pt>
                <c:pt idx="1327">
                  <c:v>8777.6299999999992</c:v>
                </c:pt>
                <c:pt idx="1328">
                  <c:v>8628.77</c:v>
                </c:pt>
                <c:pt idx="1329">
                  <c:v>8824.66</c:v>
                </c:pt>
                <c:pt idx="1330">
                  <c:v>8973.82</c:v>
                </c:pt>
                <c:pt idx="1331">
                  <c:v>8903.9500000000007</c:v>
                </c:pt>
                <c:pt idx="1332">
                  <c:v>8885.93</c:v>
                </c:pt>
                <c:pt idx="1333">
                  <c:v>9030.9599999999991</c:v>
                </c:pt>
                <c:pt idx="1334">
                  <c:v>9170.7900000000009</c:v>
                </c:pt>
                <c:pt idx="1335">
                  <c:v>10002.48</c:v>
                </c:pt>
                <c:pt idx="1336">
                  <c:v>9821.7999999999993</c:v>
                </c:pt>
                <c:pt idx="1337">
                  <c:v>9527.39</c:v>
                </c:pt>
                <c:pt idx="1338">
                  <c:v>8754.4599999999991</c:v>
                </c:pt>
                <c:pt idx="1339">
                  <c:v>8617.25</c:v>
                </c:pt>
                <c:pt idx="1340">
                  <c:v>8814.5300000000007</c:v>
                </c:pt>
                <c:pt idx="1341">
                  <c:v>9305.93</c:v>
                </c:pt>
                <c:pt idx="1342">
                  <c:v>9790.31</c:v>
                </c:pt>
                <c:pt idx="1343">
                  <c:v>9303.59</c:v>
                </c:pt>
                <c:pt idx="1344">
                  <c:v>9385.7000000000007</c:v>
                </c:pt>
                <c:pt idx="1345">
                  <c:v>9669.4</c:v>
                </c:pt>
                <c:pt idx="1346">
                  <c:v>9719.3700000000008</c:v>
                </c:pt>
                <c:pt idx="1347">
                  <c:v>9785.74</c:v>
                </c:pt>
                <c:pt idx="1348">
                  <c:v>9510.67</c:v>
                </c:pt>
                <c:pt idx="1349">
                  <c:v>9057.57</c:v>
                </c:pt>
                <c:pt idx="1350">
                  <c:v>9167.26</c:v>
                </c:pt>
                <c:pt idx="1351">
                  <c:v>9178.32</c:v>
                </c:pt>
                <c:pt idx="1352">
                  <c:v>8730.73</c:v>
                </c:pt>
                <c:pt idx="1353">
                  <c:v>8899.66</c:v>
                </c:pt>
                <c:pt idx="1354">
                  <c:v>8842.85</c:v>
                </c:pt>
                <c:pt idx="1355">
                  <c:v>9197.5400000000009</c:v>
                </c:pt>
                <c:pt idx="1356">
                  <c:v>9569.2099999999991</c:v>
                </c:pt>
                <c:pt idx="1357">
                  <c:v>9425.98</c:v>
                </c:pt>
                <c:pt idx="1358">
                  <c:v>9698.1</c:v>
                </c:pt>
                <c:pt idx="1359">
                  <c:v>9450.84</c:v>
                </c:pt>
                <c:pt idx="1360">
                  <c:v>10204.23</c:v>
                </c:pt>
                <c:pt idx="1361">
                  <c:v>9525.57</c:v>
                </c:pt>
                <c:pt idx="1362">
                  <c:v>9658.0400000000009</c:v>
                </c:pt>
                <c:pt idx="1363">
                  <c:v>9794.56</c:v>
                </c:pt>
                <c:pt idx="1364">
                  <c:v>9623.75</c:v>
                </c:pt>
                <c:pt idx="1365">
                  <c:v>9670.43</c:v>
                </c:pt>
                <c:pt idx="1366">
                  <c:v>9753.85</c:v>
                </c:pt>
                <c:pt idx="1367">
                  <c:v>9782.59</c:v>
                </c:pt>
                <c:pt idx="1368">
                  <c:v>9775.15</c:v>
                </c:pt>
                <c:pt idx="1369">
                  <c:v>9892.1299999999992</c:v>
                </c:pt>
                <c:pt idx="1370">
                  <c:v>9286.42</c:v>
                </c:pt>
                <c:pt idx="1371">
                  <c:v>9459.9699999999993</c:v>
                </c:pt>
                <c:pt idx="1372">
                  <c:v>9473.5</c:v>
                </c:pt>
                <c:pt idx="1373">
                  <c:v>9330.07</c:v>
                </c:pt>
                <c:pt idx="1374">
                  <c:v>9426.7000000000007</c:v>
                </c:pt>
                <c:pt idx="1375">
                  <c:v>9526</c:v>
                </c:pt>
                <c:pt idx="1376">
                  <c:v>9454.81</c:v>
                </c:pt>
                <c:pt idx="1377">
                  <c:v>9380.0300000000007</c:v>
                </c:pt>
                <c:pt idx="1378">
                  <c:v>9300.15</c:v>
                </c:pt>
                <c:pt idx="1379">
                  <c:v>9357.43</c:v>
                </c:pt>
                <c:pt idx="1380">
                  <c:v>9284.7800000000007</c:v>
                </c:pt>
                <c:pt idx="1381">
                  <c:v>9691.9</c:v>
                </c:pt>
                <c:pt idx="1382">
                  <c:v>9621.49</c:v>
                </c:pt>
                <c:pt idx="1383">
                  <c:v>9276.58</c:v>
                </c:pt>
                <c:pt idx="1384">
                  <c:v>9240.85</c:v>
                </c:pt>
                <c:pt idx="1385">
                  <c:v>9154.4500000000007</c:v>
                </c:pt>
                <c:pt idx="1386">
                  <c:v>9004.23</c:v>
                </c:pt>
                <c:pt idx="1387">
                  <c:v>9127.4699999999993</c:v>
                </c:pt>
                <c:pt idx="1388">
                  <c:v>9185.35</c:v>
                </c:pt>
                <c:pt idx="1389">
                  <c:v>9133.9699999999993</c:v>
                </c:pt>
                <c:pt idx="1390">
                  <c:v>9236.3799999999992</c:v>
                </c:pt>
                <c:pt idx="1391">
                  <c:v>9087.98</c:v>
                </c:pt>
                <c:pt idx="1392">
                  <c:v>9072.42</c:v>
                </c:pt>
                <c:pt idx="1393">
                  <c:v>9131.31</c:v>
                </c:pt>
                <c:pt idx="1394">
                  <c:v>9089.09</c:v>
                </c:pt>
                <c:pt idx="1395">
                  <c:v>9348.91</c:v>
                </c:pt>
                <c:pt idx="1396">
                  <c:v>9256.23</c:v>
                </c:pt>
                <c:pt idx="1397">
                  <c:v>9440.07</c:v>
                </c:pt>
                <c:pt idx="1398">
                  <c:v>9238.0400000000009</c:v>
                </c:pt>
                <c:pt idx="1399">
                  <c:v>9287.4</c:v>
                </c:pt>
                <c:pt idx="1400">
                  <c:v>9235.9599999999991</c:v>
                </c:pt>
                <c:pt idx="1401">
                  <c:v>9295.9</c:v>
                </c:pt>
                <c:pt idx="1402">
                  <c:v>9238.1299999999992</c:v>
                </c:pt>
                <c:pt idx="1403">
                  <c:v>9254.52</c:v>
                </c:pt>
                <c:pt idx="1404">
                  <c:v>9193.51</c:v>
                </c:pt>
                <c:pt idx="1405">
                  <c:v>9131</c:v>
                </c:pt>
                <c:pt idx="1406">
                  <c:v>9154.19</c:v>
                </c:pt>
                <c:pt idx="1407">
                  <c:v>9174.7099999999991</c:v>
                </c:pt>
                <c:pt idx="1408">
                  <c:v>9214.66</c:v>
                </c:pt>
                <c:pt idx="1409">
                  <c:v>9163.8700000000008</c:v>
                </c:pt>
                <c:pt idx="1410">
                  <c:v>9392.66</c:v>
                </c:pt>
                <c:pt idx="1411">
                  <c:v>9537.4</c:v>
                </c:pt>
                <c:pt idx="1412">
                  <c:v>9613.11</c:v>
                </c:pt>
                <c:pt idx="1413">
                  <c:v>9551.2800000000007</c:v>
                </c:pt>
                <c:pt idx="1414">
                  <c:v>9707.5</c:v>
                </c:pt>
                <c:pt idx="1415">
                  <c:v>9938.83</c:v>
                </c:pt>
                <c:pt idx="1416">
                  <c:v>11042.4</c:v>
                </c:pt>
                <c:pt idx="1417">
                  <c:v>10934.94</c:v>
                </c:pt>
                <c:pt idx="1418">
                  <c:v>11102.67</c:v>
                </c:pt>
                <c:pt idx="1419">
                  <c:v>11114.93</c:v>
                </c:pt>
                <c:pt idx="1420">
                  <c:v>11343.88</c:v>
                </c:pt>
                <c:pt idx="1421">
                  <c:v>11823.69</c:v>
                </c:pt>
                <c:pt idx="1422">
                  <c:v>11077.77</c:v>
                </c:pt>
                <c:pt idx="1423">
                  <c:v>11242.57</c:v>
                </c:pt>
                <c:pt idx="1424">
                  <c:v>11194.25</c:v>
                </c:pt>
                <c:pt idx="1425">
                  <c:v>11750.28</c:v>
                </c:pt>
                <c:pt idx="1426">
                  <c:v>11772.94</c:v>
                </c:pt>
                <c:pt idx="1427">
                  <c:v>11605.6</c:v>
                </c:pt>
                <c:pt idx="1428">
                  <c:v>11767.6</c:v>
                </c:pt>
                <c:pt idx="1429">
                  <c:v>11684.06</c:v>
                </c:pt>
                <c:pt idx="1430">
                  <c:v>11893.03</c:v>
                </c:pt>
                <c:pt idx="1431">
                  <c:v>11392.43</c:v>
                </c:pt>
                <c:pt idx="1432">
                  <c:v>11573.11</c:v>
                </c:pt>
                <c:pt idx="1433">
                  <c:v>11777.43</c:v>
                </c:pt>
                <c:pt idx="1434">
                  <c:v>11774.38</c:v>
                </c:pt>
                <c:pt idx="1435">
                  <c:v>11873.98</c:v>
                </c:pt>
                <c:pt idx="1436">
                  <c:v>11914.01</c:v>
                </c:pt>
                <c:pt idx="1437">
                  <c:v>12293.72</c:v>
                </c:pt>
                <c:pt idx="1438">
                  <c:v>11969.53</c:v>
                </c:pt>
                <c:pt idx="1439">
                  <c:v>11734</c:v>
                </c:pt>
                <c:pt idx="1440">
                  <c:v>11865.82</c:v>
                </c:pt>
                <c:pt idx="1441">
                  <c:v>11522.8</c:v>
                </c:pt>
                <c:pt idx="1442">
                  <c:v>11683.44</c:v>
                </c:pt>
                <c:pt idx="1443">
                  <c:v>11653.02</c:v>
                </c:pt>
                <c:pt idx="1444">
                  <c:v>11763.93</c:v>
                </c:pt>
                <c:pt idx="1445">
                  <c:v>11337.4</c:v>
                </c:pt>
                <c:pt idx="1446">
                  <c:v>11467.37</c:v>
                </c:pt>
                <c:pt idx="1447">
                  <c:v>11302.01</c:v>
                </c:pt>
                <c:pt idx="1448">
                  <c:v>11534.75</c:v>
                </c:pt>
                <c:pt idx="1449">
                  <c:v>11481.64</c:v>
                </c:pt>
                <c:pt idx="1450">
                  <c:v>11707.78</c:v>
                </c:pt>
                <c:pt idx="1451">
                  <c:v>11659.57</c:v>
                </c:pt>
                <c:pt idx="1452">
                  <c:v>11923.25</c:v>
                </c:pt>
                <c:pt idx="1453">
                  <c:v>11397.44</c:v>
                </c:pt>
                <c:pt idx="1454">
                  <c:v>10187.51</c:v>
                </c:pt>
                <c:pt idx="1455">
                  <c:v>10467.89</c:v>
                </c:pt>
                <c:pt idx="1456">
                  <c:v>10159.620000000001</c:v>
                </c:pt>
                <c:pt idx="1457">
                  <c:v>10254.93</c:v>
                </c:pt>
                <c:pt idx="1458">
                  <c:v>10367.74</c:v>
                </c:pt>
                <c:pt idx="1459">
                  <c:v>10121.52</c:v>
                </c:pt>
                <c:pt idx="1460">
                  <c:v>10227.83</c:v>
                </c:pt>
                <c:pt idx="1461">
                  <c:v>10352.66</c:v>
                </c:pt>
                <c:pt idx="1462">
                  <c:v>10395.44</c:v>
                </c:pt>
                <c:pt idx="1463">
                  <c:v>10446.44</c:v>
                </c:pt>
                <c:pt idx="1464">
                  <c:v>10330.77</c:v>
                </c:pt>
                <c:pt idx="1465">
                  <c:v>10674.64</c:v>
                </c:pt>
                <c:pt idx="1466">
                  <c:v>10785.62</c:v>
                </c:pt>
                <c:pt idx="1467">
                  <c:v>10948.43</c:v>
                </c:pt>
                <c:pt idx="1468">
                  <c:v>10943.89</c:v>
                </c:pt>
                <c:pt idx="1469">
                  <c:v>10931.79</c:v>
                </c:pt>
                <c:pt idx="1470">
                  <c:v>11081.43</c:v>
                </c:pt>
                <c:pt idx="1471">
                  <c:v>10919.65</c:v>
                </c:pt>
                <c:pt idx="1472">
                  <c:v>10430.459999999999</c:v>
                </c:pt>
                <c:pt idx="1473">
                  <c:v>10532.22</c:v>
                </c:pt>
                <c:pt idx="1474">
                  <c:v>10234.48</c:v>
                </c:pt>
                <c:pt idx="1475">
                  <c:v>10732.43</c:v>
                </c:pt>
                <c:pt idx="1476">
                  <c:v>10692.84</c:v>
                </c:pt>
                <c:pt idx="1477">
                  <c:v>10732.4</c:v>
                </c:pt>
                <c:pt idx="1478">
                  <c:v>10774.24</c:v>
                </c:pt>
                <c:pt idx="1479">
                  <c:v>10692.33</c:v>
                </c:pt>
                <c:pt idx="1480">
                  <c:v>10840.8</c:v>
                </c:pt>
                <c:pt idx="1481">
                  <c:v>10777.92</c:v>
                </c:pt>
                <c:pt idx="1482">
                  <c:v>10619.24</c:v>
                </c:pt>
                <c:pt idx="1483">
                  <c:v>10575.06</c:v>
                </c:pt>
                <c:pt idx="1484">
                  <c:v>10551.77</c:v>
                </c:pt>
                <c:pt idx="1485">
                  <c:v>10673.46</c:v>
                </c:pt>
                <c:pt idx="1486">
                  <c:v>10788.56</c:v>
                </c:pt>
                <c:pt idx="1487">
                  <c:v>10603.74</c:v>
                </c:pt>
                <c:pt idx="1488">
                  <c:v>10670.8</c:v>
                </c:pt>
                <c:pt idx="1489">
                  <c:v>10923.3</c:v>
                </c:pt>
                <c:pt idx="1490">
                  <c:v>11063.19</c:v>
                </c:pt>
                <c:pt idx="1491">
                  <c:v>11302.67</c:v>
                </c:pt>
                <c:pt idx="1492">
                  <c:v>11376.61</c:v>
                </c:pt>
                <c:pt idx="1493">
                  <c:v>11540.04</c:v>
                </c:pt>
                <c:pt idx="1494">
                  <c:v>11428.24</c:v>
                </c:pt>
                <c:pt idx="1495">
                  <c:v>11431.32</c:v>
                </c:pt>
                <c:pt idx="1496">
                  <c:v>11503.73</c:v>
                </c:pt>
                <c:pt idx="1497">
                  <c:v>11327.57</c:v>
                </c:pt>
                <c:pt idx="1498">
                  <c:v>11366.51</c:v>
                </c:pt>
                <c:pt idx="1499">
                  <c:v>11508.2</c:v>
                </c:pt>
                <c:pt idx="1500">
                  <c:v>11758.16</c:v>
                </c:pt>
                <c:pt idx="1501">
                  <c:v>11925.46</c:v>
                </c:pt>
                <c:pt idx="1502">
                  <c:v>12831.56</c:v>
                </c:pt>
                <c:pt idx="1503">
                  <c:v>12990.25</c:v>
                </c:pt>
                <c:pt idx="1504">
                  <c:v>12944.52</c:v>
                </c:pt>
                <c:pt idx="1505">
                  <c:v>13128.46</c:v>
                </c:pt>
                <c:pt idx="1506">
                  <c:v>13036.77</c:v>
                </c:pt>
                <c:pt idx="1507">
                  <c:v>13076.37</c:v>
                </c:pt>
                <c:pt idx="1508">
                  <c:v>13651.47</c:v>
                </c:pt>
                <c:pt idx="1509">
                  <c:v>13289</c:v>
                </c:pt>
                <c:pt idx="1510">
                  <c:v>13458.66</c:v>
                </c:pt>
                <c:pt idx="1511">
                  <c:v>13564.72</c:v>
                </c:pt>
                <c:pt idx="1512">
                  <c:v>13810.32</c:v>
                </c:pt>
                <c:pt idx="1513">
                  <c:v>13758.88</c:v>
                </c:pt>
                <c:pt idx="1514">
                  <c:v>13575.17</c:v>
                </c:pt>
                <c:pt idx="1515">
                  <c:v>14023.31</c:v>
                </c:pt>
                <c:pt idx="1516">
                  <c:v>14155.59</c:v>
                </c:pt>
                <c:pt idx="1517">
                  <c:v>15591.39</c:v>
                </c:pt>
                <c:pt idx="1518">
                  <c:v>15595.77</c:v>
                </c:pt>
                <c:pt idx="1519">
                  <c:v>14839.84</c:v>
                </c:pt>
                <c:pt idx="1520">
                  <c:v>15490.6</c:v>
                </c:pt>
                <c:pt idx="1521">
                  <c:v>15328.53</c:v>
                </c:pt>
                <c:pt idx="1522">
                  <c:v>15317.04</c:v>
                </c:pt>
                <c:pt idx="1523">
                  <c:v>15708.65</c:v>
                </c:pt>
                <c:pt idx="1524">
                  <c:v>16295.57</c:v>
                </c:pt>
                <c:pt idx="1525">
                  <c:v>16339.33</c:v>
                </c:pt>
                <c:pt idx="1526">
                  <c:v>16091.07</c:v>
                </c:pt>
                <c:pt idx="1527">
                  <c:v>15968.16</c:v>
                </c:pt>
                <c:pt idx="1528">
                  <c:v>16725.150000000001</c:v>
                </c:pt>
                <c:pt idx="1529">
                  <c:v>17679.72</c:v>
                </c:pt>
                <c:pt idx="1530">
                  <c:v>17798.45</c:v>
                </c:pt>
                <c:pt idx="1531">
                  <c:v>17820.57</c:v>
                </c:pt>
                <c:pt idx="1532">
                  <c:v>18687.45</c:v>
                </c:pt>
                <c:pt idx="1533">
                  <c:v>18699.75</c:v>
                </c:pt>
                <c:pt idx="1534">
                  <c:v>18422.28</c:v>
                </c:pt>
                <c:pt idx="1535">
                  <c:v>18398.91</c:v>
                </c:pt>
                <c:pt idx="1536">
                  <c:v>19172.52</c:v>
                </c:pt>
                <c:pt idx="1537">
                  <c:v>18739.8</c:v>
                </c:pt>
                <c:pt idx="1538">
                  <c:v>17151.439999999999</c:v>
                </c:pt>
                <c:pt idx="1539">
                  <c:v>17138.87</c:v>
                </c:pt>
                <c:pt idx="1540">
                  <c:v>17732.419999999998</c:v>
                </c:pt>
                <c:pt idx="1541">
                  <c:v>18191.599999999999</c:v>
                </c:pt>
                <c:pt idx="1542">
                  <c:v>19709.73</c:v>
                </c:pt>
                <c:pt idx="1543">
                  <c:v>18792.52</c:v>
                </c:pt>
                <c:pt idx="1544">
                  <c:v>19226.97</c:v>
                </c:pt>
                <c:pt idx="1545">
                  <c:v>19454.54</c:v>
                </c:pt>
                <c:pt idx="1546">
                  <c:v>18670.490000000002</c:v>
                </c:pt>
                <c:pt idx="1547">
                  <c:v>19155.060000000001</c:v>
                </c:pt>
                <c:pt idx="1548">
                  <c:v>19377.66</c:v>
                </c:pt>
                <c:pt idx="1549">
                  <c:v>19181.41</c:v>
                </c:pt>
                <c:pt idx="1550">
                  <c:v>18318.87</c:v>
                </c:pt>
                <c:pt idx="1551">
                  <c:v>18554.150000000001</c:v>
                </c:pt>
                <c:pt idx="1552">
                  <c:v>18247.759999999998</c:v>
                </c:pt>
                <c:pt idx="1553">
                  <c:v>18029.36</c:v>
                </c:pt>
                <c:pt idx="1554">
                  <c:v>18803.439999999999</c:v>
                </c:pt>
                <c:pt idx="1555">
                  <c:v>19164.48</c:v>
                </c:pt>
                <c:pt idx="1556">
                  <c:v>19276.59</c:v>
                </c:pt>
                <c:pt idx="1557">
                  <c:v>19439.75</c:v>
                </c:pt>
                <c:pt idx="1558">
                  <c:v>21379.48</c:v>
                </c:pt>
                <c:pt idx="1559">
                  <c:v>22847.46</c:v>
                </c:pt>
                <c:pt idx="1560">
                  <c:v>23150.79</c:v>
                </c:pt>
                <c:pt idx="1561">
                  <c:v>23869.919999999998</c:v>
                </c:pt>
                <c:pt idx="1562">
                  <c:v>23490.58</c:v>
                </c:pt>
                <c:pt idx="1563">
                  <c:v>22745.48</c:v>
                </c:pt>
                <c:pt idx="1564">
                  <c:v>23824.99</c:v>
                </c:pt>
                <c:pt idx="1565">
                  <c:v>23253.37</c:v>
                </c:pt>
                <c:pt idx="1566">
                  <c:v>23715.53</c:v>
                </c:pt>
                <c:pt idx="1567">
                  <c:v>24693.58</c:v>
                </c:pt>
                <c:pt idx="1568">
                  <c:v>26443.21</c:v>
                </c:pt>
                <c:pt idx="1569">
                  <c:v>26246.58</c:v>
                </c:pt>
                <c:pt idx="1570">
                  <c:v>27036.69</c:v>
                </c:pt>
                <c:pt idx="1571">
                  <c:v>27376.37</c:v>
                </c:pt>
                <c:pt idx="1572">
                  <c:v>28856.59</c:v>
                </c:pt>
                <c:pt idx="1573">
                  <c:v>28982.560000000001</c:v>
                </c:pt>
                <c:pt idx="1574">
                  <c:v>29393.75</c:v>
                </c:pt>
                <c:pt idx="1575">
                  <c:v>32195.46</c:v>
                </c:pt>
                <c:pt idx="1576">
                  <c:v>33000.78</c:v>
                </c:pt>
                <c:pt idx="1577">
                  <c:v>32035.03</c:v>
                </c:pt>
                <c:pt idx="1578">
                  <c:v>34046.67</c:v>
                </c:pt>
                <c:pt idx="1579">
                  <c:v>36860.410000000003</c:v>
                </c:pt>
                <c:pt idx="1580">
                  <c:v>39486.04</c:v>
                </c:pt>
                <c:pt idx="1581">
                  <c:v>40670.25</c:v>
                </c:pt>
                <c:pt idx="1582">
                  <c:v>40240.720000000001</c:v>
                </c:pt>
                <c:pt idx="1583">
                  <c:v>38240.089999999997</c:v>
                </c:pt>
                <c:pt idx="1584">
                  <c:v>35544.94</c:v>
                </c:pt>
                <c:pt idx="1585">
                  <c:v>34011.82</c:v>
                </c:pt>
                <c:pt idx="1586">
                  <c:v>37393.129999999997</c:v>
                </c:pt>
                <c:pt idx="1587">
                  <c:v>39158.47</c:v>
                </c:pt>
                <c:pt idx="1588">
                  <c:v>36828.519999999997</c:v>
                </c:pt>
                <c:pt idx="1589">
                  <c:v>36065.199999999997</c:v>
                </c:pt>
                <c:pt idx="1590">
                  <c:v>35793.01</c:v>
                </c:pt>
                <c:pt idx="1591">
                  <c:v>36632.35</c:v>
                </c:pt>
                <c:pt idx="1592">
                  <c:v>36020.129999999997</c:v>
                </c:pt>
                <c:pt idx="1593">
                  <c:v>35538.980000000003</c:v>
                </c:pt>
                <c:pt idx="1594">
                  <c:v>30797.88</c:v>
                </c:pt>
                <c:pt idx="1595">
                  <c:v>33002.379999999997</c:v>
                </c:pt>
                <c:pt idx="1596">
                  <c:v>32099.74</c:v>
                </c:pt>
                <c:pt idx="1597">
                  <c:v>32276.84</c:v>
                </c:pt>
                <c:pt idx="1598">
                  <c:v>32243.26</c:v>
                </c:pt>
                <c:pt idx="1599">
                  <c:v>32541.8</c:v>
                </c:pt>
                <c:pt idx="1600">
                  <c:v>30419.17</c:v>
                </c:pt>
                <c:pt idx="1601">
                  <c:v>33403.17</c:v>
                </c:pt>
                <c:pt idx="1602">
                  <c:v>34314.26</c:v>
                </c:pt>
                <c:pt idx="1603">
                  <c:v>34318.1</c:v>
                </c:pt>
                <c:pt idx="1604">
                  <c:v>33136.46</c:v>
                </c:pt>
                <c:pt idx="1605">
                  <c:v>33522.9</c:v>
                </c:pt>
                <c:pt idx="1606">
                  <c:v>35529.660000000003</c:v>
                </c:pt>
                <c:pt idx="1607">
                  <c:v>37676.25</c:v>
                </c:pt>
                <c:pt idx="1608">
                  <c:v>37002.089999999997</c:v>
                </c:pt>
                <c:pt idx="1609">
                  <c:v>38278.61</c:v>
                </c:pt>
                <c:pt idx="1610">
                  <c:v>39323.26</c:v>
                </c:pt>
                <c:pt idx="1611">
                  <c:v>38928.1</c:v>
                </c:pt>
                <c:pt idx="1612">
                  <c:v>46364.3</c:v>
                </c:pt>
                <c:pt idx="1613">
                  <c:v>46589.58</c:v>
                </c:pt>
                <c:pt idx="1614">
                  <c:v>44878.17</c:v>
                </c:pt>
                <c:pt idx="1615">
                  <c:v>48013.38</c:v>
                </c:pt>
                <c:pt idx="1616">
                  <c:v>47471.4</c:v>
                </c:pt>
                <c:pt idx="1617">
                  <c:v>47185.19</c:v>
                </c:pt>
                <c:pt idx="1618">
                  <c:v>48720.37</c:v>
                </c:pt>
                <c:pt idx="1619">
                  <c:v>47951.85</c:v>
                </c:pt>
                <c:pt idx="1620">
                  <c:v>49160.1</c:v>
                </c:pt>
                <c:pt idx="1621">
                  <c:v>52118.23</c:v>
                </c:pt>
                <c:pt idx="1622">
                  <c:v>51608.15</c:v>
                </c:pt>
                <c:pt idx="1623">
                  <c:v>55916.5</c:v>
                </c:pt>
                <c:pt idx="1624">
                  <c:v>56001.2</c:v>
                </c:pt>
                <c:pt idx="1625">
                  <c:v>57487.86</c:v>
                </c:pt>
                <c:pt idx="1626">
                  <c:v>54123.4</c:v>
                </c:pt>
                <c:pt idx="1627">
                  <c:v>48880.43</c:v>
                </c:pt>
                <c:pt idx="1628">
                  <c:v>50624.84</c:v>
                </c:pt>
                <c:pt idx="1629">
                  <c:v>46800.42</c:v>
                </c:pt>
                <c:pt idx="1630">
                  <c:v>46340.31</c:v>
                </c:pt>
                <c:pt idx="1631">
                  <c:v>46155.87</c:v>
                </c:pt>
                <c:pt idx="1632">
                  <c:v>45113.919999999998</c:v>
                </c:pt>
                <c:pt idx="1633">
                  <c:v>49618.43</c:v>
                </c:pt>
                <c:pt idx="1634">
                  <c:v>48356.04</c:v>
                </c:pt>
                <c:pt idx="1635">
                  <c:v>50477.7</c:v>
                </c:pt>
                <c:pt idx="1636">
                  <c:v>48448.91</c:v>
                </c:pt>
                <c:pt idx="1637">
                  <c:v>48861.38</c:v>
                </c:pt>
                <c:pt idx="1638">
                  <c:v>48881.59</c:v>
                </c:pt>
                <c:pt idx="1639">
                  <c:v>51169.7</c:v>
                </c:pt>
                <c:pt idx="1640">
                  <c:v>52299.33</c:v>
                </c:pt>
                <c:pt idx="1641">
                  <c:v>54881.52</c:v>
                </c:pt>
                <c:pt idx="1642">
                  <c:v>55997.23</c:v>
                </c:pt>
                <c:pt idx="1643">
                  <c:v>57764</c:v>
                </c:pt>
                <c:pt idx="1644">
                  <c:v>57253.279999999999</c:v>
                </c:pt>
                <c:pt idx="1645">
                  <c:v>61258.73</c:v>
                </c:pt>
                <c:pt idx="1646">
                  <c:v>59133.47</c:v>
                </c:pt>
                <c:pt idx="1647">
                  <c:v>55754.720000000001</c:v>
                </c:pt>
                <c:pt idx="1648">
                  <c:v>56872.38</c:v>
                </c:pt>
                <c:pt idx="1649">
                  <c:v>58913</c:v>
                </c:pt>
                <c:pt idx="1650">
                  <c:v>57665.9</c:v>
                </c:pt>
                <c:pt idx="1651">
                  <c:v>58075.1</c:v>
                </c:pt>
                <c:pt idx="1652">
                  <c:v>58085.8</c:v>
                </c:pt>
                <c:pt idx="1653">
                  <c:v>57411.17</c:v>
                </c:pt>
                <c:pt idx="1654">
                  <c:v>54204.959999999999</c:v>
                </c:pt>
                <c:pt idx="1655">
                  <c:v>54477.46</c:v>
                </c:pt>
                <c:pt idx="1656">
                  <c:v>52508.23</c:v>
                </c:pt>
                <c:pt idx="1657">
                  <c:v>51415.92</c:v>
                </c:pt>
                <c:pt idx="1658">
                  <c:v>55074.47</c:v>
                </c:pt>
                <c:pt idx="1659">
                  <c:v>55863.93</c:v>
                </c:pt>
                <c:pt idx="1660">
                  <c:v>55783.71</c:v>
                </c:pt>
                <c:pt idx="1661">
                  <c:v>57627.67</c:v>
                </c:pt>
                <c:pt idx="1662">
                  <c:v>58730.13</c:v>
                </c:pt>
                <c:pt idx="1663">
                  <c:v>58735.25</c:v>
                </c:pt>
                <c:pt idx="1664">
                  <c:v>58736.92</c:v>
                </c:pt>
                <c:pt idx="1665">
                  <c:v>59031.32</c:v>
                </c:pt>
                <c:pt idx="1666">
                  <c:v>57076.49</c:v>
                </c:pt>
                <c:pt idx="1667">
                  <c:v>58206.55</c:v>
                </c:pt>
                <c:pt idx="1668">
                  <c:v>59054.1</c:v>
                </c:pt>
                <c:pt idx="1669">
                  <c:v>58020.46</c:v>
                </c:pt>
                <c:pt idx="1670">
                  <c:v>55947.27</c:v>
                </c:pt>
                <c:pt idx="1671">
                  <c:v>58048.59</c:v>
                </c:pt>
                <c:pt idx="1672">
                  <c:v>58102.58</c:v>
                </c:pt>
                <c:pt idx="1673">
                  <c:v>59774</c:v>
                </c:pt>
                <c:pt idx="1674">
                  <c:v>59964.87</c:v>
                </c:pt>
                <c:pt idx="1675">
                  <c:v>59834.74</c:v>
                </c:pt>
                <c:pt idx="1676">
                  <c:v>63554.44</c:v>
                </c:pt>
                <c:pt idx="1677">
                  <c:v>62969.120000000003</c:v>
                </c:pt>
                <c:pt idx="1678">
                  <c:v>63252.63</c:v>
                </c:pt>
                <c:pt idx="1679">
                  <c:v>61455.98</c:v>
                </c:pt>
                <c:pt idx="1680">
                  <c:v>60087.09</c:v>
                </c:pt>
                <c:pt idx="1681">
                  <c:v>56251.48</c:v>
                </c:pt>
                <c:pt idx="1682">
                  <c:v>55703.14</c:v>
                </c:pt>
                <c:pt idx="1683">
                  <c:v>56507.91</c:v>
                </c:pt>
                <c:pt idx="1684">
                  <c:v>53808.800000000003</c:v>
                </c:pt>
                <c:pt idx="1685">
                  <c:v>51731.71</c:v>
                </c:pt>
                <c:pt idx="1686">
                  <c:v>51153.13</c:v>
                </c:pt>
                <c:pt idx="1687">
                  <c:v>50110.53</c:v>
                </c:pt>
                <c:pt idx="1688">
                  <c:v>49075.58</c:v>
                </c:pt>
                <c:pt idx="1689">
                  <c:v>54056.639999999999</c:v>
                </c:pt>
                <c:pt idx="1690">
                  <c:v>55071.46</c:v>
                </c:pt>
                <c:pt idx="1691">
                  <c:v>54884.1</c:v>
                </c:pt>
                <c:pt idx="1692">
                  <c:v>53584.15</c:v>
                </c:pt>
                <c:pt idx="1693">
                  <c:v>57796.62</c:v>
                </c:pt>
                <c:pt idx="1694">
                  <c:v>57857.5</c:v>
                </c:pt>
                <c:pt idx="1695">
                  <c:v>56610.46</c:v>
                </c:pt>
                <c:pt idx="1696">
                  <c:v>57213.33</c:v>
                </c:pt>
                <c:pt idx="1697">
                  <c:v>53241.72</c:v>
                </c:pt>
                <c:pt idx="1698">
                  <c:v>57473.23</c:v>
                </c:pt>
                <c:pt idx="1699">
                  <c:v>56428.160000000003</c:v>
                </c:pt>
                <c:pt idx="1700">
                  <c:v>57380.27</c:v>
                </c:pt>
                <c:pt idx="1701">
                  <c:v>58928.81</c:v>
                </c:pt>
                <c:pt idx="1702">
                  <c:v>58280.73</c:v>
                </c:pt>
                <c:pt idx="1703">
                  <c:v>55883.5</c:v>
                </c:pt>
                <c:pt idx="1704">
                  <c:v>56750</c:v>
                </c:pt>
                <c:pt idx="1705">
                  <c:v>49007.09</c:v>
                </c:pt>
                <c:pt idx="1706">
                  <c:v>49702.27</c:v>
                </c:pt>
                <c:pt idx="1707">
                  <c:v>49922.52</c:v>
                </c:pt>
                <c:pt idx="1708">
                  <c:v>46736.58</c:v>
                </c:pt>
                <c:pt idx="1709">
                  <c:v>46441.64</c:v>
                </c:pt>
                <c:pt idx="1710">
                  <c:v>43596.24</c:v>
                </c:pt>
                <c:pt idx="1711">
                  <c:v>42912.19</c:v>
                </c:pt>
                <c:pt idx="1712">
                  <c:v>36964.269999999997</c:v>
                </c:pt>
                <c:pt idx="1713">
                  <c:v>40784.32</c:v>
                </c:pt>
                <c:pt idx="1714">
                  <c:v>37280.35</c:v>
                </c:pt>
                <c:pt idx="1715">
                  <c:v>37528.300000000003</c:v>
                </c:pt>
                <c:pt idx="1716">
                  <c:v>34754.54</c:v>
                </c:pt>
                <c:pt idx="1717">
                  <c:v>38728.589999999997</c:v>
                </c:pt>
                <c:pt idx="1718">
                  <c:v>38410.5</c:v>
                </c:pt>
                <c:pt idx="1719">
                  <c:v>39266.04</c:v>
                </c:pt>
                <c:pt idx="1720">
                  <c:v>38445.29</c:v>
                </c:pt>
                <c:pt idx="1721">
                  <c:v>35689.620000000003</c:v>
                </c:pt>
                <c:pt idx="1722">
                  <c:v>34647.67</c:v>
                </c:pt>
                <c:pt idx="1723">
                  <c:v>35684.589999999997</c:v>
                </c:pt>
                <c:pt idx="1724">
                  <c:v>37310.54</c:v>
                </c:pt>
                <c:pt idx="1725">
                  <c:v>36662.639999999999</c:v>
                </c:pt>
                <c:pt idx="1726">
                  <c:v>37585.24</c:v>
                </c:pt>
                <c:pt idx="1727">
                  <c:v>39188.589999999997</c:v>
                </c:pt>
                <c:pt idx="1728">
                  <c:v>36885.51</c:v>
                </c:pt>
                <c:pt idx="1729">
                  <c:v>35530.379999999997</c:v>
                </c:pt>
                <c:pt idx="1730">
                  <c:v>35816.17</c:v>
                </c:pt>
                <c:pt idx="1731">
                  <c:v>33514.870000000003</c:v>
                </c:pt>
                <c:pt idx="1732">
                  <c:v>33450.19</c:v>
                </c:pt>
                <c:pt idx="1733">
                  <c:v>37338.36</c:v>
                </c:pt>
                <c:pt idx="1734">
                  <c:v>36704.57</c:v>
                </c:pt>
                <c:pt idx="1735">
                  <c:v>37313.18</c:v>
                </c:pt>
                <c:pt idx="1736">
                  <c:v>35494.9</c:v>
                </c:pt>
                <c:pt idx="1737">
                  <c:v>39066.82</c:v>
                </c:pt>
                <c:pt idx="1738">
                  <c:v>40525.800000000003</c:v>
                </c:pt>
                <c:pt idx="1739">
                  <c:v>40188.559999999998</c:v>
                </c:pt>
                <c:pt idx="1740">
                  <c:v>38324.870000000003</c:v>
                </c:pt>
                <c:pt idx="1741">
                  <c:v>38068.04</c:v>
                </c:pt>
                <c:pt idx="1742">
                  <c:v>35729.82</c:v>
                </c:pt>
                <c:pt idx="1743">
                  <c:v>35524.17</c:v>
                </c:pt>
                <c:pt idx="1744">
                  <c:v>35592.35</c:v>
                </c:pt>
                <c:pt idx="1745">
                  <c:v>31686.55</c:v>
                </c:pt>
                <c:pt idx="1746">
                  <c:v>32447.59</c:v>
                </c:pt>
                <c:pt idx="1747">
                  <c:v>33674.660000000003</c:v>
                </c:pt>
                <c:pt idx="1748">
                  <c:v>34639.379999999997</c:v>
                </c:pt>
                <c:pt idx="1749">
                  <c:v>31640.58</c:v>
                </c:pt>
                <c:pt idx="1750">
                  <c:v>32160.91</c:v>
                </c:pt>
                <c:pt idx="1751">
                  <c:v>34644.449999999997</c:v>
                </c:pt>
                <c:pt idx="1752">
                  <c:v>34456.67</c:v>
                </c:pt>
                <c:pt idx="1753">
                  <c:v>35847.699999999997</c:v>
                </c:pt>
                <c:pt idx="1754">
                  <c:v>35047.360000000001</c:v>
                </c:pt>
                <c:pt idx="1755">
                  <c:v>33536.879999999997</c:v>
                </c:pt>
                <c:pt idx="1756">
                  <c:v>33856.86</c:v>
                </c:pt>
                <c:pt idx="1757">
                  <c:v>34688.980000000003</c:v>
                </c:pt>
                <c:pt idx="1758">
                  <c:v>35309.300000000003</c:v>
                </c:pt>
                <c:pt idx="1759">
                  <c:v>33747.97</c:v>
                </c:pt>
                <c:pt idx="1760">
                  <c:v>34211.01</c:v>
                </c:pt>
                <c:pt idx="1761">
                  <c:v>33839.040000000001</c:v>
                </c:pt>
                <c:pt idx="1762">
                  <c:v>32877.410000000003</c:v>
                </c:pt>
                <c:pt idx="1763">
                  <c:v>33818.519999999997</c:v>
                </c:pt>
                <c:pt idx="1764">
                  <c:v>33515.57</c:v>
                </c:pt>
                <c:pt idx="1765">
                  <c:v>34227.64</c:v>
                </c:pt>
                <c:pt idx="1766">
                  <c:v>33158.25</c:v>
                </c:pt>
                <c:pt idx="1767">
                  <c:v>32686.560000000001</c:v>
                </c:pt>
                <c:pt idx="1768">
                  <c:v>32814.61</c:v>
                </c:pt>
                <c:pt idx="1769">
                  <c:v>31738.59</c:v>
                </c:pt>
                <c:pt idx="1770">
                  <c:v>31421.25</c:v>
                </c:pt>
                <c:pt idx="1771">
                  <c:v>31520.66</c:v>
                </c:pt>
                <c:pt idx="1772">
                  <c:v>31783.49</c:v>
                </c:pt>
                <c:pt idx="1773">
                  <c:v>30815.94</c:v>
                </c:pt>
                <c:pt idx="1774">
                  <c:v>29790.240000000002</c:v>
                </c:pt>
                <c:pt idx="1775">
                  <c:v>32118.06</c:v>
                </c:pt>
                <c:pt idx="1776">
                  <c:v>32297.89</c:v>
                </c:pt>
                <c:pt idx="1777">
                  <c:v>33581.629999999997</c:v>
                </c:pt>
                <c:pt idx="1778">
                  <c:v>34279.339999999997</c:v>
                </c:pt>
                <c:pt idx="1779">
                  <c:v>35365.199999999997</c:v>
                </c:pt>
                <c:pt idx="1780">
                  <c:v>37318.14</c:v>
                </c:pt>
                <c:pt idx="1781">
                  <c:v>39405.949999999997</c:v>
                </c:pt>
                <c:pt idx="1782">
                  <c:v>40002.53</c:v>
                </c:pt>
                <c:pt idx="1783">
                  <c:v>40005.93</c:v>
                </c:pt>
                <c:pt idx="1784">
                  <c:v>42214.15</c:v>
                </c:pt>
                <c:pt idx="1785">
                  <c:v>41659.06</c:v>
                </c:pt>
                <c:pt idx="1786">
                  <c:v>40000.46</c:v>
                </c:pt>
                <c:pt idx="1787">
                  <c:v>39193.94</c:v>
                </c:pt>
                <c:pt idx="1788">
                  <c:v>38138</c:v>
                </c:pt>
                <c:pt idx="1789">
                  <c:v>39750.14</c:v>
                </c:pt>
                <c:pt idx="1790">
                  <c:v>40882</c:v>
                </c:pt>
                <c:pt idx="1791">
                  <c:v>42825.95</c:v>
                </c:pt>
                <c:pt idx="1792">
                  <c:v>44634.13</c:v>
                </c:pt>
                <c:pt idx="1793">
                  <c:v>43816.14</c:v>
                </c:pt>
                <c:pt idx="1794">
                  <c:v>46333.46</c:v>
                </c:pt>
                <c:pt idx="1795">
                  <c:v>45608.37</c:v>
                </c:pt>
                <c:pt idx="1796">
                  <c:v>45611.46</c:v>
                </c:pt>
                <c:pt idx="1797">
                  <c:v>44417.78</c:v>
                </c:pt>
                <c:pt idx="1798">
                  <c:v>47833.98</c:v>
                </c:pt>
                <c:pt idx="1799">
                  <c:v>47112.19</c:v>
                </c:pt>
                <c:pt idx="1800">
                  <c:v>47056.41</c:v>
                </c:pt>
                <c:pt idx="1801">
                  <c:v>45982.55</c:v>
                </c:pt>
                <c:pt idx="1802">
                  <c:v>44648.57</c:v>
                </c:pt>
                <c:pt idx="1803">
                  <c:v>44777.86</c:v>
                </c:pt>
                <c:pt idx="1804">
                  <c:v>46734.65</c:v>
                </c:pt>
                <c:pt idx="1805">
                  <c:v>49327.75</c:v>
                </c:pt>
                <c:pt idx="1806">
                  <c:v>48932.02</c:v>
                </c:pt>
                <c:pt idx="1807">
                  <c:v>49335.68</c:v>
                </c:pt>
                <c:pt idx="1808">
                  <c:v>49523.5</c:v>
                </c:pt>
                <c:pt idx="1809">
                  <c:v>47744.58</c:v>
                </c:pt>
                <c:pt idx="1810">
                  <c:v>48972.09</c:v>
                </c:pt>
                <c:pt idx="1811">
                  <c:v>46962.8</c:v>
                </c:pt>
                <c:pt idx="1812">
                  <c:v>49056.86</c:v>
                </c:pt>
                <c:pt idx="1813">
                  <c:v>48897.65</c:v>
                </c:pt>
                <c:pt idx="1814">
                  <c:v>48806.78</c:v>
                </c:pt>
                <c:pt idx="1815">
                  <c:v>47074.77</c:v>
                </c:pt>
                <c:pt idx="1816">
                  <c:v>47155.87</c:v>
                </c:pt>
                <c:pt idx="1817">
                  <c:v>48862.76</c:v>
                </c:pt>
                <c:pt idx="1818">
                  <c:v>49329.01</c:v>
                </c:pt>
                <c:pt idx="1819">
                  <c:v>50035.33</c:v>
                </c:pt>
                <c:pt idx="1820">
                  <c:v>49947.38</c:v>
                </c:pt>
                <c:pt idx="1821">
                  <c:v>51769.06</c:v>
                </c:pt>
                <c:pt idx="1822">
                  <c:v>52677.4</c:v>
                </c:pt>
                <c:pt idx="1823">
                  <c:v>46809.17</c:v>
                </c:pt>
                <c:pt idx="1824">
                  <c:v>46078.38</c:v>
                </c:pt>
                <c:pt idx="1825">
                  <c:v>46368.69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82-4257-9BAB-E6F3ED5DD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5048384"/>
        <c:axId val="1515047552"/>
      </c:lineChart>
      <c:catAx>
        <c:axId val="151504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5047552"/>
        <c:crosses val="autoZero"/>
        <c:auto val="1"/>
        <c:lblAlgn val="ctr"/>
        <c:lblOffset val="100"/>
        <c:noMultiLvlLbl val="0"/>
      </c:catAx>
      <c:valAx>
        <c:axId val="15150475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504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Sheet1!$A$2:$A$59</c:f>
              <c:numCache>
                <c:formatCode>General</c:formatCode>
                <c:ptCount val="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</c:numCache>
            </c:numRef>
          </c:cat>
          <c:val>
            <c:numRef>
              <c:f>Sheet1!$B$2:$B$59</c:f>
              <c:numCache>
                <c:formatCode>General</c:formatCode>
                <c:ptCount val="58"/>
                <c:pt idx="0">
                  <c:v>0</c:v>
                </c:pt>
                <c:pt idx="1">
                  <c:v>473</c:v>
                </c:pt>
                <c:pt idx="2">
                  <c:v>273</c:v>
                </c:pt>
                <c:pt idx="3">
                  <c:v>187</c:v>
                </c:pt>
                <c:pt idx="4">
                  <c:v>0</c:v>
                </c:pt>
                <c:pt idx="5">
                  <c:v>0</c:v>
                </c:pt>
                <c:pt idx="6">
                  <c:v>78</c:v>
                </c:pt>
                <c:pt idx="7">
                  <c:v>0</c:v>
                </c:pt>
                <c:pt idx="8">
                  <c:v>0</c:v>
                </c:pt>
                <c:pt idx="9">
                  <c:v>193</c:v>
                </c:pt>
                <c:pt idx="10">
                  <c:v>93</c:v>
                </c:pt>
                <c:pt idx="11">
                  <c:v>43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21</c:v>
                </c:pt>
                <c:pt idx="16">
                  <c:v>317</c:v>
                </c:pt>
                <c:pt idx="17">
                  <c:v>317</c:v>
                </c:pt>
                <c:pt idx="18">
                  <c:v>117</c:v>
                </c:pt>
                <c:pt idx="19">
                  <c:v>83</c:v>
                </c:pt>
                <c:pt idx="20">
                  <c:v>873</c:v>
                </c:pt>
                <c:pt idx="21">
                  <c:v>969</c:v>
                </c:pt>
                <c:pt idx="22">
                  <c:v>969</c:v>
                </c:pt>
                <c:pt idx="23">
                  <c:v>959</c:v>
                </c:pt>
                <c:pt idx="24">
                  <c:v>949</c:v>
                </c:pt>
                <c:pt idx="25">
                  <c:v>949</c:v>
                </c:pt>
                <c:pt idx="26">
                  <c:v>899</c:v>
                </c:pt>
                <c:pt idx="27">
                  <c:v>894</c:v>
                </c:pt>
                <c:pt idx="28">
                  <c:v>912</c:v>
                </c:pt>
                <c:pt idx="29">
                  <c:v>897</c:v>
                </c:pt>
                <c:pt idx="30">
                  <c:v>642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215</c:v>
                </c:pt>
                <c:pt idx="35">
                  <c:v>213</c:v>
                </c:pt>
                <c:pt idx="36">
                  <c:v>345</c:v>
                </c:pt>
                <c:pt idx="37">
                  <c:v>255</c:v>
                </c:pt>
                <c:pt idx="38">
                  <c:v>221</c:v>
                </c:pt>
                <c:pt idx="39">
                  <c:v>241</c:v>
                </c:pt>
                <c:pt idx="40">
                  <c:v>267</c:v>
                </c:pt>
                <c:pt idx="41">
                  <c:v>297</c:v>
                </c:pt>
                <c:pt idx="42">
                  <c:v>197</c:v>
                </c:pt>
                <c:pt idx="43">
                  <c:v>184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57-4828-8F4F-2E02BBBB69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Sheet1!$A$2:$A$59</c:f>
              <c:numCache>
                <c:formatCode>General</c:formatCode>
                <c:ptCount val="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</c:numCache>
            </c:numRef>
          </c:cat>
          <c:val>
            <c:numRef>
              <c:f>Sheet1!$C$2:$C$59</c:f>
              <c:numCache>
                <c:formatCode>General</c:formatCode>
                <c:ptCount val="58"/>
                <c:pt idx="0">
                  <c:v>680</c:v>
                </c:pt>
                <c:pt idx="1">
                  <c:v>0</c:v>
                </c:pt>
                <c:pt idx="2">
                  <c:v>0</c:v>
                </c:pt>
                <c:pt idx="3">
                  <c:v>85</c:v>
                </c:pt>
                <c:pt idx="4">
                  <c:v>45</c:v>
                </c:pt>
                <c:pt idx="5">
                  <c:v>45</c:v>
                </c:pt>
                <c:pt idx="6">
                  <c:v>45</c:v>
                </c:pt>
                <c:pt idx="7">
                  <c:v>45</c:v>
                </c:pt>
                <c:pt idx="8">
                  <c:v>42</c:v>
                </c:pt>
                <c:pt idx="9">
                  <c:v>345</c:v>
                </c:pt>
                <c:pt idx="10">
                  <c:v>397</c:v>
                </c:pt>
                <c:pt idx="11">
                  <c:v>402</c:v>
                </c:pt>
                <c:pt idx="12">
                  <c:v>214</c:v>
                </c:pt>
                <c:pt idx="13">
                  <c:v>214</c:v>
                </c:pt>
                <c:pt idx="14">
                  <c:v>118</c:v>
                </c:pt>
                <c:pt idx="15">
                  <c:v>118</c:v>
                </c:pt>
                <c:pt idx="16">
                  <c:v>118</c:v>
                </c:pt>
                <c:pt idx="17">
                  <c:v>118</c:v>
                </c:pt>
                <c:pt idx="18">
                  <c:v>214</c:v>
                </c:pt>
                <c:pt idx="19">
                  <c:v>256</c:v>
                </c:pt>
                <c:pt idx="20">
                  <c:v>115</c:v>
                </c:pt>
                <c:pt idx="21">
                  <c:v>58</c:v>
                </c:pt>
                <c:pt idx="22">
                  <c:v>58</c:v>
                </c:pt>
                <c:pt idx="23">
                  <c:v>67</c:v>
                </c:pt>
                <c:pt idx="24">
                  <c:v>83</c:v>
                </c:pt>
                <c:pt idx="25">
                  <c:v>113</c:v>
                </c:pt>
                <c:pt idx="26">
                  <c:v>113</c:v>
                </c:pt>
                <c:pt idx="27">
                  <c:v>173</c:v>
                </c:pt>
                <c:pt idx="28">
                  <c:v>161</c:v>
                </c:pt>
                <c:pt idx="29">
                  <c:v>154</c:v>
                </c:pt>
                <c:pt idx="30">
                  <c:v>216</c:v>
                </c:pt>
                <c:pt idx="31">
                  <c:v>159</c:v>
                </c:pt>
                <c:pt idx="32">
                  <c:v>348</c:v>
                </c:pt>
                <c:pt idx="33">
                  <c:v>320</c:v>
                </c:pt>
                <c:pt idx="34">
                  <c:v>321</c:v>
                </c:pt>
                <c:pt idx="35">
                  <c:v>452</c:v>
                </c:pt>
                <c:pt idx="36">
                  <c:v>454</c:v>
                </c:pt>
                <c:pt idx="37">
                  <c:v>566</c:v>
                </c:pt>
                <c:pt idx="38">
                  <c:v>399</c:v>
                </c:pt>
                <c:pt idx="39">
                  <c:v>452</c:v>
                </c:pt>
                <c:pt idx="40">
                  <c:v>464</c:v>
                </c:pt>
                <c:pt idx="41">
                  <c:v>477</c:v>
                </c:pt>
                <c:pt idx="42">
                  <c:v>452</c:v>
                </c:pt>
                <c:pt idx="43">
                  <c:v>354</c:v>
                </c:pt>
                <c:pt idx="44">
                  <c:v>345</c:v>
                </c:pt>
                <c:pt idx="45">
                  <c:v>453</c:v>
                </c:pt>
                <c:pt idx="46">
                  <c:v>363</c:v>
                </c:pt>
                <c:pt idx="47">
                  <c:v>293</c:v>
                </c:pt>
                <c:pt idx="48">
                  <c:v>145</c:v>
                </c:pt>
                <c:pt idx="49">
                  <c:v>121</c:v>
                </c:pt>
                <c:pt idx="50">
                  <c:v>97</c:v>
                </c:pt>
                <c:pt idx="51">
                  <c:v>65</c:v>
                </c:pt>
                <c:pt idx="52">
                  <c:v>54</c:v>
                </c:pt>
                <c:pt idx="53">
                  <c:v>44</c:v>
                </c:pt>
                <c:pt idx="54">
                  <c:v>37</c:v>
                </c:pt>
                <c:pt idx="55">
                  <c:v>121</c:v>
                </c:pt>
                <c:pt idx="56">
                  <c:v>134</c:v>
                </c:pt>
                <c:pt idx="57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57-4828-8F4F-2E02BBBB69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Sheet1!$A$2:$A$59</c:f>
              <c:numCache>
                <c:formatCode>General</c:formatCode>
                <c:ptCount val="5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</c:numCache>
            </c:numRef>
          </c:cat>
          <c:val>
            <c:numRef>
              <c:f>Sheet1!$D$2:$D$59</c:f>
              <c:numCache>
                <c:formatCode>General</c:formatCode>
                <c:ptCount val="58"/>
                <c:pt idx="0">
                  <c:v>320</c:v>
                </c:pt>
                <c:pt idx="1">
                  <c:v>516</c:v>
                </c:pt>
                <c:pt idx="2">
                  <c:v>712</c:v>
                </c:pt>
                <c:pt idx="3">
                  <c:v>712</c:v>
                </c:pt>
                <c:pt idx="4">
                  <c:v>934</c:v>
                </c:pt>
                <c:pt idx="5">
                  <c:v>934</c:v>
                </c:pt>
                <c:pt idx="6">
                  <c:v>854</c:v>
                </c:pt>
                <c:pt idx="7">
                  <c:v>930</c:v>
                </c:pt>
                <c:pt idx="8">
                  <c:v>931</c:v>
                </c:pt>
                <c:pt idx="9">
                  <c:v>430</c:v>
                </c:pt>
                <c:pt idx="10">
                  <c:v>486</c:v>
                </c:pt>
                <c:pt idx="11">
                  <c:v>519</c:v>
                </c:pt>
                <c:pt idx="12">
                  <c:v>834</c:v>
                </c:pt>
                <c:pt idx="13">
                  <c:v>834</c:v>
                </c:pt>
                <c:pt idx="14">
                  <c:v>923</c:v>
                </c:pt>
                <c:pt idx="15">
                  <c:v>900</c:v>
                </c:pt>
                <c:pt idx="16">
                  <c:v>599</c:v>
                </c:pt>
                <c:pt idx="17">
                  <c:v>599</c:v>
                </c:pt>
                <c:pt idx="18">
                  <c:v>696</c:v>
                </c:pt>
                <c:pt idx="19">
                  <c:v>702</c:v>
                </c:pt>
                <c:pt idx="20">
                  <c:v>156</c:v>
                </c:pt>
                <c:pt idx="21">
                  <c:v>97</c:v>
                </c:pt>
                <c:pt idx="22">
                  <c:v>97</c:v>
                </c:pt>
                <c:pt idx="23">
                  <c:v>97</c:v>
                </c:pt>
                <c:pt idx="24">
                  <c:v>97</c:v>
                </c:pt>
                <c:pt idx="25">
                  <c:v>101</c:v>
                </c:pt>
                <c:pt idx="26">
                  <c:v>67</c:v>
                </c:pt>
                <c:pt idx="27">
                  <c:v>67</c:v>
                </c:pt>
                <c:pt idx="28">
                  <c:v>64</c:v>
                </c:pt>
                <c:pt idx="29">
                  <c:v>51</c:v>
                </c:pt>
                <c:pt idx="30">
                  <c:v>106</c:v>
                </c:pt>
                <c:pt idx="31">
                  <c:v>345</c:v>
                </c:pt>
                <c:pt idx="32">
                  <c:v>655</c:v>
                </c:pt>
                <c:pt idx="33">
                  <c:v>872</c:v>
                </c:pt>
                <c:pt idx="34">
                  <c:v>912</c:v>
                </c:pt>
                <c:pt idx="35">
                  <c:v>34</c:v>
                </c:pt>
                <c:pt idx="36">
                  <c:v>533</c:v>
                </c:pt>
                <c:pt idx="37">
                  <c:v>311</c:v>
                </c:pt>
                <c:pt idx="38">
                  <c:v>564</c:v>
                </c:pt>
                <c:pt idx="39">
                  <c:v>675</c:v>
                </c:pt>
                <c:pt idx="40">
                  <c:v>602</c:v>
                </c:pt>
                <c:pt idx="41">
                  <c:v>584</c:v>
                </c:pt>
                <c:pt idx="42">
                  <c:v>534</c:v>
                </c:pt>
                <c:pt idx="43">
                  <c:v>726</c:v>
                </c:pt>
                <c:pt idx="44">
                  <c:v>739</c:v>
                </c:pt>
                <c:pt idx="45">
                  <c:v>817</c:v>
                </c:pt>
                <c:pt idx="46">
                  <c:v>806</c:v>
                </c:pt>
                <c:pt idx="47">
                  <c:v>827</c:v>
                </c:pt>
                <c:pt idx="48">
                  <c:v>907</c:v>
                </c:pt>
                <c:pt idx="49">
                  <c:v>919</c:v>
                </c:pt>
                <c:pt idx="50">
                  <c:v>934</c:v>
                </c:pt>
                <c:pt idx="51">
                  <c:v>942</c:v>
                </c:pt>
                <c:pt idx="52">
                  <c:v>951</c:v>
                </c:pt>
                <c:pt idx="53">
                  <c:v>962</c:v>
                </c:pt>
                <c:pt idx="54">
                  <c:v>965</c:v>
                </c:pt>
                <c:pt idx="55">
                  <c:v>831</c:v>
                </c:pt>
                <c:pt idx="56">
                  <c:v>825</c:v>
                </c:pt>
                <c:pt idx="57">
                  <c:v>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57-4828-8F4F-2E02BBBB69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4955840"/>
        <c:axId val="874953760"/>
      </c:lineChart>
      <c:catAx>
        <c:axId val="87495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4953760"/>
        <c:crosses val="autoZero"/>
        <c:auto val="1"/>
        <c:lblAlgn val="ctr"/>
        <c:lblOffset val="100"/>
        <c:noMultiLvlLbl val="0"/>
      </c:catAx>
      <c:valAx>
        <c:axId val="87495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495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959</c:v>
                </c:pt>
                <c:pt idx="1">
                  <c:v>1044</c:v>
                </c:pt>
                <c:pt idx="2">
                  <c:v>1059</c:v>
                </c:pt>
                <c:pt idx="3">
                  <c:v>1089</c:v>
                </c:pt>
                <c:pt idx="4">
                  <c:v>1243</c:v>
                </c:pt>
                <c:pt idx="5">
                  <c:v>1512</c:v>
                </c:pt>
                <c:pt idx="6">
                  <c:v>1263</c:v>
                </c:pt>
                <c:pt idx="7">
                  <c:v>1439</c:v>
                </c:pt>
                <c:pt idx="8">
                  <c:v>2074</c:v>
                </c:pt>
                <c:pt idx="9">
                  <c:v>1856</c:v>
                </c:pt>
                <c:pt idx="10">
                  <c:v>2892</c:v>
                </c:pt>
                <c:pt idx="11">
                  <c:v>3110</c:v>
                </c:pt>
                <c:pt idx="12">
                  <c:v>3765</c:v>
                </c:pt>
                <c:pt idx="13">
                  <c:v>4869</c:v>
                </c:pt>
                <c:pt idx="14">
                  <c:v>17597</c:v>
                </c:pt>
                <c:pt idx="15">
                  <c:v>14556</c:v>
                </c:pt>
                <c:pt idx="16">
                  <c:v>9877</c:v>
                </c:pt>
                <c:pt idx="17">
                  <c:v>10013</c:v>
                </c:pt>
                <c:pt idx="18">
                  <c:v>8992</c:v>
                </c:pt>
                <c:pt idx="19">
                  <c:v>9015</c:v>
                </c:pt>
                <c:pt idx="20">
                  <c:v>8113</c:v>
                </c:pt>
                <c:pt idx="21">
                  <c:v>7235</c:v>
                </c:pt>
                <c:pt idx="22">
                  <c:v>6997</c:v>
                </c:pt>
                <c:pt idx="23">
                  <c:v>7004</c:v>
                </c:pt>
                <c:pt idx="24">
                  <c:v>6841</c:v>
                </c:pt>
                <c:pt idx="25">
                  <c:v>6755</c:v>
                </c:pt>
                <c:pt idx="26">
                  <c:v>6998</c:v>
                </c:pt>
                <c:pt idx="27">
                  <c:v>7112</c:v>
                </c:pt>
                <c:pt idx="28">
                  <c:v>7199</c:v>
                </c:pt>
                <c:pt idx="29">
                  <c:v>8549</c:v>
                </c:pt>
                <c:pt idx="30">
                  <c:v>11025</c:v>
                </c:pt>
                <c:pt idx="31">
                  <c:v>12368</c:v>
                </c:pt>
                <c:pt idx="32">
                  <c:v>19531</c:v>
                </c:pt>
                <c:pt idx="33">
                  <c:v>20097</c:v>
                </c:pt>
                <c:pt idx="34">
                  <c:v>19864</c:v>
                </c:pt>
                <c:pt idx="35">
                  <c:v>16778</c:v>
                </c:pt>
                <c:pt idx="36">
                  <c:v>16878</c:v>
                </c:pt>
                <c:pt idx="37">
                  <c:v>13524</c:v>
                </c:pt>
                <c:pt idx="38">
                  <c:v>15594</c:v>
                </c:pt>
                <c:pt idx="39">
                  <c:v>17005</c:v>
                </c:pt>
                <c:pt idx="40">
                  <c:v>16221</c:v>
                </c:pt>
                <c:pt idx="41">
                  <c:v>15997</c:v>
                </c:pt>
                <c:pt idx="42">
                  <c:v>14851</c:v>
                </c:pt>
                <c:pt idx="43">
                  <c:v>19264</c:v>
                </c:pt>
                <c:pt idx="44">
                  <c:v>19452</c:v>
                </c:pt>
                <c:pt idx="45">
                  <c:v>23517</c:v>
                </c:pt>
                <c:pt idx="46">
                  <c:v>20001</c:v>
                </c:pt>
                <c:pt idx="47">
                  <c:v>21356</c:v>
                </c:pt>
                <c:pt idx="48">
                  <c:v>27567</c:v>
                </c:pt>
                <c:pt idx="49">
                  <c:v>28859</c:v>
                </c:pt>
                <c:pt idx="50">
                  <c:v>41005</c:v>
                </c:pt>
                <c:pt idx="51">
                  <c:v>47598</c:v>
                </c:pt>
                <c:pt idx="52">
                  <c:v>61357</c:v>
                </c:pt>
                <c:pt idx="53">
                  <c:v>63571</c:v>
                </c:pt>
                <c:pt idx="54">
                  <c:v>64401</c:v>
                </c:pt>
                <c:pt idx="55">
                  <c:v>49560</c:v>
                </c:pt>
                <c:pt idx="56">
                  <c:v>48650</c:v>
                </c:pt>
                <c:pt idx="57">
                  <c:v>56751</c:v>
                </c:pt>
                <c:pt idx="58">
                  <c:v>59934</c:v>
                </c:pt>
                <c:pt idx="59">
                  <c:v>62211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A2-4629-BD0E-2067E8DDD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5035072"/>
        <c:axId val="1515032992"/>
      </c:lineChart>
      <c:catAx>
        <c:axId val="151503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5032992"/>
        <c:crosses val="autoZero"/>
        <c:auto val="1"/>
        <c:lblAlgn val="ctr"/>
        <c:lblOffset val="100"/>
        <c:noMultiLvlLbl val="0"/>
      </c:catAx>
      <c:valAx>
        <c:axId val="151503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503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手持最多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c</c:v>
                </c:pt>
                <c:pt idx="1">
                  <c:v>g</c:v>
                </c:pt>
                <c:pt idx="2">
                  <c:v>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CB-4029-98D8-32FB62EC69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是否改变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是</c:v>
                </c:pt>
                <c:pt idx="1">
                  <c:v>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F7-40B8-BC27-258FB3DFF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ln w="28575" cap="rnd" cmpd="sng" algn="ctr">
              <a:solidFill>
                <a:srgbClr val="FF0000">
                  <a:alpha val="94000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959</c:v>
                </c:pt>
                <c:pt idx="1">
                  <c:v>1044</c:v>
                </c:pt>
                <c:pt idx="2">
                  <c:v>1059</c:v>
                </c:pt>
                <c:pt idx="3">
                  <c:v>1089</c:v>
                </c:pt>
                <c:pt idx="4">
                  <c:v>1243</c:v>
                </c:pt>
                <c:pt idx="5">
                  <c:v>1512</c:v>
                </c:pt>
                <c:pt idx="6">
                  <c:v>1263</c:v>
                </c:pt>
                <c:pt idx="7">
                  <c:v>1439</c:v>
                </c:pt>
                <c:pt idx="8">
                  <c:v>2074</c:v>
                </c:pt>
                <c:pt idx="9">
                  <c:v>1856</c:v>
                </c:pt>
                <c:pt idx="10">
                  <c:v>2892</c:v>
                </c:pt>
                <c:pt idx="11">
                  <c:v>3110</c:v>
                </c:pt>
                <c:pt idx="12">
                  <c:v>3765</c:v>
                </c:pt>
                <c:pt idx="13">
                  <c:v>4869</c:v>
                </c:pt>
                <c:pt idx="14">
                  <c:v>17597</c:v>
                </c:pt>
                <c:pt idx="15">
                  <c:v>14556</c:v>
                </c:pt>
                <c:pt idx="16">
                  <c:v>9877</c:v>
                </c:pt>
                <c:pt idx="17">
                  <c:v>10013</c:v>
                </c:pt>
                <c:pt idx="18">
                  <c:v>8992</c:v>
                </c:pt>
                <c:pt idx="19">
                  <c:v>9015</c:v>
                </c:pt>
                <c:pt idx="20">
                  <c:v>8113</c:v>
                </c:pt>
                <c:pt idx="21">
                  <c:v>7235</c:v>
                </c:pt>
                <c:pt idx="22">
                  <c:v>6997</c:v>
                </c:pt>
                <c:pt idx="23">
                  <c:v>7004</c:v>
                </c:pt>
                <c:pt idx="24">
                  <c:v>6841</c:v>
                </c:pt>
                <c:pt idx="25">
                  <c:v>6755</c:v>
                </c:pt>
                <c:pt idx="26">
                  <c:v>6998</c:v>
                </c:pt>
                <c:pt idx="27">
                  <c:v>7112</c:v>
                </c:pt>
                <c:pt idx="28">
                  <c:v>7199</c:v>
                </c:pt>
                <c:pt idx="29">
                  <c:v>8549</c:v>
                </c:pt>
                <c:pt idx="30">
                  <c:v>11025</c:v>
                </c:pt>
                <c:pt idx="31">
                  <c:v>12368</c:v>
                </c:pt>
                <c:pt idx="32">
                  <c:v>19531</c:v>
                </c:pt>
                <c:pt idx="33">
                  <c:v>20097</c:v>
                </c:pt>
                <c:pt idx="34">
                  <c:v>19864</c:v>
                </c:pt>
                <c:pt idx="35">
                  <c:v>16778</c:v>
                </c:pt>
                <c:pt idx="36">
                  <c:v>16878</c:v>
                </c:pt>
                <c:pt idx="37">
                  <c:v>13524</c:v>
                </c:pt>
                <c:pt idx="38">
                  <c:v>15594</c:v>
                </c:pt>
                <c:pt idx="39">
                  <c:v>17005</c:v>
                </c:pt>
                <c:pt idx="40">
                  <c:v>16221</c:v>
                </c:pt>
                <c:pt idx="41">
                  <c:v>15997</c:v>
                </c:pt>
                <c:pt idx="42">
                  <c:v>14851</c:v>
                </c:pt>
                <c:pt idx="43">
                  <c:v>19264</c:v>
                </c:pt>
                <c:pt idx="44">
                  <c:v>19452</c:v>
                </c:pt>
                <c:pt idx="45">
                  <c:v>23517</c:v>
                </c:pt>
                <c:pt idx="46">
                  <c:v>20001</c:v>
                </c:pt>
                <c:pt idx="47">
                  <c:v>21356</c:v>
                </c:pt>
                <c:pt idx="48">
                  <c:v>27567</c:v>
                </c:pt>
                <c:pt idx="49">
                  <c:v>28859</c:v>
                </c:pt>
                <c:pt idx="50">
                  <c:v>41005</c:v>
                </c:pt>
                <c:pt idx="51">
                  <c:v>47598</c:v>
                </c:pt>
                <c:pt idx="52">
                  <c:v>61357</c:v>
                </c:pt>
                <c:pt idx="53">
                  <c:v>63571</c:v>
                </c:pt>
                <c:pt idx="54">
                  <c:v>64401</c:v>
                </c:pt>
                <c:pt idx="55">
                  <c:v>49560</c:v>
                </c:pt>
                <c:pt idx="56">
                  <c:v>48650</c:v>
                </c:pt>
                <c:pt idx="57">
                  <c:v>56751</c:v>
                </c:pt>
                <c:pt idx="58">
                  <c:v>59934</c:v>
                </c:pt>
                <c:pt idx="59">
                  <c:v>62211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6E-4E38-BF40-A19ACE38F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457054304"/>
        <c:axId val="1457055552"/>
      </c:lineChart>
      <c:catAx>
        <c:axId val="145705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57055552"/>
        <c:crosses val="autoZero"/>
        <c:auto val="1"/>
        <c:lblAlgn val="ctr"/>
        <c:lblOffset val="100"/>
        <c:noMultiLvlLbl val="0"/>
      </c:catAx>
      <c:valAx>
        <c:axId val="1457055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5705430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20T19:13:20.164" idx="2">
    <p:pos x="6400" y="453"/>
    <p:text>z</p:text>
    <p:extLst>
      <p:ext uri="{C676402C-5697-4E1C-873F-D02D1690AC5C}">
        <p15:threadingInfo xmlns:p15="http://schemas.microsoft.com/office/powerpoint/2012/main" timeZoneBias="-48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3:01.68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385 488 24575,'0'-1'0,"0"0"0,-1 0 0,1 0 0,0 0 0,-1 0 0,1 0 0,-1 0 0,1 0 0,-1 0 0,1 0 0,-1 1 0,1-1 0,-1 0 0,0 0 0,0 0 0,1 1 0,-1-1 0,0 0 0,0 1 0,-2-2 0,-24-11 0,9 5 0,-23-26 0,32 25 0,-1 0 0,0 1 0,-13-8 0,16 11 0,0 0 0,0-1 0,0 0 0,1 0 0,-1-1 0,2 0 0,-1 0 0,1 0 0,0-1 0,0 0 0,-6-15 0,-16-24 0,9 20 0,5 9 0,1 0 0,1-1 0,-15-34 0,-22-42-1365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7.7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0.4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647 1 24575,'-11'1'0,"1"1"0,-1 1 0,1 0 0,-1 0 0,1 1 0,0 0 0,1 1 0,-18 11 0,-18 8 0,16-9 0,-43 28 0,-2 2 0,48-28 0,0 1 0,1 1 0,1 1 0,-30 32 0,38-34 0,1 1 0,0 0 0,2 1 0,-16 30 0,-4 6 0,33-56 0,0 0 0,0 0 0,0 0 0,0 0 0,-1 0 0,1 0 0,0 0 0,0 0 0,0 1 0,0-1 0,0 0 0,0 0 0,-1 0 0,1 0 0,0 0 0,0 0 0,0 1 0,0-1 0,0 0 0,0 0 0,0 0 0,0 0 0,0 1 0,0-1 0,0 0 0,0 0 0,0 0 0,0 0 0,0 1 0,0-1 0,0 0 0,0 0 0,0 0 0,0 0 0,0 1 0,0-1 0,0 0 0,0 0 0,0 0 0,0 0 0,0 1 0,0-1 0,1 0 0,-1 0 0,0 0 0,0 0 0,0 0 0,0 0 0,0 1 0,0-1 0,1 0 0,-1 0 0,0 0 0,0 0 0,0 0 0,0 0 0,1 0 0,13-4 0,16-11 0,-12 3 0,-1 0 0,29-28 0,-30 26 0,0 0 0,34-22 0,20-9 0,-29 19 0,-22 14 0,0-1 0,0-1 0,18-17 0,-37 31 0,0 0 0,1 0 0,-1 0 0,0-1 0,0 1 0,0 0 0,1 0 0,-1 0 0,0 0 0,0-1 0,0 1 0,0 0 0,1 0 0,-1 0 0,0 0 0,0-1 0,0 1 0,0 0 0,0 0 0,0-1 0,0 1 0,0 0 0,1 0 0,-1 0 0,0-1 0,0 1 0,0 0 0,0 0 0,0-1 0,0 1 0,0 0 0,0 0 0,-1-1 0,1 1 0,0 0 0,0 0 0,0-1 0,-10 1 0,-14 7 0,-68 47 0,58-32 0,-41 19 0,65-38 0,17-10 0,16-10 0,166-108 0,-161 104 0,-23 17 0,-20 15 0,-56 46 0,-90 53 0,150-103 0,-2-1 0,1 1 0,-1 1 0,2 0 0,-1 0 0,1 1 0,0 1 0,1 0 0,0 1 0,1-1 0,-11 16 0,-55 89 0,122-150 0,-27 22 0,78-49 0,-118 75 0,0 1 0,1 1 0,0 0 0,1 2 0,1 0 0,-27 35 0,42-50 0,6-11 0,7-14 0,2 6 0,0 1 0,1 0 0,17-14 0,20-24 0,-45 46 25,-1 0-1,0 0 1,-1-1-1,5-11 1,-5 11-323,0 0 1,0 1-1,1 0 1,6-9-1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2.56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0 24575,'-1'0'0,"-1"1"0,-1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2.9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21 24575,'0'-1'0,"0"-1"0,0-1 0</inkml:trace>
  <inkml:trace contextRef="#ctx0" brushRef="#br0" timeOffset="1">1 0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3.2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65 24575,'0'-1'0,"1"-2"0,0 0 0,1-1 0</inkml:trace>
  <inkml:trace contextRef="#ctx0" brushRef="#br0" timeOffset="1">17 22 24575,'0'-1'0,"0"-1"0,0-1 0,1 0 0,0-1 0,0 0 0,0-1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3.5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24575,'0'-1'0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3.90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42 24575,'0'0'-8191</inkml:trace>
  <inkml:trace contextRef="#ctx0" brushRef="#br0" timeOffset="1">0 42 24575,'1'-1'0,"0"-1"0,1-1 0,0 0 0,0-2 0,1-1 0,-1 1 0,-1-1 0,0 0 0,0 1-8191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4.3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0 153 24575,'0'-1'0,"0"-1"0,0-1 0,0-1 0,0-1 0</inkml:trace>
  <inkml:trace contextRef="#ctx0" brushRef="#br0" timeOffset="1">11 90 24575,'0'-1'0,"1"-1"0,0-1 0,0-2 0</inkml:trace>
  <inkml:trace contextRef="#ctx0" brushRef="#br0" timeOffset="2">37 26 24575,'0'-1'0,"0"-1"0,0-1 0,0-1 0,0-1 0,0 0 0,0-1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4.6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11 106 24575,'0'-1'0,"-1"-2"0,-1 0 0,0-1 0,0-1 0,1 0 0,-1 0 0</inkml:trace>
  <inkml:trace contextRef="#ctx0" brushRef="#br0" timeOffset="1">0 26 24575,'0'-1'0,"1"0"0,0-1 0,0-1 0,0-1 0,0-1 0,-1 0 0,1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5.0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24575,'1'0'0,"1"1"0,0 1 0,0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5.3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1 24575,'10'174'0,"-10"-166"26,-1-1 0,0 1 1,-1-1-1,-2 10 0,-3 16-1522,6-28-5330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8.0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24575,'0'0'0,"3"1"0,0 0 0,1 1 0,0 1 0,0 0 0</inkml:trace>
  <inkml:trace contextRef="#ctx0" brushRef="#br0" timeOffset="1">80 49 24575,'1'0'0,"0"0"0,0 2 0,1 1 0,0 0 0,-1 0 0,1 1 0,0-1 0,1 1 0,-1 1 0,1-1 0,0-1 0,1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5.6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38 90 24575,'-1'1'0,"0"1"0,-1 1 0,1 1 0,0 0 0</inkml:trace>
  <inkml:trace contextRef="#ctx0" brushRef="#br0" timeOffset="1">1 26 24575,'0'-1'0,"0"-1"0,0-1 0,0-1 0,0-1 0,0 0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5.9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24575,'0'0'-8191</inkml:trace>
  <inkml:trace contextRef="#ctx0" brushRef="#br0" timeOffset="1">11 107 24575,'0'0'0,"0"2"0,0 2 0,0 0 0,0 1 0,0 0 0,0 0 0,0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6.3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22 24575,'0'-1'0,"0"-2"0,0 0 0,0-1 0,0-1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6.6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24575,'0'187'-1365,"0"-183"-5461</inkml:trace>
  <inkml:trace contextRef="#ctx0" brushRef="#br0" timeOffset="1">0 196 24575,'0'1'0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6.9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24575,'0'1'0,"0"1"0,0 1 0,0 1 0,0 1 0</inkml:trace>
  <inkml:trace contextRef="#ctx0" brushRef="#br0" timeOffset="1">0 132 24575,'0'1'0,"0"1"0,0 1 0,0 2 0,0-1 0,0 2 0,0-1 0,0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7.3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27 101 24575,'-1'-1'0,"0"-2"0,-1-2 0,0 0 0,0 0-8191</inkml:trace>
  <inkml:trace contextRef="#ctx0" brushRef="#br0" timeOffset="1">1 0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7.6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24575,'0'1'0,"0"1"0,0 1 0,0 1 0,0 1 0,0 0 0,0 1 0,0-1 0,0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8.0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32 31 24575,'0'1'0</inkml:trace>
  <inkml:trace contextRef="#ctx0" brushRef="#br0" timeOffset="1">5 15 24575,'0'-1'0,"-1"-1"0,0-1 0,0-1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8.3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32 24575,'0'-1'0</inkml:trace>
  <inkml:trace contextRef="#ctx0" brushRef="#br0" timeOffset="1">2 0 24575,'0'1'0,"-1"1"0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8.7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30 0 24575,'0'1'0,"0"1"0,0 1 0,0 1 0</inkml:trace>
  <inkml:trace contextRef="#ctx0" brushRef="#br0" timeOffset="1">9 74 24575,'0'1'0,"-1"0"0,-1 1 0,1 1 0,0 1 0,1 1 0,-1 0 0,0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8.4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24575,'0'1'0,"0"1"0,0 1 0,0 2 0,0-1 0,0 2 0,0-1 0,1 0 0,0-1 0,0 0 0,0 1 0,1-1 0,-1 0 0,2-1 0</inkml:trace>
  <inkml:trace contextRef="#ctx0" brushRef="#br0" timeOffset="1">54 143 24575,'0'1'0,"1"1"0,0 1 0,0 2 0,0-1 0,0 2 0,0-1 0,0 1 0,1-1 0,1 1 0,-2-1 0,1 0 0,-1 1 0,2-1 0,-1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9.08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1 24575,'-1'0'0,"0"1"0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9.4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  <inkml:trace contextRef="#ctx0" brushRef="#br0" timeOffset="1">1 21 24575,'0'1'0,"0"1"0,0 2 0,0 0 0,0 1 0,0 0 0,0 0 0,0 1 0,0-1 0,0 1 0,0-1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29.7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 0 24575,'0'1'0,"0"1"0,0 2 0,0 0 0,-1 1 0,-1 0 0,0 0 0,0 1 0,0-1 0,1 1 0,0-2 0,-1 0 0,0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30.1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88 0 24575,'-3'3'0,"0"-1"0,1 1 0,-1-1 0,1 1 0,-1 0 0,1 0 0,0 0 0,0 1 0,-3 5 0,3-5 0,-54 69 0,53-70-1365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30.4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71 1 24575,'0'1'0,"0"1"0,0 1 0</inkml:trace>
  <inkml:trace contextRef="#ctx0" brushRef="#br0" timeOffset="1">33 70 24575,'-1'0'0,"0"2"0,-1 1 0,0 0 0,-1 0 0,1 2 0,-1-1 0,0-1 0,-1 0 0,1 0 0,-1 0 0,0-1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30.7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142 0 24575,'-1'2'0,"1"-1"0,-1 0 0,0 1 0,0-1 0,0 0 0,0 1 0,0-1 0,0 0 0,0 0 0,0 0 0,-1 0 0,1 0 0,0 0 0,0-1 0,-1 1 0,1 0 0,-1-1 0,1 1 0,-1-1 0,-2 1 0,-33 10 0,-36 4-1365,69-15-5461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31.1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24575,'0'1'0,"-1"1"0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43.8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24575,'0'0'-8191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27:13.716"/>
    </inkml:context>
    <inkml:brush xml:id="br0">
      <inkml:brushProperty name="width" value="0.05" units="cm"/>
      <inkml:brushProperty name="height" value="0.05" units="cm"/>
      <inkml:brushProperty name="color" value="#14151A"/>
    </inkml:brush>
  </inkml:definitions>
  <inkml:trace contextRef="#ctx0" brushRef="#br0">0 133 24575,'5'3'0,"1"0"0,-1 0 0,1-1 0,0 1 0,-1-1 0,1 0 0,0-1 0,0 1 0,0-1 0,12 0 0,8 4 0,222 48 0,-121-28 0,-50-8 0,1-3 0,0-4 0,81 1 0,585-13 0,-456 3 0,-2132-1 0,3285 0-5093,-321 0 8836,-3110 0-4917,4311 0 211,-2303 0 974,-7-1 19,-1 1-1,1 0 1,-1 1 0,16 3-1,-26-4-17,0 0 0,0 0 0,0 0 0,0 1-1,0-1 1,-1 0 0,1 0 0,0 0 0,0 0 0,0 0-1,0 0 1,0 0 0,0 0 0,0 0 0,0 0-1,-1 1 1,1-1 0,0 0 0,0 0 0,0 0 0,0 0-1,0 0 1,0 0 0,0 1 0,0-1 0,0 0 0,0 0-1,0 0 1,0 0 0,0 0 0,0 0 0,0 1 0,0-1-1,0 0 1,0 0 0,0 0 0,0 0 0,0 0 0,0 0-1,0 1 1,0-1 0,0 0 0,0 0 0,0 0 0,1 0-1,-1 0 1,0 0 0,0 0 0,0 1 0,0-1 0,0 0-1,0 0 1,0 0 0,-13 4 331,-1-1 1,0-1-1,-18 1 0,8 0 57,-608 25-2247,363-23 1205,-258 15 324,-486 7-211,993-27 1844,49-1 220,6 0-1170,327-34 287,-116 8-1362,96-6 11,221-18-765,1456 14-132,-2884 34 3679,-442 4-6393,170 1 3991,1351-12 5269,-28 0-4712,612 0-3616,-180 3 1022,2037-8 4458,-2126 16-1497,-1328-1 2607,-409 0-5034,164 0 2347,1191-1 1928,205-13-2375,684-50-2134,-1008 62 2052,330-25-355,-73 4 99,-264 21 350,-19 2 15,-4-1 32,-30 1 625,26 0-644,-590 13-1065,63 0-241,199-10 638,-718 13-3117,590-6 5296,503-10 2059,215-5-1674,388-37-1932,-621 41-120,1065-31-2426,-1225 54 4664,-903 37-1378,1003-59-822,35 0 0,9-1 0,67 1 0,2668-1-1594,-2948 0 2537,-247 3 387,147 22-1330,361-23 0,-6 2 0,1815-4-2574,-1901 1 2800,-29-2 361,-1 4 0,0 3 0,-75 14 0,-423 59-587,545-76 0,178-4 0,-70 4 0,928-3-597,-1739 1 1194,1755 0-597,-1805 0-1365,743 0-5461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27:20.906"/>
    </inkml:context>
    <inkml:brush xml:id="br0">
      <inkml:brushProperty name="width" value="0.05" units="cm"/>
      <inkml:brushProperty name="height" value="0.05" units="cm"/>
      <inkml:brushProperty name="color" value="#14151A"/>
    </inkml:brush>
  </inkml:definitions>
  <inkml:trace contextRef="#ctx0" brushRef="#br0">1221 372 24575,'-166'-6'0,"91"5"0,39-1 0,1 1 0,0 2 0,0 2 0,-43 8 0,103-7 0,21-2 0,-13-1 0,-24 0 0,0 0 0,0-1 0,0 0 0,0-1 0,0 1 0,0-2 0,0 1 0,0-1 0,13-5 0,-22 7 0,0 0 0,0 0 0,0 0 0,0 0 0,0 0 0,0 0 0,0 0 0,0 0 0,0 0 0,0 0 0,1 0 0,-1 0 0,0 0 0,0 0 0,0 0 0,0 0 0,0 0 0,0 0 0,0 0 0,0 0 0,0-1 0,0 1 0,0 0 0,0 0 0,0 0 0,0 0 0,1 0 0,-1 0 0,0 0 0,0 0 0,0 0 0,0 0 0,0 0 0,0 0 0,0-1 0,0 1 0,0 0 0,0 0 0,0 0 0,0 0 0,0 0 0,0 0 0,0 0 0,0 0 0,0 0 0,0 0 0,0-1 0,0 1 0,0 0 0,-1 0 0,1 0 0,0 0 0,0 0 0,0 0 0,0 0 0,0 0 0,0 0 0,0 0 0,0 0 0,0 0 0,0 0 0,0-1 0,0 1 0,0 0 0,0 0 0,-1 0 0,1 0 0,0 0 0,0 0 0,-10-2 0,-15 1 0,-13 1 0,-102-1 0,-234 29 0,359-25 0,-1-1 0,35-1 0,38-2 0,255-14 0,-348 17 0,-45-3 0,15 0 0,-13-1 0,27 0 0,1 3 0,-59 8 0,107-9 0,8 1 0,18-1 0,34-3 0,251-45 0,-421 45 0,-229 18 0,179-10 0,137-3 0,17-2 0,32-7 0,121-27 0,4 0 0,-227 47 0,33-6 0,-11 0 0,31-4 0,1 1 0,-43 12 0,111-17 0,-10-3 0,122-11 0,-166 17 0,0 1 0,0-1 0,0 2 0,-17 6 0,-4 2 0,11-6 0,13-4 0,0 0 0,0 1 0,1 0 0,-1 0 0,-11 6 0,54-5 0,350-42 0,-320 30 0,873-141 0,-1070 151 0,118 0 0,-190 27 0,282-26 0,1302-4 0,-1927 1 0,1346 6-878,100-6 1756,-1586-10-878,310 3 0,350 5 0,23 1 0,18 0 0,121-3 0,424-9 0,-902 13 0,-547 14 0,869-13 0,39-2 0,15-2 0,334-57 0,-126 18 0,-18 4 0,141-18 0,-697 68 0,209-12 0,-134 17 0,400-13 0,163-6 0,390 3 0,-680 2 0,-26 1 0,-25 2 0,-395 22 0,100-11 0,263-10 0,1139-19 0,-1001 10 0,-36 0 0,1 2 0,51 5 0,-140 13 0,-236 34 0,-242 57 0,506-102 0,15-5 0,0 1 0,-1 1 0,2 0 0,-19 8 0,75-10 0,116-17 0,342-24 0,-268 32 0,-596 31 0,141-6 0,181-16 0,-95 3 0,203-21 0,20 0-98,-10 1-535,159-8-1,-228 23-6192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8.7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24575,'0'1'0,"0"1"0,0 1 0,0 1 0,0 2 0,2 0 0,-1 1 0,0-1 0,0 0 0,1 0 0,-1 0 0,1-1 0,0-1 0,0 0 0,0-1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27:39.770"/>
    </inkml:context>
    <inkml:brush xml:id="br0">
      <inkml:brushProperty name="width" value="0.1" units="cm"/>
      <inkml:brushProperty name="height" value="0.1" units="cm"/>
      <inkml:brushProperty name="color" value="#14151A"/>
    </inkml:brush>
  </inkml:definitions>
  <inkml:trace contextRef="#ctx0" brushRef="#br0">4879 128 24575,'-15'-1'0,"0"0"0,0-2 0,-22-5 0,21 4 0,-1 0 0,-24-1 0,-194 5 0,1187 0 0,-1227 13 0,43 0 0,164-11 0,-121 20 0,169-16 0,20-6 0,0 0 0,0 0 0,0 0 0,0 0 0,0 0 0,0 1 0,0-1 0,0 0 0,0 0 0,0 0 0,0 0 0,0 1 0,1-1 0,-1 0 0,0 0 0,0 0 0,0 0 0,0 0 0,0 0 0,0 1 0,0-1 0,0 0 0,0 0 0,0 0 0,1 0 0,-1 0 0,0 0 0,0 0 0,0 1 0,0-1 0,0 0 0,0 0 0,1 0 0,-1 0 0,0 0 0,0 0 0,0 0 0,0 0 0,0 0 0,1 0 0,-1 0 0,0 0 0,0 0 0,0 0 0,0 0 0,1 0 0,-1 0 0,0 0 0,0 0 0,0 0 0,40 4 0,941-44 0,-930 37 0,-261 6 0,-2-1 0,-436 20 0,1561-24 0,-458 4 0,-706 17 0,81-3 0,-166-9 0,1305-5 0,-472-4 0,-689 12 0,94-4 0,885-6 0,-1193 10 0,-19 1 0,1100-11 0,-809 9 0,25 0 0,-613 5 0,1814-14 0,-1241 8 0,28 0 0,-215-6 0,-58 3 0,383-5 0,-36 3 0,-48 7 0,108-11 0,0 0 0,23 3 0,2-1 0,326 1 0,214-4 0,-1407 7 0,599-5 0,546-2 0,324 4 0,-622 0 0,-32 0 0,-33 1 0,-717 3 0,428-9 0,304 3 0,24 0 0,22 1 0,743-1 0,-1175 1 0,-432-3 0,823 0 0,27 1 0,15 0 0,262-4 0,94-4 0,-329 8 0,-7 0 0,-68 0 0,-623 7 0,1807-6 0,-1398-1 0,-258 2 0,471 1 0,34-2 0,0 0 0,0 0 0,0 0 0,0 0 0,0 1 0,0-1 0,0 0 0,0 0 0,0 0 0,0 0 0,0 0 0,0 0 0,0 0 0,0 0 0,0 0 0,0 0 0,0 0 0,0 0 0,0 0 0,1 0 0,-1 0 0,0 0 0,0 0 0,0 0 0,0 0 0,0 1 0,0-1 0,0 0 0,0 0 0,0 0 0,0 0 0,21 1 0,880 0 0,-455-2 0,-520 27 0,-34-1 0,155-24 0,-15 0 0,277-11 0,-297 9 0,-103 11 0,-25 2 0,109-12 0,0 1 0,1-1 0,-1 2 0,0-1 0,-7 3 0,80-2 0,-51-2 0,13 0 0,-53 5 0,-76 0 0,71-5 0,-1 1 0,-30 6 0,125-4 0,-33-1 0,173 2 0,-203-4 0,-1-1 0,1 1 0,0 0 0,-1 0 0,1 0 0,-1 0 0,1 0 0,-1 0 0,1 0 0,-1 0 0,1 0 0,-1 0 0,1 0 0,-1 1 0,1-1 0,-1 0 0,1 0 0,-1 0 0,1 1 0,-1-1 0,1 0 0,-1 1 0,0-1 0,1 0 0,-1 1 0,1-1 0,-1 0 0,0 1 0,0-1 0,1 1 0,-1-1 0,0 1 0,1 0 0,-12 13 0,-27 9 0,18-15 0,0 0 0,24-5 0,13-3 0,22 0 0,-37 0 0,-24 0 0,-93 2 0,-120-4 0,203 0 0,-65-8 0,71 7 0,0 1 0,-49 2 0,30 1 0,176-12 0,-45 3 0,36 4 0,46-4 0,-204 10 0,-45-3 0,12-1 0,-365 2 0,618 0 0,-733 0 0,1031-5 0,-940-6 0,103 1 0,1116 10 0,-1641-6 0,1104 7 0,-484 0 0,-296-4 0,540 3 0,-2 0 0,1-1 0,-1 0 0,1-1 0,0-1 0,-31-9 0,48 11 0,-1 1 0,0 0 0,0 0 0,1 0 0,-1-1 0,0 1 0,1 0 0,-1-1 0,0 1 0,1-1 0,-1 1 0,0 0 0,1-1 0,-1 1 0,1-1 0,-1 0 0,1 1 0,-1-1 0,1 1 0,-1-1 0,1 0 0,0 1 0,-1-1 0,1-1 0,0 2 0,1-1 0,-1 0 0,0 1 0,1-1 0,-1 0 0,1 1 0,-1-1 0,1 1 0,-1-1 0,1 1 0,-1-1 0,1 1 0,-1-1 0,1 1 0,0 0 0,-1-1 0,1 1 0,0 0 0,1-1 0,47-11 0,-39 10 0,-10 1 0,3 1 0,-1 0 0,1-1 0,-1 0 0,1 1 0,-1-1 0,0 0 0,1 0 0,-1 0 0,0-1 0,0 1 0,0-1 0,0 1 0,3-4 0,-6 4 0,-1 1 0,1-1 0,-1 0 0,1 1 0,-1-1 0,0 1 0,1-1 0,-1 1 0,1 0 0,-1 0 0,0 0 0,1 0 0,-3 0 0,-1 0 0,-446-57 0,539 45 0,492 7 0,-400 6 0,-851-1 0,1287 0 0,-1073 0 0,654-2 0,205 4 0,-402-2 0,0 1 0,0-1 0,0 0 0,0 0 0,0 0 0,0 0 0,0 0 0,0 0 0,0 0 0,0 1 0,0-1 0,0 0 0,0 0 0,0 0 0,0 0 0,0 0 0,0 0 0,0 0 0,0 0 0,0 1 0,0-1 0,0 0 0,0 0 0,0 0 0,0 0 0,0 0 0,0 0 0,0 0 0,1 0 0,-1 0 0,0 0 0,0 0 0,0 1 0,0-1 0,0 0 0,0 0 0,0 0 0,0 0 0,0 0 0,1 0 0,-1 0 0,0 0 0,0 0 0,0 0 0,0 0 0,0 0 0,0 0 0,0 0 0,1 0 0,-1 0 0,0 0 0,0 0 0,0 0 0,-15 6 0,-23 5 0,-91 9 0,-206 8 0,835-28 0,-1274-5 0,1221 5 0,-722-11 0,9 0 0,-439 12 0,903-5 0,46 2 0,-1298-19 0,2401 16 0,-1309 2 0,-33 2 0,-26 0 0,-526 0 0,353 2 0,423-3 0,485 14 0,-1014-14 0,145 4 0,-823-2 0,1904 0 0,-3000 0 0,2511 1 0,454-2 0,-868 1 0,0 0 0,0 0 0,0-1 0,0-2 0,39-8 0,-62 11 0,0 0 0,0 0 0,1 0 0,-1 0 0,0 0 0,1 0 0,-1 0 0,0 0 0,0 0 0,1 0 0,-1 0 0,0 0 0,0 0 0,1 0 0,-1-1 0,0 1 0,0 0 0,1 0 0,-1 0 0,0 0 0,0 0 0,0-1 0,1 1 0,-1 0 0,0 0 0,0 0 0,0-1 0,0 1 0,0 0 0,1 0 0,-1 0 0,0-1 0,0 1 0,0 0 0,0 0 0,0-1 0,0 1 0,0 0 0,0-1 0,0 1 0,0 0 0,0 0 0,0-1 0,-12-5 0,-22 0 0,-272-9 0,20 2 0,208 8 0,18 1 0,-103-18 0,161 22 0,1 0 0,0 0 0,0 0 0,0 0 0,0-1 0,-1 1 0,1 0 0,0-1 0,0 1 0,0-1 0,0 1 0,0-1 0,0 0 0,0 1 0,0-1 0,0-1 0,12-4 0,34 0 0,-45 6 0,415-49 0,-404 46 0,-10 0 0,-20-4 0,-38-2 0,54 9 0,-338-25 0,-1 26 0,161 1 0,931-33 0,-575 21 0,-128 8 0,-37 2 0,-41 0 0,-220 9 0,43 0 0,-337 16 0,1014-26 0,-245 2 0,-224-1 0,0 0 0,0 0 0,0 0 0,0 0 0,0 0 0,0 0 0,0 1 0,0-1 0,0 0 0,0 0 0,0 0 0,0 0 0,0 0 0,0 0 0,0 0 0,0 0 0,0 1 0,0-1 0,0 0 0,0 0 0,0 0 0,0 0 0,0 0 0,-26 6 0,-38 4 0,-497 24 0,50-4 0,495-28 0,-37 2 0,0 3 0,-59 14 0,104-17 0,9-2 0,21 2 0,32-3 0,4-2 0,70 2 0,-119 2 0,-20 2 0,-20 2 0,2-7 0,22 0 0,0-1 0,0 1 0,0 1 0,1-1 0,-1 1 0,0 0 0,0 1 0,-9 2 0,17-1 0,8 0 0,11-1 0,288-1 0,-231-2 0,-244 0 0,-171 3 0,334-2 0,6 2 0,17 2 0,29 3 0,45-7 0,-61-1 0,-1 2 0,49 5 0,-96-7 0,0 0 0,-29 3 0,4 0 0,-823 20 0,642-15 0,76-5 0,129 1 0,31 1 0,30 1 0,86-1 0,-800-4 0,1239 0 0,-795 11 0,125-5 0,81-4 0,25-1 0,35 0 0,630-39 0,-587 31 0,87 4 0,-210 4 0,-56 7 0,9 0 0,-155-3 0,-52 3 0,532-5 0,585-3 0,-1472 0 0,782-9 0,-17 0 0,570-3 0,-166 5 0,-387 3 0,-676 58 0,355-46 0,1003-29 0,-548 15 0,-492 17 0,-5 0 0,-58-12 0,1407 1 0,-1217 21 0,-35 2 0,-1-7 0,-233-1 0,770-32 0,-166 3 0,712 2 0,-928 12 0,-56 2 0,-64 12 0,23-2 0,-124 2 0,-202-11 0,196-6 0,326-16 0,1004-10 0,-896 30 0,-288 8 0,20-1 0,-421 31 0,-2-36 0,335-4 0,466-5 0,651 2 0,-1174 7 0,-88-1 0,255-6 0,31-2 0,31-5 0,77-5 0,138-2 0,126 18 0,-176 2 0,-181-2 0,-27 0 0,-17 0 0,-505 21 0,778-23 0,-129 4 0,26-3 0,161 2 0,-293 5 0,-21-2 0,-14 0 0,-40 0 0,-102-4 0,61-2 0,-475 2 0,1230 0 0,-1369 0 0,817-2 0,114 4 0,-222-2 0,-1 0 0,0 0 0,1 0 0,-1-1 0,0 1 0,1 0 0,-1 0 0,0 0 0,1 0 0,-1 0 0,0 0 0,1 1 0,-1-1 0,0 0 0,1 0 0,-1 0 0,0 0 0,1 0 0,-1 0 0,0 1 0,1-1 0,-1 0 0,0 0 0,0 0 0,1 1 0,-1-1 0,0 0 0,0 0 0,1 1 0,-1-1 0,0 0 0,0 1 0,0-1 0,1 1 0,-10 8 0,-19 4 0,7-6 0,-1-1 0,0-1 0,0-2 0,0 0 0,-38 0 0,5 1 0,118-13 0,-36 4 0,54-2 0,-49 7-1365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27:52.551"/>
    </inkml:context>
    <inkml:brush xml:id="br0">
      <inkml:brushProperty name="width" value="0.1" units="cm"/>
      <inkml:brushProperty name="height" value="0.1" units="cm"/>
      <inkml:brushProperty name="color" value="#14151A"/>
    </inkml:brush>
  </inkml:definitions>
  <inkml:trace contextRef="#ctx0" brushRef="#br0">7143 357 24575,'-63'-11'0,"-348"13"0,-150-3 0,409-5 0,138 6 0,7 0 0,0 0 0,0-1 0,0 1 0,0-2 0,0 1 0,0-1 0,-7-2 0,52-8 0,254-23 0,-1-1 0,-177 21 0,-105 14 0,-9 1 0,-600 16 0,395-18 0,150 2 0,39 0 0,40 0 0,566 0 0,-1459 6 0,995-33 0,-65 19 0,97 0 0,-158 8 0,-374 19 0,5 0 0,554-21 0,459 3 0,-627 1 0,-27 1 0,-29 2 0,-427 13 0,132-9 0,634-11 0,-143 4 0,-79-2 0,303 5 0,-355-1 0,-19-1 0,-18 2 0,-48 3 0,1-3 0,-91-3 0,77-2 0,-436 11 0,1553-11 0,-1023 1 0,-31 3 0,-36 2 0,-675 35 0,217-35 0,1339-6 0,-815 1 0,-30 1 0,-35 2 0,-496 1 0,310-7 0,-85 2 0,775 0 0,-440-2 0,-20 2 0,0 0 0,0 0 0,0 0 0,0 0 0,0 1 0,0-1 0,-1 0 0,1 0 0,0 0 0,0 0 0,0 0 0,0 0 0,0 0 0,0 0 0,0 0 0,0 0 0,-1 0 0,1 0 0,0 0 0,0 0 0,0 0 0,0 0 0,0 0 0,0 0 0,0 0 0,0 0 0,0-1 0,-1 1 0,1 0 0,0 0 0,0 0 0,0 0 0,0 0 0,0 0 0,0 0 0,0 0 0,0 0 0,0 0 0,0 0 0,0 0 0,0 0 0,0-1 0,-1 1 0,1 0 0,0 0 0,0 0 0,0 0 0,0 0 0,0 0 0,0 0 0,0 0 0,0-1 0,0 1 0,0 0 0,0 0 0,0 0 0,0 0 0,0 0 0,0 0 0,0 0 0,1 0 0,-1 0 0,0-1 0,0 1 0,0 0 0,0 0 0,0 0 0,0 0 0,0 0 0,-36-6 0,-404-1 0,263 9 0,-257-2 0,615-8 0,139-3 0,117-2 0,-862 19 0,-102-1 0,631-16 0,-22 0 0,220-16 0,358-42 0,-646 66 0,-27 2 0,-38 1 0,42 0 0,-187 1 0,-535-2 0,706-2 0,19 0 0,18 0 0,298-26 0,-204 22 0,130-1 0,-566 18 0,86 0 0,-450-8 0,461-2 0,558 1 0,480-6 0,-1009 25 0,-12 4 0,-943 26 0,1991-49 0,-438-2 0,-1130 28 0,712-25 0,-33 1 0,-57 10 0,97-7 0,30-2 0,31-1 0,147-2 0,271 18 0,-450-16 0,-11 1 0,-20 7 0,-33 4 0,-179 32 0,-275 22 0,676-72 0,-28 2 0,348-5 0,-793 25 0,170-6 0,266-30 0,-65 7 0,116-1 0,-184 10 0,0 1 0,1 0 0,-1 0 0,0 0 0,1 0 0,-1 0 0,0 0 0,0 0 0,1-1 0,-1 1 0,0 0 0,1 0 0,-1 0 0,0 0 0,1 0 0,-1 1 0,0-1 0,1 0 0,-1 0 0,0 0 0,0 0 0,1 0 0,-1 0 0,0 0 0,1 1 0,-1-1 0,0 0 0,0 0 0,1 0 0,-1 0 0,0 1 0,0-1 0,0 0 0,1 0 0,-1 1 0,0-1 0,0 0 0,0 1 0,0-1 0,1 0 0,-1 1 0,-14 8 0,-31 8 0,40-15 0,-27 8 0,-2-1 0,1-2 0,-1-1 0,-52 2 0,-140-9 0,169-1 0,33-1 0,21-3 0,12-5 0,14-5 0,1 0 0,1 1 0,50-21 0,88-24 0,-98 38 0,-4 1 0,-20 9 0,-2-2 0,69-36 0,-105 49 0,-1-1 0,1 0 0,-1 1 0,1-1 0,-1 0 0,0 0 0,0 0 0,0 0 0,0-1 0,-1 1 0,4-5 0,-5 7 0,0-1 0,0 1 0,0-1 0,0 0 0,1 1 0,-1-1 0,0 1 0,0-1 0,0 1 0,0-1 0,0 1 0,0-1 0,-1 1 0,1-1 0,0 0 0,0 1 0,0-1 0,0 1 0,0-1 0,-1 1 0,1-1 0,0 1 0,-1 0 0,1-1 0,-2 0 0,1 0 0,0 0 0,0 0 0,-1 0 0,1 0 0,0 1 0,-1-1 0,1 1 0,-1-1 0,1 1 0,-1-1 0,1 1 0,-2 0 0,-38-4 0,0 2 0,-55 4 0,18 0 0,-795 20 0,810-17 0,27-1 0,-1-2 0,-48-3 0,85 1 0,0 0 0,0 0 0,0 0 0,0 0 0,0 0 0,0 0 0,0 0 0,0 0 0,0-1 0,0 1 0,0 0 0,1 0 0,-1 0 0,0 0 0,0 0 0,0 0 0,0 0 0,0 0 0,0 0 0,0 0 0,0 0 0,0 0 0,0 0 0,0 0 0,0 0 0,0-1 0,0 1 0,0 0 0,0 0 0,0 0 0,0 0 0,0 0 0,0 0 0,0 0 0,0 0 0,0 0 0,0 0 0,0 0 0,0 0 0,0-1 0,0 1 0,0 0 0,0 0 0,0 0 0,0 0 0,0 0 0,0 0 0,0 0 0,0 0 0,0 0 0,-1 0 0,1 0 0,14-6 0,20-4 0,97-14 0,1 5 0,1 7 0,212 6 0,-381 18 0,-28 4 0,-581 105 0,822-149 0,52-8 0,476 5 0,-815 57 0,-495 52 0,532-75 0,124-15 0,110-3 0,292 9 0,-429 9 0,-36 3 0,-39 4 0,-65 1 0,-219-7 0,179-6 0,34 2 0,119-2 0,11 0 0,2-2 0,-23 2 0,-289-1 0,111 3 0,-259-31 0,435 29 0,8 1 0,1 1 0,0-1 0,-1-1 0,1 1 0,0-1 0,-12-5 0,18 7 0,0 0 0,0 0 0,0 0 0,-1-1 0,1 1 0,0 0 0,0 0 0,-1 0 0,1 0 0,0-1 0,0 1 0,0 0 0,0 0 0,-1-1 0,1 1 0,0 0 0,0 0 0,0-1 0,0 1 0,0 0 0,0 0 0,0-1 0,0 1 0,0 0 0,0-1 0,0 1 0,0 0 0,0 0 0,0-1 0,0 1 0,0 0 0,0 0 0,0-1 0,0 1 0,0 0 0,0 0 0,0-1 0,1 1 0,-1 0 0,0 0 0,0-1 0,0 1 0,0 0 0,1 0 0,-1 0 0,0-1 0,0 1 0,0 0 0,1 0 0,-1 0 0,0 0 0,0 0 0,1-1 0,-1 1 0,0 0 0,0 0 0,1 0 0,-1 0 0,0 0 0,1 0 0,-1 0 0,0 0 0,21-8 0,-20 8 0,90-23 0,165-18 0,-47 11 0,-194 26 0,-19 2 0,-28 4 0,-201 47 0,75-13 0,-270 30 0,382-60 0,906-76 0,-475 62 0,-420 12 0,-41 10 0,-10 2 0,-430 78 0,632-94 0,339-8 0,-1358 8 0,867-3 0,27-1 0,24-4 0,35-5 0,1 2 0,69-6 0,-79 12 0,122-14 0,-411 45 0,26-2 0,-174-17 0,396-7 0,0 0 0,0 0 0,0 0 0,1 0 0,-1 0 0,0 0 0,0 0 0,0-1 0,0 1 0,0 0 0,0 0 0,0 0 0,0 0 0,0 0 0,0 0 0,0 0 0,0 0 0,0 0 0,0 0 0,0 0 0,0 0 0,0 0 0,0 0 0,0 0 0,0-1 0,0 1 0,0 0 0,0 0 0,0 0 0,-1 0 0,1 0 0,0 0 0,0 0 0,0 0 0,0 0 0,0 0 0,14-5 0,23-5 0,426-83 0,7 41 0,-395 51 0,-448 58 0,261-34 0,0-5 0,-122 2 0,226-19 0,5-1 0,0 0 0,0 0 0,1 0 0,-1 0 0,0 0 0,0 0 0,0-1 0,1 1 0,-4-2 0,7 1 0,0 0 0,-1 0 0,1 0 0,0 0 0,0 0 0,0 0 0,0 1 0,0-1 0,0 0 0,0 1 0,0-1 0,0 1 0,0-1 0,2 0 0,40-16 0,2 2 0,74-16 0,-44 13 0,-476 107 0,282-70 0,-180 6 0,270-24 0,13 0 0,-1-1 0,-26-3 0,51-3 0,9 0 0,159-38 0,273-31 0,-345 62 0,126 3 0,-306 30 0,-325 34 0,685-81 0,236-21 0,-493 45 0,-22 2 0,-17 2 0,-136 17 0,-48 5 0,-442-12 0,702-15 0,0-3 0,70-16 0,-27 5 0,112-15 0,190-32 0,-380 56 0,-29 9 0,0 0 0,1 0 0,-1 0 0,0 0 0,0 0 0,0 0 0,0 0 0,0 0 0,0 0 0,0 0 0,0 0 0,0 0 0,1 0 0,-1 0 0,0 0 0,0 0 0,0 0 0,0 0 0,0-1 0,0 1 0,0 0 0,0 0 0,0 0 0,0 0 0,0 0 0,0 0 0,0 0 0,0 0 0,0 0 0,0 0 0,0-1 0,0 1 0,0 0 0,0 0 0,0 0 0,0 0 0,0 0 0,0 0 0,0 0 0,0 0 0,0 0 0,0-1 0,0 1 0,0 0 0,0 0 0,0 0 0,0 0 0,0 0 0,0 0 0,0 0 0,0 0 0,0 0 0,0 0 0,0 0 0,0 0 0,0-1 0,0 1 0,0 0 0,-1 0 0,1 0 0,0 0 0,0 0 0,0 0 0,-17-2 0,-43 4 0,0 4 0,1 1 0,-91 25 0,29-7 0,-15-1 0,0-7 0,-141 0 0,47-14 0,303-17 0,-10 0 0,49-7 0,120-15 0,-226 36 0,1-1 0,-1 1 0,1 0 0,-1 0 0,1 1 0,-1 0 0,7 2 0,-10-2 0,-1 0 0,0 0 0,1 1 0,-1-1 0,0 1 0,0 0 0,0-1 0,0 1 0,0 0 0,-1 0 0,1 0 0,-1 1 0,1-1 0,-1 0 0,0 1 0,1-1 0,-1 0 0,0 1 0,0 4 0,0-5 0,0 0 0,0 0 0,0 0 0,-1 0 0,1 0 0,-1 1 0,1-1 0,-1 0 0,0 0 0,0 1 0,0-1 0,0 0 0,0 0 0,-2 5 0,1-6 0,0 0 0,0 0 0,0 0 0,0 0 0,-1 0 0,1 0 0,0 0 0,-1 0 0,1-1 0,0 1 0,-1 0 0,1-1 0,-1 1 0,1-1 0,-1 0 0,1 1 0,-1-1 0,0 0 0,1 0 0,-1 0 0,1 0 0,-3-1 0,-177 12 0,-254 48 0,391-48 0,30-7 0,0 0 0,-21 2 0,35-6 0,0 0 0,0 0 0,-1 0 0,1 0 0,0 0 0,0 0 0,-1 0 0,1 0 0,0 1 0,-1-1 0,1 0 0,0 0 0,0 0 0,-1-1 0,1 1 0,0 0 0,0 0 0,-1 0 0,1 0 0,0 0 0,0 0 0,-1 0 0,1 0 0,0 0 0,0-1 0,0 1 0,-1 0 0,1 0 0,0 0 0,0 0 0,0-1 0,-1 1 0,1 0 0,0 0 0,0 0 0,0-1 0,0 1 0,0 0 0,0 0 0,-1-1 0,1 1 0,0 0 0,0 0 0,0-1 0,0 1 0,8-14 0,17-10 0,-11 10 0,0 0 0,-1 0 0,-1-1 0,20-33 0,-61 67 0,11-10 0,8-2 0,0 1 0,0-1 0,1 2 0,0-1 0,1 1 0,0 1 0,-13 17 0,21-26 0,0-1 0,0 0 0,-1 1 0,1-1 0,0 0 0,0 1 0,0-1 0,-1 0 0,1 1 0,0-1 0,0 0 0,0 1 0,0-1 0,0 1 0,0-1 0,0 0 0,0 1 0,0-1 0,0 1 0,0-1 0,0 0 0,0 1 0,0-1 0,0 1 0,0-1 0,0 0 0,0 1 0,0-1 0,1 1 0,-1-1 0,0 0 0,0 1 0,1-1 0,-1 0 0,0 1 0,0-1 0,1 0 0,-1 0 0,0 1 0,1-1 0,-1 0 0,0 0 0,1 0 0,-1 1 0,0-1 0,1 0 0,-1 0 0,1 0 0,-1 0 0,0 0 0,1 0 0,-1 0 0,1 0 0,-1 0 0,0 0 0,1 0 0,-1 0 0,1 0 0,0 0 0,29-4 0,-28 4 0,298-70 0,34-7 0,-330 76 0,1 0 0,-1 0 0,0 1 0,1 0 0,-1-1 0,1 2 0,6 0 0,-11-1 0,1 0 0,-1 0 0,0 0 0,0 0 0,1 0 0,-1 0 0,0 0 0,0 1 0,1-1 0,-1 0 0,0 0 0,0 0 0,0 1 0,1-1 0,-1 0 0,0 0 0,0 0 0,0 1 0,0-1 0,1 0 0,-1 0 0,0 1 0,0-1 0,0 0 0,0 0 0,0 1 0,0-1 0,0 0 0,0 0 0,0 1 0,0-1 0,0 0 0,0 1 0,0-1 0,0 0 0,0 0 0,0 1 0,0-1 0,-1 1 0,-15 18 0,-5-1 0,-2-1 0,0-2 0,-1 0 0,0-1 0,-1-2 0,0-1 0,-1 0 0,-1-2 0,-42 9 0,20-8 0,-1-2 0,-1-3 0,1-2 0,-71-4 0,120 2 0,0-1 0,0 0 0,0 0 0,1 0 0,-1 0 0,0 0 0,0 0 0,0 0 0,1 0 0,-1-1 0,0 1 0,0 0 0,1 0 0,-1-1 0,0 1 0,0 0 0,1-1 0,-1 1 0,0-1 0,1 1 0,-1-1 0,1 1 0,-1-1 0,0 1 0,1-1 0,-1 0 0,1 1 0,0-1 0,-1 0 0,0 0 0,1-1 0,1 1 0,-1-1 0,0 1 0,1 0 0,-1-1 0,1 1 0,-1 0 0,1-1 0,0 1 0,-1 0 0,1 0 0,0 0 0,0-1 0,0 1 0,1-1 0,44-36 0,102-56 0,-62 42 0,-132 80 0,-79 34 0,-367 127 0,534-208 0,66-41 0,-39 21 0,111-63 0,106-56 0,-267 151 0,-27 20 0,-27 18 0,4-7 0,-1-1 0,-57 29 0,-78 28 0,121-59 0,20-8 0,-283 121 0,302-133 0,6-6 0,14-14 0,24-21 0,207-175 0,-156 141 0,-71 60 0,-24 19 0,-28 24 0,-196 147 0,180-142 0,-1-3 0,-99 42 0,140-68 0,-26 7 0,43-20 0,6-3 0,44-27 0,2 2 0,2 3 0,1 3 0,105-37 0,271-52 0,-433 118 0,72-16 0,1 2 0,-1 4 0,86-1 0,-160 12 0,-1 0 0,0 0 0,0 0 0,0 0 0,0 0 0,0 0 0,0 0 0,0 0 0,0 0 0,1 1 0,-1-1 0,0 0 0,0 1 0,0-1 0,0 1 0,0-1 0,0 1 0,0-1 0,-1 1 0,1 0 0,0-1 0,0 1 0,1 1 0,-2-1 0,0 0 0,0 0 0,0-1 0,-1 1 0,1 0 0,0 0 0,0 0 0,0 0 0,-1 0 0,1 0 0,0 0 0,-1 0 0,1-1 0,-1 1 0,1 0 0,-1 0 0,1-1 0,-1 1 0,1 0 0,-2 1 0,-7 6 0,0 0 0,-19 13 0,26-20 0,-45 30 0,-2-3 0,-1-2 0,-74 28 0,-166 38 0,261-85 0,-8 3 0,0-1 0,-41 3 0,78-12 0,0 0 0,-1 0 0,1 0 0,0 0 0,-1 1 0,1-1 0,0 0 0,0 0 0,-1 0 0,1 0 0,0-1 0,-1 1 0,1 0 0,0 0 0,-1 0 0,1 0 0,0 0 0,-1 0 0,1 0 0,0-1 0,0 1 0,-1 0 0,1 0 0,0 0 0,0-1 0,-1 1 0,1 0 0,0 0 0,0 0 0,0-1 0,-1 1 0,1 0 0,0-1 0,0 1 0,0 0 0,0 0 0,0-1 0,0 1 0,0 0 0,0-1 0,0 1 0,-1 0 0,1-1 0,0 1 0,1-1 0,7-19 0,18-17 0,10-1 0,1 2 0,1 1 0,46-31 0,-153 137 0,-336 275 0,470-416 0,-63 69 0,63-52 0,-58 49 0,-1-1 0,1 1 0,1 1 0,-1-1 0,0 1 0,1 0 0,-1 1 0,12-2 0,-18 4 0,0 0 0,0 0 0,0 0 0,0 1 0,0-1 0,0 0 0,0 1 0,0-1 0,0 1 0,0-1 0,0 1 0,0-1 0,0 1 0,0 0 0,-1-1 0,1 1 0,0 0 0,0 0 0,-1-1 0,1 1 0,0 0 0,-1 0 0,1 0 0,-1 0 0,1 0 0,-1 0 0,0 0 0,1 0 0,-1 0 0,0 0 0,0 0 0,0 0 0,1 1 0,-1-1 0,0 0 0,-1 2 0,1 52 0,-1-42 0,1-10 0,0 14 0,-1 0 0,0 0 0,-1 0 0,-8 28 0,9-41 0,0 0 0,-1 1 0,0-1 0,0 0 0,0-1 0,0 1 0,-1 0 0,0-1 0,1 1 0,-1-1 0,0 0 0,-1 0 0,1 0 0,-1 0 0,1 0 0,-1-1 0,0 0 0,0 1 0,0-2 0,0 1 0,0 0 0,0-1 0,-7 2 0,10-3 0,0 1 0,0-1 0,0 0 0,0 0 0,0 0 0,0 0 0,0 0 0,0 0 0,0 0 0,0 0 0,0 0 0,0 0 0,0 0 0,0-1 0,0 1 0,0 0 0,0-1 0,0 1 0,0 0 0,0-1 0,0 0 0,1 1 0,-1-1 0,0 1 0,0-1 0,1 0 0,-2-1 0,1 1 0,0-1 0,1 0 0,-1 0 0,0 0 0,1 0 0,-1 0 0,1 0 0,0 0 0,0 0 0,0-1 0,0 1 0,0-3 0,2-6 0,0 0 0,0 0 0,9-20 0,35-75 0,12-29 0,-51 116 0,-1-1 0,-1-1 0,0 1 0,2-39 0,-6 58 0,-1-1 0,0 1 0,0-1 0,0 1 0,0-1 0,0 1 0,0-1 0,0 1 0,-1-1 0,1 1 0,0-1 0,-1 1 0,1-1 0,-1 1 0,1 0 0,-1-1 0,0 1 0,0 0 0,0-1 0,0 1 0,0 0 0,0 0 0,0 0 0,0 0 0,0 0 0,0 0 0,-2-1 0,0 2 0,1-1 0,-1 1 0,0-1 0,0 1 0,1 0 0,-1 0 0,0 0 0,0 0 0,0 1 0,1-1 0,-1 1 0,0 0 0,0 0 0,-3 1 0,-18 9 0,1 1 0,0 1 0,0 1 0,-21 18 0,-17 9 0,-11 4 0,-154 70 0,226-115 0,-1 0 0,1 1 0,-1-1 0,0 0 0,1 1 0,-1-1 0,1 0 0,-1 0 0,0 1 0,1-1 0,-1 0 0,0 0 0,1 0 0,-1 0 0,0 0 0,1 0 0,-1 0 0,0 0 0,1 0 0,-1 0 0,0 0 0,0-1 0,7-10 0,23-16 0,47-29 0,2 3 0,144-72 0,-135 78 0,-227 153 0,74-60 0,-2-3 0,-2-2 0,-147 60 0,216-100 0,0-1 0,0 1 0,0-1 0,0 1 0,0-1 0,0 1 0,0-1 0,0 0 0,0 0 0,0 1 0,0-1 0,0 0 0,0 0 0,0 0 0,0 0 0,0 0 0,0-1 0,0 1 0,0 0 0,0 0 0,0-1 0,0 1 0,0 0 0,0-1 0,0 1 0,-1-1 0,2-1 0,0 1 0,0 0 0,-1 0 0,1 0 0,0 0 0,0 0 0,0-1 0,0 1 0,1 0 0,-1 0 0,0 0 0,0 0 0,1 0 0,-1-1 0,0 1 0,1 0 0,-1 0 0,2-1 0,4-10 0,1 1 0,15-18 0,21-19 0,1 2 0,3 1 0,82-59 0,-144 126 0,-18 17 0,-82 76 0,101-102 0,-1-2 0,0 0 0,-1 0 0,-1-1 0,1-2 0,-29 12 0,45-20 0,-1 1 0,0-1 0,0 1 0,0-1 0,0 0 0,0 1 0,0-1 0,0 0 0,0 0 0,0 0 0,0 0 0,0 0 0,0 0 0,1 0 0,-1 0 0,0 0 0,0 0 0,0-1 0,0 1 0,0 0 0,0-1 0,0 1 0,0 0 0,0-1 0,1 1 0,-1-1 0,-1 0 0,1-1 0,1 1 0,-1-1 0,0 1 0,1 0 0,0-1 0,-1 1 0,1-1 0,0 1 0,0-1 0,0 0 0,0 1 0,0-1 0,0 1 0,0-1 0,1-1 0,2-10 0,1 0 0,0 0 0,7-12 0,-10 22 0,35-74 0,-18 40 0,-2 0 0,20-67 0,-73 223 0,13-49 0,24-84 0,0 0 0,-1 0 0,-1 0 0,-1 0 0,-5-19 0,5 27 0,0 7 0,0 16 0,2 24 0,1-41 0,-5 175 0,11-179 0,-1 0 0,1 0 0,-1 0 0,8-10 0,23-22 0,2 2 0,1 1 0,2 2 0,1 2 0,1 2 0,1 1 0,2 3 0,68-26 0,-111 48 0,44-12 0,-44 12 0,1 0 0,-1 1 0,0 0 0,1-1 0,-1 1 0,1 0 0,-1 1 0,0-1 0,1 0 0,-1 1 0,6 2 0,-9-3 0,0 1 0,1-1 0,-1 1 0,0-1 0,0 1 0,0-1 0,0 1 0,1 0 0,-1-1 0,0 1 0,0-1 0,0 1 0,0 0 0,0-1 0,0 1 0,-1-1 0,1 1 0,0 0 0,0-1 0,0 1 0,-1-1 0,1 1 0,0-1 0,0 1 0,-1-1 0,1 1 0,0-1 0,-1 1 0,1-1 0,-1 1 0,1-1 0,-1 0 0,1 1 0,-1-1 0,1 0 0,-1 1 0,-22 21 0,21-21 0,-47 40 0,-2-2 0,-2-3 0,-1-2 0,-113 53 0,165-87 0,1 1 0,-1 0 0,0 0 0,1-1 0,-1 1 0,0-1 0,1 0 0,-1 1 0,0-1 0,1 0 0,-1 0 0,-3 0 0,5 0 0,-1-1 0,1 1 0,0 0 0,-1 0 0,1 0 0,-1-1 0,1 1 0,0 0 0,-1-1 0,1 1 0,0 0 0,0-1 0,-1 1 0,1 0 0,0-1 0,0 1 0,-1 0 0,1-1 0,0 1 0,0-1 0,0 1 0,0-1 0,0 1 0,0 0 0,-1-1 0,1 1 0,0-1 0,0 1 0,0-1 0,1 0 0,0-5 0,0 0 0,1 0 0,-1 1 0,2-1 0,3-8 0,-5 10 0,9-15-22,1 0 0,0 1 0,22-27 0,-9 13-1255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30:17.102"/>
    </inkml:context>
    <inkml:brush xml:id="br0">
      <inkml:brushProperty name="width" value="0.1" units="cm"/>
      <inkml:brushProperty name="height" value="0.1" units="cm"/>
      <inkml:brushProperty name="color" value="#14151A"/>
    </inkml:brush>
  </inkml:definitions>
  <inkml:trace contextRef="#ctx0" brushRef="#br0">90 390 24575,'0'-4'0,"-1"1"0,0-1 0,0 0 0,0 0 0,-1 1 0,1-1 0,-1 1 0,0-1 0,-2-2 0,-9-23 0,10 17 0,1 0 0,1 0 0,0 0 0,2-15 0,-5-36 0,-1 52 0,1 23 0,1 24 0,3 50 0,-1 34 0,-3-104 0,-1-20 0,-2-26 0,6-155 0,1 126 0,2 112 0,0-30 0,-2 0 0,0 0 0,-7 40 0,5-55 0,-1-9 0,-1-15 0,0-27 0,4-147 0,-2 238 0,0-34 0,1 1 0,1-1 0,0 1 0,1 0 0,0-1 0,2 1 0,7 27 0,-5-59 0,0-12 0,8-116 0,-13 144 0,1 0 0,-1-1 0,0 1 0,0 0 0,0-1 0,1 1 0,-1 0 0,1 0 0,-1-1 0,1 1 0,-1 0 0,1 0 0,1-2 0,-2 3 0,1 0 0,-1-1 0,0 1 0,0 0 0,1 0 0,-1 0 0,0 0 0,1 0 0,-1 0 0,0 0 0,1 0 0,-1 0 0,0 0 0,1 0 0,-1 0 0,0 0 0,1 0 0,-1 0 0,0 0 0,1 0 0,-1 0 0,0 0 0,1 0 0,-1 1 0,0-1 0,1 0 0,-1 0 0,0 0 0,0 1 0,1-1 0,-1 0 0,3 3 0,-1 0 0,0 0 0,0 0 0,0-1 0,0 2 0,0-1 0,0 0 0,0 4 0,7 18 0,-2 1 0,-1 0 0,-1 0 0,2 31 0,-9-95 0,1 15 0,0 0 0,1 1 0,5-32 0,-5 53 0,0 0 0,0 1 0,0-1 0,0 1 0,0-1 0,0 0 0,1 1 0,-1-1 0,0 1 0,0-1 0,0 1 0,1-1 0,-1 1 0,0-1 0,1 1 0,-1-1 0,0 1 0,1-1 0,-1 1 0,1 0 0,-1-1 0,1 1 0,0-1 0,7 8 0,4 22 0,7 126 0,-19-220 0,2 22 0,-3 16 0,0 17 0,0 0 0,1 0 0,1 0 0,-1 0 0,5-17 0,-5 27 0,0 0 0,0 0 0,0-1 0,0 1 0,0 0 0,0 0 0,0 0 0,0-1 0,0 1 0,0 0 0,0 0 0,0 0 0,0-1 0,0 1 0,1 0 0,-1 0 0,0 0 0,0 0 0,0-1 0,0 1 0,0 0 0,1 0 0,-1 0 0,0 0 0,0 0 0,0 0 0,1 0 0,-1-1 0,0 1 0,0 0 0,0 0 0,1 0 0,-1 0 0,0 0 0,0 0 0,0 0 0,1 0 0,-1 0 0,0 0 0,0 0 0,1 0 0,6 9 0,3 14 0,-8-8 0,0 1 0,0 24 0,-2-29 0,0 0 0,1 0 0,0 0 0,1 0 0,0 0 0,1 0 0,4 11 0,-7-22 0,0 1 0,0-1 0,0 1 0,0-1 0,1 1 0,-1-1 0,0 0 0,0 1 0,0-1 0,1 1 0,-1-1 0,0 0 0,0 1 0,1-1 0,-1 0 0,0 1 0,1-1 0,-1 0 0,0 1 0,1-1 0,-1 0 0,1 0 0,-1 0 0,0 1 0,1-1 0,-1 0 0,1 0 0,-1 0 0,1 0 0,-1 0 0,1 0 0,-1 0 0,0 0 0,1 0 0,0 0 0,9-14 0,2-25 0,-10 8 0,3-25 0,-4 53 0,-1-1 0,1 1 0,0 0 0,0 0 0,0 0 0,0 0 0,1 0 0,-1 0 0,1 1 0,0-1 0,-1 0 0,1 1 0,3-3 0,-5 5 0,1-1 0,-1 1 0,0 0 0,1 0 0,-1-1 0,1 1 0,-1 0 0,0 0 0,1 0 0,-1-1 0,1 1 0,-1 0 0,1 0 0,-1 0 0,0 0 0,1 0 0,-1 0 0,1 0 0,-1 0 0,1 0 0,-1 0 0,1 0 0,-1 1 0,1-1 0,-1 0 0,0 0 0,1 0 0,-1 0 0,1 1 0,-1-1 0,0 0 0,1 1 0,-1-1 0,0 0 0,1 0 0,-1 1 0,0-1 0,0 1 0,1-1 0,-1 0 0,0 1 0,0-1 0,1 0 0,-1 1 0,0-1 0,0 1 0,0 0 0,9 26 0,-8-22 0,8 30 0,-4-12 0,16 39 0,-21-62 0,0 0 0,0 1 0,0-1 0,0 0 0,0 0 0,0 1 0,0-1 0,0 0 0,0 0 0,0 1 0,0-1 0,0 0 0,0 0 0,0 0 0,0 1 0,0-1 0,1 0 0,-1 0 0,0 0 0,0 1 0,0-1 0,0 0 0,1 0 0,-1 0 0,0 0 0,0 0 0,0 1 0,1-1 0,-1 0 0,0 0 0,0 0 0,0 0 0,1 0 0,-1 0 0,0 0 0,0 0 0,1 0 0,-1 0 0,0 0 0,0 0 0,1 0 0,-1 0 0,0 0 0,1 0 0,3-13 0,0-25 0,-4 34 0,1-6 0,0 1 0,0-1 0,1 1 0,0 0 0,1 0 0,0 0 0,1 0 0,-1 0 0,2 0 0,6-10 0,-11 19 0,0-1 0,0 1 0,1 0 0,-1 0 0,0-1 0,0 1 0,1 0 0,-1 0 0,0-1 0,0 1 0,1 0 0,-1 0 0,0 0 0,1 0 0,-1-1 0,0 1 0,1 0 0,-1 0 0,0 0 0,1 0 0,-1 0 0,0 0 0,1 0 0,-1 0 0,0 0 0,1 0 0,-1 0 0,0 0 0,1 0 0,-1 0 0,0 0 0,1 1 0,-1-1 0,0 0 0,0 0 0,1 0 0,-1 1 0,4-1 0,-3-9 0,-2-11 0,0 15 0,0 0 0,1-1 0,0 1 0,0-1 0,0 1 0,1 0 0,0-1 0,0 1 0,0 0 0,1 0 0,3-9 0,-5 14 0,0-1 0,0 1 0,0 0 0,1-1 0,-1 1 0,0 0 0,0-1 0,0 1 0,1 0 0,-1 0 0,0-1 0,0 1 0,1 0 0,-1 0 0,0 0 0,1-1 0,-1 1 0,0 0 0,1 0 0,-1 0 0,0 0 0,1 0 0,-1 0 0,0-1 0,1 1 0,-1 0 0,0 0 0,1 0 0,-1 0 0,0 0 0,1 0 0,-1 1 0,0-1 0,1 0 0,-1 0 0,0 0 0,1 0 0,-1 0 0,0 0 0,1 1 0,-1-1 0,0 0 0,1 0 0,-1 0 0,0 1 0,0-1 0,1 0 0,-1 0 0,0 1 0,0-1 0,0 0 0,1 1 0,-1-1 0,0 0 0,0 0 0,0 1 0,0-1 0,0 1 0,0-1 0,1 0 0,-1 1 0,0-1 0,0 0 0,0 1 0,6 24 0,-4 39 0,-3-50 0,1 0 0,1 0 0,2 16 0,-3-30 0,0 1 0,0-1 0,0 0 0,0 0 0,0 0 0,0 1 0,0-1 0,0 0 0,0 0 0,0 1 0,0-1 0,0 0 0,0 0 0,0 0 0,0 1 0,0-1 0,0 0 0,0 0 0,0 0 0,0 1 0,1-1 0,-1 0 0,0 0 0,0 0 0,0 0 0,0 1 0,0-1 0,0 0 0,1 0 0,-1 0 0,0 0 0,0 0 0,0 1 0,0-1 0,1 0 0,-1 0 0,0 0 0,0 0 0,0 0 0,1 0 0,-1 0 0,0 0 0,0 0 0,0 0 0,1 0 0,-1 0 0,0 0 0,0 0 0,0 0 0,1 0 0,-1 0 0,0 0 0,0 0 0,0 0 0,1 0 0,-1 0 0,0 0 0,0 0 0,0 0 0,1-1 0,-1 1 0,0 0 0,0 0 0,0 0 0,0 0 0,0 0 0,1-1 0,-1 1 0,12-20 0,-11 18 0,-1 0 0,1 1 0,0-1 0,0 0 0,0 1 0,0-1 0,0 0 0,0 1 0,1 0 0,-1-1 0,3-1 0,-3 3 0,-1 0 0,1 1 0,0-1 0,-1 1 0,1-1 0,-1 1 0,1-1 0,0 1 0,-1-1 0,1 1 0,-1 0 0,1-1 0,-1 1 0,0 0 0,1-1 0,-1 1 0,0 0 0,0-1 0,1 1 0,-1 0 0,0 0 0,0 0 0,0-1 0,0 1 0,0 1 0,3 24 0,-3-23 0,0 37 0,-1-32 0,1-27 0,0-20 0,0 36 0,0 25 0,1 2 0,0-16 0,-1 0 0,0 0 0,0 0 0,-1 0 0,-3 15 0,4-21 0,-1 0 0,0 0 0,0 0 0,0-1 0,0 1 0,0 0 0,0-1 0,0 1 0,0-1 0,-1 1 0,1-1 0,-1 1 0,1-1 0,-1 0 0,1 0 0,-1 0 0,0 0 0,0 0 0,1 0 0,-1 0 0,0 0 0,0-1 0,0 1 0,0-1 0,0 1 0,0-1 0,0 0 0,-3 0 0,-169-1 0,63-2 0,201 5 0,122-4 0,-210 2 0,-1-1 0,1 1 0,0-1 0,0 1 0,-1-1 0,1 0 0,0 0 0,-1 0 0,1 0 0,-1 0 0,1 0 0,-1 0 0,0 0 0,1 0 0,-1-1 0,0 1 0,0 0 0,0-1 0,0 1 0,0-1 0,0 0 0,0 1 0,0-1 0,-1 0 0,1 1 0,-1-1 0,1 0 0,-1 0 0,0 0 0,0-3 0,2-8 0,-2 0 0,0 0 0,-2-18 0,0 8 0,1-32 0,1 56 0,0 30 0,0-29 0,2 28 0,-2-29 0,0 0 0,0 0 0,0 0 0,1 0 0,-1 0 0,0 0 0,0-1 0,1 1 0,-1 0 0,1 0 0,-1 0 0,1 0 0,-1 0 0,1-1 0,-1 1 0,1 0 0,0 0 0,-1-1 0,1 1 0,0-1 0,0 1 0,-1-1 0,1 1 0,0-1 0,0 1 0,1 0 0,-2-1 0,1-1 0,0 1 0,-1 0 0,1 0 0,-1 0 0,1-1 0,-1 1 0,1 0 0,-1-1 0,1 1 0,-1 0 0,1-1 0,-1 1 0,1-1 0,-1 1 0,1-1 0,-1 1 0,0-1 0,1 1 0,-1-1 0,0 1 0,1-1 0,-1 1 0,0-1 0,0 0 0,0 1 0,0-1 0,1 0 0,4-26 0,-4 13 0,-2 37 0,0 14 0,-1-18 0,2 0 0,3 37 0,-3-56 0,0 0 0,0-1 0,0 1 0,0 0 0,0 0 0,0 0 0,0 0 0,0 0 0,0 0 0,0 0 0,0 0 0,0 0 0,0 0 0,0 0 0,1 0 0,-1 0 0,0 0 0,0 0 0,0 0 0,0 0 0,0 0 0,0 0 0,0 0 0,0 0 0,0 0 0,0 0 0,0 0 0,0 0 0,0 0 0,0 0 0,0 0 0,1 0 0,-1 0 0,0 0 0,0 0 0,0 0 0,0 0 0,0 0 0,0 0 0,0 0 0,0 0 0,0 0 0,0 0 0,0 0 0,0 0 0,0 0 0,0 0 0,0 0 0,0 0 0,0 0 0,0 0 0,0 0 0,0 1 0,0-1 0,1 0 0,-1 0 0,0 0 0,4-10 0,2-13 0,-3-48 0,-2 64 0,-1 34 0,0-19 0,-1 227 0,1-239 0,0-1 0,-1 1 0,1-1 0,-1 1 0,0-1 0,0 1 0,-1 0 0,0-1 0,1 1 0,-1 0 0,0 0 0,-4-4 0,6 7 0,-1 0 0,0 0 0,0 0 0,0 0 0,0 1 0,0-1 0,0 0 0,0 0 0,0 1 0,0-1 0,0 1 0,0-1 0,0 1 0,-1-1 0,1 1 0,0 0 0,0-1 0,-3 1 0,2 0 0,1 1 0,-1-1 0,0 1 0,0-1 0,1 1 0,-1-1 0,0 1 0,1 0 0,-1 0 0,1 0 0,-1 0 0,1 0 0,0 0 0,-1 0 0,1 1 0,0-1 0,-2 2 0,-20 29 0,19-26 0,-1 1 0,1 0 0,-1-1 0,-1 0 0,1 0 0,-1 0 0,-8 5 0,13-10 0,0-1 0,-1 1 0,1 0 0,0-1 0,-1 1 0,1-1 0,-1 1 0,1-1 0,-1 0 0,0 0 0,1 0 0,-1 0 0,1 0 0,-1 0 0,1 0 0,-1 0 0,-1-1 0,0 0 0,0 0 0,0-1 0,1 1 0,-1-1 0,1 1 0,-1-1 0,1 0 0,0 0 0,0 0 0,-1 0 0,1-1 0,-1-2 0,1 4 0,1-1 0,-1 0 0,1 0 0,0 0 0,0 0 0,0 0 0,0 0 0,0-1 0,0 1 0,1 0 0,-1 0 0,1-1 0,0 1 0,-1 0 0,1-1 0,0 1 0,0 0 0,0-1 0,1 1 0,-1 0 0,1-1 0,-1 1 0,1 0 0,0 0 0,-1-1 0,1 1 0,1 0 0,-1 0 0,0 0 0,0 0 0,1 0 0,-1 1 0,1-1 0,-1 0 0,1 1 0,0-1 0,0 1 0,2-2 0,10-7 0,-1 1 0,2 0 0,-1 1 0,21-8 0,-21 10 0,-9 3 0,1 1 0,-1-1 0,0 0 0,0 0 0,0-1 0,-1 1 0,1-1 0,-1 0 0,0-1 0,0 1 0,0-1 0,-1 0 0,1 1 0,-1-2 0,4-9 0,-3 4 0,-1 0 0,0 0 0,-1-1 0,-1 1 0,0-1 0,0 1 0,-1-15 0,-1-24-1365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30:21.124"/>
    </inkml:context>
    <inkml:brush xml:id="br0">
      <inkml:brushProperty name="width" value="0.1" units="cm"/>
      <inkml:brushProperty name="height" value="0.1" units="cm"/>
      <inkml:brushProperty name="color" value="#14151A"/>
    </inkml:brush>
  </inkml:definitions>
  <inkml:trace contextRef="#ctx0" brushRef="#br0">618 300 24575,'-1'-20'0,"-1"1"0,-1 0 0,-1 0 0,0 0 0,-2 1 0,-8-21 0,11 30 0,1 4 0,0-1 0,0 1 0,0 0 0,-1 0 0,0 0 0,0 0 0,-7-8 0,10 13 0,-1 0 0,1 0 0,-1 0 0,1 1 0,-1-1 0,1 0 0,-1 0 0,1 0 0,-1 1 0,1-1 0,0 0 0,-1 1 0,1-1 0,-1 0 0,1 1 0,0-1 0,-1 1 0,1-1 0,0 0 0,-1 1 0,1-1 0,0 1 0,0-1 0,-1 1 0,1-1 0,0 1 0,0 0 0,-8 17 0,8-16 0,-12 36 0,10-27 0,-1-1 0,-1 1 0,0-1 0,-7 14 0,11-23 0,0-1 0,-1 1 0,1-1 0,0 1 0,0-1 0,-1 0 0,1 1 0,0-1 0,0 1 0,-1-1 0,1 0 0,0 1 0,-1-1 0,1 0 0,-1 1 0,1-1 0,0 0 0,-1 0 0,1 1 0,-1-1 0,1 0 0,-1 0 0,1 0 0,-1 0 0,1 1 0,-1-1 0,1 0 0,-1 0 0,1 0 0,-1 0 0,1 0 0,-1 0 0,0-1 0,-9-13 0,1-24 0,6 12 0,0 0 0,-2 1 0,-1 0 0,-15-42 0,16 58 0,1 9 0,-1 18 0,4 33 0,1-49 0,1 47 0,0-18 0,-2 34 0,-3-51 0,-2-25 0,0-22 0,1 7 0,4 26 0,1 0 0,0 0 0,-1 0 0,1 0 0,0 0 0,-1 0 0,1 0 0,0 0 0,-1 1 0,1-1 0,0 0 0,0 0 0,-1 0 0,1 1 0,0-1 0,-1 0 0,1 0 0,0 1 0,0-1 0,0 0 0,-1 0 0,1 1 0,0-1 0,0 0 0,0 1 0,0-1 0,0 0 0,-1 1 0,1-1 0,0 0 0,0 1 0,0-1 0,0 0 0,0 1 0,0-1 0,-13 54 0,10-37 0,1-2 0,-1 0 0,-9 28 0,9-43 0,0-10 0,-4-17 0,6 21 0,-6-28 0,-2 1 0,-2 0 0,-15-35 0,26 68 0,0 0 0,0 0 0,0 0 0,0 0 0,0 0 0,0 1 0,0-1 0,0 0 0,0 0 0,0 0 0,-1 0 0,1 0 0,0 0 0,0 0 0,0 0 0,0 0 0,0 0 0,0 0 0,0 0 0,0 0 0,0 0 0,0 0 0,0 1 0,0-1 0,0 0 0,-1 0 0,1 0 0,0 0 0,0 0 0,0 0 0,0 0 0,0 0 0,0 0 0,0 0 0,0 0 0,0 0 0,0 0 0,-1 0 0,1 0 0,0 0 0,0 0 0,0 0 0,0-1 0,0 1 0,0 0 0,0 0 0,0 0 0,0 0 0,0 0 0,0 0 0,0 0 0,-1 0 0,1 0 0,0 0 0,0 0 0,0 0 0,0 0 0,0 0 0,0 0 0,0-1 0,0 1 0,0 0 0,0 0 0,-2 13 0,0 16 0,3 45 0,0-45 0,-1-25 0,0-10 0,0-60 0,0 39 0,0 23 0,0 8 0,0 91 0,1-112 0,1 0 0,1 1 0,1-1 0,0 1 0,1 0 0,0 0 0,13-23 0,-18 39 0,0 0 0,0-1 0,0 1 0,0 0 0,-1 0 0,1 0 0,0 0 0,0-1 0,0 1 0,0 0 0,1 0 0,-1 0 0,0 0 0,0 0 0,0-1 0,0 1 0,0 0 0,0 0 0,0 0 0,0 0 0,0 0 0,0-1 0,0 1 0,0 0 0,0 0 0,1 0 0,-1 0 0,0 0 0,0 0 0,0 0 0,0 0 0,0-1 0,0 1 0,1 0 0,-1 0 0,0 0 0,0 0 0,0 0 0,0 0 0,0 0 0,1 0 0,-1 0 0,0 0 0,0 0 0,0 0 0,0 0 0,1 0 0,-1 0 0,0 0 0,0 0 0,0 0 0,0 0 0,0 0 0,1 0 0,-1 0 0,0 1 0,0-1 0,0 0 0,0 0 0,0 0 0,0 0 0,1 0 0,-1 0 0,0 1 0,3 14 0,-2 22 0,-2 11 0,-25-102 0,14-15 0,12 69 0,-1 0 0,1 0 0,0 0 0,0 0 0,0 0 0,0 1 0,0-1 0,0 0 0,0 0 0,0 0 0,0 0 0,-1 0 0,1 0 0,0 0 0,0 0 0,0 0 0,0 0 0,0 0 0,0 0 0,0 0 0,-1 0 0,1 0 0,0 0 0,0 0 0,0 0 0,0 0 0,0 0 0,0 0 0,0 0 0,-1 0 0,1 0 0,0 0 0,0 0 0,0 0 0,0 0 0,0 0 0,0-1 0,0 1 0,0 0 0,-1 0 0,1 0 0,0 0 0,0 0 0,0 0 0,0 0 0,0 0 0,0 0 0,0-1 0,0 1 0,0 0 0,0 0 0,0 0 0,0 0 0,0 0 0,0 0 0,0 0 0,0-1 0,0 1 0,0 0 0,0 0 0,0 0 0,0 0 0,-4 16 0,0 21 0,3 141 0,1-177 0,1 0 0,-1 0 0,0 0 0,0 0 0,-1 0 0,1 0 0,0-1 0,0 1 0,0 0 0,0 0 0,-1 0 0,1 0 0,0-1 0,-1 1 0,1 0 0,-1 0 0,1-1 0,-1 1 0,0 1 0,0-2 0,1 0 0,-1 0 0,1-1 0,-1 1 0,1 0 0,-1 0 0,1 0 0,0 0 0,-1-1 0,1 1 0,-1 0 0,1 0 0,0-1 0,-1 1 0,1 0 0,0-1 0,-1 1 0,1 0 0,0-1 0,-1 1 0,1-1 0,0 1 0,0 0 0,-1-1 0,-15-34 0,4-2 0,-6-17 0,18 54 0,0 0 0,0 0 0,0 0 0,0 0 0,0 0 0,0 0 0,0 0 0,0 0 0,0 0 0,0 0 0,0 0 0,0 1 0,0-1 0,-1 0 0,1 0 0,0 0 0,0 0 0,0 0 0,0 0 0,0 0 0,0 0 0,0 0 0,0 0 0,0 0 0,0 0 0,0 0 0,0 0 0,0 0 0,0 0 0,0 0 0,-1 0 0,1 0 0,0 0 0,0 0 0,0 0 0,0 0 0,0 0 0,0 0 0,0 0 0,0 0 0,0 0 0,0 0 0,0 0 0,-1 0 0,1 0 0,0 0 0,0 0 0,0 0 0,0 0 0,0 0 0,0 0 0,0 0 0,0 0 0,0 0 0,0 0 0,0 0 0,0 0 0,0 0 0,0 0 0,0-1 0,0 1 0,0 0 0,-1 0 0,-1 12 0,0 15 0,3 51 0,0-57 0,-1-56 0,0-145 0,0 350 0,0-278 0,0 62 0,0 35 0,0 12 0,1 40 0,-3-1 0,-1 1 0,-11 57 0,14-97 0,0 0 0,-1 0 0,1 0 0,0 0 0,0 0 0,-1 0 0,1 0 0,-1 0 0,1 0 0,-1 0 0,1 0 0,-1 0 0,1 0 0,-1 0 0,0-1 0,-1 2 0,2-2 0,-1 0 0,1 0 0,-1 0 0,1 0 0,0-1 0,-1 1 0,1 0 0,0 0 0,-1 0 0,1-1 0,-1 1 0,1 0 0,0-1 0,0 1 0,-1 0 0,1-1 0,0 1 0,-1 0 0,1-1 0,0 1 0,0 0 0,0-1 0,0 1 0,-1-1 0,1 1 0,0-1 0,0 0 0,-13-48 0,10 33 0,-33-92 0,36 108 0,0-1 0,0 1 0,1 0 0,-1 0 0,0-1 0,0 1 0,0 0 0,0 0 0,0 0 0,0-1 0,-1 1 0,1 0 0,0 0 0,0-1 0,0 1 0,0 0 0,0 0 0,0 0 0,0-1 0,0 1 0,0 0 0,-1 0 0,1 0 0,0-1 0,0 1 0,0 0 0,0 0 0,-1 0 0,1 0 0,0-1 0,0 1 0,0 0 0,-1 0 0,1 0 0,0 0 0,0 0 0,0 0 0,-1 0 0,1 0 0,0 0 0,0 0 0,-1 0 0,1 0 0,0 0 0,0 0 0,-1 0 0,1 0 0,0 0 0,0 0 0,0 0 0,-1 0 0,1 0 0,0 0 0,0 0 0,-1 1 0,-4 16 0,2 27 0,6 31 0,-3-70 0,-1-19 0,0-6 0,-1-7 0,-9-47 0,7 155 0,5 93 0,-2-174 0,1 0 0,0 0 0,0 0 0,0 0 0,0 0 0,0 0 0,0 0 0,0 0 0,0 0 0,0 0 0,0 0 0,0 0 0,-1 0 0,1 0 0,0 0 0,0 0 0,0 0 0,0 0 0,0 0 0,0 0 0,0 0 0,0 0 0,0 0 0,0 0 0,0 1 0,-1-1 0,-4-21 0,-3-29 0,8-12 0,1 45 0,-1 0 0,-1 0 0,0-1 0,-6-24 0,7 42 0,0 0 0,0 0 0,0 1 0,-1-1 0,1 0 0,0 0 0,0 0 0,0 0 0,0 0 0,0 0 0,0 0 0,0 0 0,0 0 0,-1 0 0,1 0 0,0 0 0,0 0 0,0 0 0,0 0 0,0 0 0,0 0 0,0 0 0,0 0 0,-1 0 0,1 0 0,0 0 0,0 0 0,0 0 0,0 0 0,0 0 0,0 0 0,0 0 0,0-1 0,0 1 0,0 0 0,-1 0 0,1 0 0,0 0 0,0 0 0,0 0 0,0 0 0,0 0 0,0 0 0,0 0 0,0-1 0,0 1 0,0 0 0,0 0 0,0 0 0,0 0 0,0 0 0,0 0 0,0 0 0,0 0 0,0-1 0,0 1 0,0 0 0,0 0 0,0 0 0,0 0 0,0 0 0,-3 13 0,0 21 0,3 5 0,1-24 0,-1 1 0,-1-1 0,-3 20 0,5-34-3,-1-1 1,0 1-1,0 0 0,0-1 0,-1 1 0,1 0 0,0-1 1,0 1-1,0-1 0,0 1 0,0-1 0,-1 1 0,1 0 0,0-1 1,-1 1-1,1-1 0,0 1 0,-1-1 0,1 1 0,-1-1 1,1 0-1,0 1 0,-1-1 0,1 1 0,-1-1 0,1 0 1,-1 0-1,0 1 0,1-1 0,-1 0 0,0 1 0,0-2 15,0 1 1,0-1-1,0 1 0,0-1 0,0 0 0,0 1 0,1-1 0,-1 0 0,0 0 0,0 1 0,0-1 0,1 0 0,-1 0 0,0 0 0,0-1 1,-21-44-1014,20 43 534,-5-16-6359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30:32.280"/>
    </inkml:context>
    <inkml:brush xml:id="br0">
      <inkml:brushProperty name="width" value="0.05" units="cm"/>
      <inkml:brushProperty name="height" value="0.05" units="cm"/>
      <inkml:brushProperty name="color" value="#14151A"/>
    </inkml:brush>
  </inkml:definitions>
  <inkml:trace contextRef="#ctx0" brushRef="#br0">374 411 24575,'5'-1'0,"1"1"0,-1-1 0,1 0 0,-1-1 0,0 0 0,0 0 0,1 0 0,-1 0 0,-1-1 0,1 1 0,0-1 0,-1-1 0,1 1 0,-1-1 0,0 1 0,5-7 0,8-9 0,-2-1 0,18-29 0,-21 32 0,-9 10 0,1 1 0,-1-1 0,0 0 0,-1 0 0,3-13 0,-3 12 0,0 1 0,1-1 0,0 1 0,4-9 0,-7 15 0,0 1 0,0-1 0,1 1 0,-1-1 0,0 1 0,1 0 0,-1-1 0,0 1 0,1-1 0,-1 1 0,0 0 0,1-1 0,-1 1 0,1 0 0,-1-1 0,1 1 0,-1 0 0,1 0 0,-1-1 0,1 1 0,-1 0 0,1 0 0,-1 0 0,1 0 0,-1 0 0,1 0 0,-1 0 0,1 0 0,-1 0 0,1 0 0,-1 0 0,1 0 0,-1 0 0,1 0 0,0 0 0,-1 0 0,0 1 0,1-1 0,-1 0 0,1 0 0,-1 1 0,1-1 0,-1 0 0,1 1 0,-1-1 0,0 0 0,1 1 0,-1-1 0,0 1 0,1-1 0,-1 1 0,0-1 0,1 1 0,-1-1 0,0 1 0,0-1 0,1 2 0,15 33 0,-14-30 0,22 60 0,-56-120 0,13-1 0,15 41 0,-1 0 0,0 1 0,-13-24 0,17 36 0,-1 0 0,1 0 0,-1 1 0,1-1 0,-1 0 0,0 1 0,1-1 0,-1 1 0,0 0 0,0 0 0,0 0 0,0 0 0,0 0 0,-1 0 0,1 0 0,0 1 0,0-1 0,-1 1 0,1-1 0,0 1 0,0 0 0,-1 0 0,1 0 0,0 0 0,-1 0 0,1 1 0,0-1 0,0 1 0,-1 0 0,1-1 0,0 1 0,-3 2 0,-7 2 0,0 1 0,1 0 0,0 1 0,-13 9 0,-3 7 0,0 1 0,-36 42 0,23-23 0,34-40 0,8-12 0,6-12 0,-5 16 0,-2 1 0,0 1 0,1 0 0,0 0 0,-1 0 0,1 0 0,1 0 0,-1 0 0,0 0 0,1 1 0,4-5 0,-7 7 0,1 0 0,-1 0 0,0-1 0,0 1 0,0 0 0,1 0 0,-1 0 0,0 0 0,0 0 0,1 0 0,-1 0 0,0 0 0,0 0 0,0 0 0,1 0 0,-1 0 0,0 0 0,0 0 0,1 0 0,-1 1 0,0-1 0,0 0 0,0 0 0,1 0 0,-1 0 0,0 0 0,0 0 0,0 1 0,0-1 0,1 0 0,-1 0 0,0 0 0,0 0 0,0 1 0,0-1 0,0 0 0,0 0 0,1 1 0,3 12 0,-2 17 0,-2-29 0,-3 73 0,1-50 0,2 1 0,3 44 0,-3-69 0,0 1 0,0-1 0,0 0 0,0 0 0,0 1 0,0-1 0,0 0 0,0 0 0,0 1 0,0-1 0,0 0 0,0 0 0,0 0 0,0 1 0,0-1 0,1 0 0,-1 0 0,0 1 0,0-1 0,0 0 0,0 0 0,0 0 0,1 1 0,-1-1 0,0 0 0,0 0 0,0 0 0,0 0 0,1 0 0,-1 1 0,0-1 0,0 0 0,1 0 0,-1 0 0,0 0 0,0 0 0,0 0 0,1 0 0,-1 0 0,0 0 0,1 0 0,8-8 0,4-17 0,-5 5 0,0-1 0,1 1 0,1 1 0,1-1 0,1 2 0,0-1 0,2 2 0,22-24 0,-36 40 0,1 1 0,-1-1 0,0 1 0,1 0 0,-1-1 0,0 1 0,1 0 0,-1-1 0,0 1 0,1 0 0,-1-1 0,1 1 0,-1 0 0,1 0 0,-1-1 0,1 1 0,-1 0 0,1 0 0,-1 0 0,1 0 0,-1 0 0,1 0 0,-1 0 0,1 0 0,-1 0 0,1 0 0,-1 0 0,1 0 0,-1 0 0,1 0 0,-1 0 0,1 0 0,-1 0 0,1 1 0,3 17 0,-11 25 0,5-37 0,1 1 0,-1-1 0,-1 0 0,1 0 0,-1 0 0,0 0 0,0 0 0,-7 8 0,10-14 0,0 0 0,0 0 0,0 1 0,-1-1 0,1 0 0,0 0 0,0 0 0,0 0 0,0 1 0,-1-1 0,1 0 0,0 0 0,0 0 0,0 0 0,-1 0 0,1 0 0,0 0 0,0 0 0,0 1 0,-1-1 0,1 0 0,0 0 0,0 0 0,-1 0 0,1 0 0,0 0 0,0 0 0,0 0 0,-1-1 0,1 1 0,0 0 0,0 0 0,-1 0 0,1 0 0,0 0 0,0 0 0,0 0 0,-1 0 0,1 0 0,0-1 0,0 1 0,0 0 0,-5-13 0,3-15 0,2 27 0,0-14 0,1-21 0,-1 34 0,0 1 0,0 0 0,0-1 0,0 1 0,0 0 0,-1 0 0,1-1 0,0 1 0,-1 0 0,1 0 0,-1-1 0,1 1 0,-1 0 0,0 0 0,0 0 0,1 0 0,-1 0 0,0 0 0,-1-2 0,0 3 0,1 0 0,-1 0 0,1 0 0,0 0 0,-1 0 0,1 1 0,0-1 0,-1 0 0,1 0 0,0 1 0,-1-1 0,1 1 0,0 0 0,-1-1 0,1 1 0,0 0 0,0-1 0,0 1 0,0 0 0,0 0 0,0 0 0,0 0 0,-1 2 0,-24 26 0,8 9 0,16-33 0,0 0 0,0 0 0,-1 0 0,1 0 0,-1 0 0,0-1 0,-4 5 0,7-9 0,0 0 0,0 0 0,0 1 0,0-1 0,0 0 0,0 0 0,-1 0 0,1 0 0,0 0 0,0 0 0,0 0 0,0 0 0,0 0 0,0 0 0,0 0 0,-1 0 0,1 0 0,0 0 0,0 0 0,0 0 0,0 0 0,0 0 0,0 0 0,-1 0 0,1 0 0,0 0 0,0 0 0,0 0 0,0 0 0,0 0 0,0 0 0,-1 0 0,1 0 0,0 0 0,0 0 0,0 0 0,0 0 0,0 0 0,0 0 0,0-1 0,0 1 0,-1 0 0,1 0 0,0 0 0,0 0 0,0 0 0,0 0 0,0 0 0,0-1 0,0 1 0,0 0 0,0 0 0,0 0 0,0 0 0,-2-13 0,2-13 0,8 1 0,1-1 0,1 1 0,1 1 0,1 0 0,2 1 0,19-27 0,-30 62 0,-2 7 0,-2 1 0,0 34 0,1-52 0,1 1 0,-1-1 0,0 0 0,1 1 0,-1-1 0,1 0 0,0 0 0,-1 0 0,1 0 0,0 0 0,1 0 0,-1 0 0,0 0 0,0 0 0,1 0 0,-1 0 0,1-1 0,2 3 0,-3-3 0,0-1 0,0 0 0,1 1 0,-1-1 0,0 0 0,0 1 0,0-1 0,1 0 0,-1 0 0,0 0 0,0 0 0,0 0 0,1 0 0,-1-1 0,0 1 0,0 0 0,0-1 0,0 1 0,1 0 0,-1-1 0,0 1 0,0-1 0,0 0 0,0 1 0,1-3 0,28-24 0,-20 17 0,52-54 0,-62 63 0,0 1 0,0 0 0,0-1 0,0 1 0,0 0 0,0-1 0,1 1 0,-1 0 0,0-1 0,0 1 0,1 0 0,-1 0 0,0-1 0,0 1 0,1 0 0,-1 0 0,0 0 0,0 0 0,1-1 0,-1 1 0,0 0 0,1 0 0,-1 0 0,0 0 0,1 0 0,-1 0 0,0 0 0,1 0 0,-1 0 0,0 0 0,1 0 0,-1 0 0,0 0 0,1 0 0,-1 0 0,0 0 0,1 0 0,-1 0 0,1 0 0,-2 16 0,-11 22 0,-43 113 0,55-151 0,0 1 0,0-1 0,0 0 0,0 1 0,0-1 0,0 0 0,0 1 0,0-1 0,0 0 0,0 1 0,0-1 0,-1 0 0,1 1 0,0-1 0,0 0 0,0 1 0,-1-1 0,1 0 0,0 0 0,0 1 0,-1-1 0,1 0 0,0 0 0,0 1 0,-1-1 0,1 0 0,0 0 0,-1 0 0,1 0 0,0 0 0,-1 1 0,1-1 0,0 0 0,-1 0 0,1 0 0,0 0 0,-1 0 0,-3-15 0,3-25 0,1 39 0,1-62 0,-1-115 0,0 173 0,-1 1 0,0 0 0,0 0 0,0 0 0,0 0 0,-3-5 0,4 8 0,0 1 0,0 0 0,0-1 0,-1 1 0,1-1 0,0 1 0,-1 0 0,1-1 0,0 1 0,-1-1 0,1 1 0,0 0 0,-1 0 0,1-1 0,-1 1 0,1 0 0,0 0 0,-1-1 0,1 1 0,-1 0 0,1 0 0,-1 0 0,0 0 0,0 0 0,0 0 0,0 1 0,1-1 0,-1 0 0,0 1 0,0-1 0,1 1 0,-1-1 0,0 1 0,0-1 0,1 1 0,-1 0 0,1-1 0,-1 1 0,1 0 0,-1 0 0,1-1 0,-1 3 0,-105 184 0,96-167 0,9-16 0,-1 1 0,0-2 0,0 1 0,0 0 0,0 0 0,0-1 0,-1 1 0,0-1 0,0 1 0,-5 3 0,8-7 0,-1 0 0,1-1 0,-1 1 0,0-1 0,1 1 0,-1-1 0,1 1 0,-1-1 0,1 1 0,-1-1 0,1 1 0,-1-1 0,1 0 0,0 1 0,-1-1 0,1 0 0,0 1 0,0-1 0,0 0 0,-1 0 0,1 1 0,0-1 0,0 0 0,0 0 0,0 1 0,0-1 0,0 0 0,1-1 0,-3-26 0,2 28 0,1-70 0,20 127 0,-13-32 0,-2-1 0,0 1 0,-1 1 0,-2-1 0,-1 1 0,-1 34 0,-2-247 0,-12 234 0,10-34 0,0-1 0,-1 0 0,0-1 0,-1 1 0,0-1 0,-1 0 0,0 0 0,-8 11 0,14-22 0,-1 1 0,1 0 0,0-1 0,-1 1 0,1-1 0,-1 1 0,1-1 0,-1 1 0,1-1 0,-1 0 0,0 1 0,1-1 0,-1 1 0,1-1 0,-1 0 0,0 0 0,1 1 0,-1-1 0,0 0 0,1 0 0,-1 0 0,0 0 0,1 0 0,-1 0 0,0 0 0,0 0 0,1 0 0,-2 0 0,1-1 0,-1 1 0,1-1 0,0 0 0,0 0 0,0 0 0,0 0 0,0 0 0,0 0 0,0 0 0,0 0 0,0-1 0,1 1 0,-2-2 0,-15-45 0,16 47 0,-36-150 0,36 180 0,-1 0 0,-8 37 0,5-36 0,-46 268 0,53-334 0,-4-51 0,2 76 0,-2-21 0,-1 0 0,-2 0 0,-15-55 0,20 86 0,-1 1 0,1 0 0,0 0 0,0 0 0,0 0 0,0 0 0,0 0 0,-1 0 0,1 0 0,0 0 0,0-1 0,0 1 0,0 0 0,0 0 0,-1 0 0,1 0 0,0 0 0,0 0 0,0 0 0,0 0 0,-1 0 0,1 0 0,0 0 0,0 0 0,0 0 0,0 1 0,0-1 0,-1 0 0,1 0 0,0 0 0,0 0 0,0 0 0,0 0 0,0 0 0,-1 0 0,1 0 0,0 0 0,0 1 0,0-1 0,0 0 0,0 0 0,0 0 0,0 0 0,0 0 0,0 0 0,-1 1 0,1-1 0,0 0 0,0 0 0,0 0 0,0 0 0,0 1 0,0-1 0,0 0 0,0 0 0,0 0 0,0 0 0,0 1 0,0-1 0,0 0 0,0 0 0,0 0 0,1 1 0,-6 12 0,-26 163 0,19-115 0,12-82 0,-1-1 0,-2 1 0,0-1 0,-9-29 0,-3 0 0,-3-18 0,20 137 0,-3-34 0,1-27 0,0-8 0,-2-94 0,4-105 0,-2 199 0,0 0 0,0 0 0,0 0 0,0 0 0,0 0 0,0 0 0,0 0 0,0 0 0,0 0 0,0 0 0,1 0 0,-1 0 0,0 0 0,1 0 0,-1 0 0,0 1 0,1-1 0,-1 0 0,1 0 0,0 0 0,-1 0 0,1 1 0,0-1 0,-1 0 0,3 0 0,-2 1 0,0 0 0,0 1 0,0 0 0,0-1 0,0 1 0,0 0 0,0-1 0,0 1 0,-1 0 0,1 0 0,0 0 0,0 0 0,-1 0 0,1 0 0,0 0 0,-1 0 0,1 1 0,25 55 0,32 117 0,-50-150 0,-7-18 0,0 0 0,1-1 0,0 1 0,0 0 0,1-1 0,0 1 0,0-1 0,5 7 0,-8-12 0,1 1 0,-1-1 0,0 0 0,1 0 0,-1 0 0,0 0 0,1 0 0,-1 0 0,0 0 0,1 0 0,-1 0 0,0-1 0,1 1 0,-1 0 0,0 0 0,1 0 0,-1 0 0,0 0 0,1 0 0,-1-1 0,0 1 0,0 0 0,1 0 0,-1-1 0,0 1 0,0 0 0,1 0 0,-1-1 0,0 1 0,0 0 0,0 0 0,1-1 0,-1 1 0,0 0 0,0-1 0,0 1 0,0 0 0,0-1 0,0 1 0,0-1 0,6-15 0,0-21 0,-1 1 0,-2-1 0,-2 0 0,-4-42 0,2 38 0,1 263 0,-2-267 0,-9-47 0,9 72 0,1 126 0,0-31 0,2-46 0,0-18 0,-1-1 0,0 0 0,0 1 0,-1-1 0,-3 16 0,4-25 0,0-1 0,0 0 0,0 0 0,0 0 0,0 1 0,0-1 0,0 0 0,-1 0 0,1 1 0,0-1 0,0 0 0,0 0 0,0 0 0,0 1 0,-1-1 0,1 0 0,0 0 0,0 0 0,0 0 0,0 1 0,-1-1 0,1 0 0,0 0 0,0 0 0,0 0 0,-1 0 0,1 0 0,0 0 0,0 0 0,-1 0 0,1 1 0,0-1 0,0 0 0,-1 0 0,1 0 0,0 0 0,0 0 0,-1-1 0,1 1 0,0 0 0,-1 0 0,-9-9 0,-5-15 0,-5-22 0,8 18 0,-19-35 0,27 103 0,5 73 0,-1-403 0,2 282 0,1 9 0,9 19 0,8 34 0,-10 2 0,-9-46 0,0 0 0,1-1 0,0 1 0,0 0 0,6 12 0,-8-22 0,0 1 0,0-1 0,0 0 0,0 1 0,0-1 0,1 1 0,-1-1 0,0 0 0,0 1 0,0-1 0,1 0 0,-1 1 0,0-1 0,1 0 0,-1 1 0,0-1 0,0 0 0,1 0 0,-1 1 0,1-1 0,-1 0 0,0 0 0,1 0 0,-1 1 0,0-1 0,1 0 0,-1 0 0,1 0 0,-1 0 0,1 0 0,-1 0 0,0 0 0,1 0 0,-1 0 0,1 0 0,-1 0 0,0 0 0,1 0 0,-1 0 0,1 0 0,-1-1 0,0 1 0,1 0 0,0-1 0,15-20 0,5-34 0,-17 14 0,-2 0 0,-3-65 0,0 83 0,-1 54 0,-5 34 0,3-36 0,-1 45 0,1-93 0,-1 0 0,-1 1 0,-1 0 0,-1 0 0,-12-22 0,10 20 0,6 12 0,-12-20 0,16 28 0,0 0 0,0 0 0,0 0 0,0 0 0,0 0 0,-1 0 0,1 0 0,0 0 0,0 0 0,0 0 0,0 0 0,0 0 0,-1 0 0,1 0 0,0 0 0,0 1 0,0-1 0,0 0 0,0 0 0,0 0 0,-1 0 0,1 0 0,0 0 0,0 0 0,0 0 0,0 0 0,0 0 0,0 1 0,0-1 0,0 0 0,0 0 0,-1 0 0,1 0 0,0 0 0,0 0 0,0 1 0,0-1 0,0 0 0,0 0 0,0 0 0,0 0 0,0 0 0,0 1 0,0-1 0,0 0 0,0 0 0,0 0 0,0 1 0,-1 20 0,3 5 0,1-1 0,1 1 0,1-1 0,2 0 0,0-1 0,20 43 0,-27-65 0,1-1 0,-1 0 0,1 0 0,-1 1 0,1-1 0,-1 0 0,1 0 0,0 0 0,0 1 0,-1-1 0,1 0 0,0 0 0,0 0 0,0 0 0,0-1 0,1 1 0,-1 0 0,0 0 0,0-1 0,0 1 0,1 0 0,-1-1 0,0 0 0,0 1 0,1-1 0,-1 0 0,3 1 0,-1-2 0,0 1 0,-1-1 0,1 0 0,0 0 0,-1 0 0,1 0 0,-1 0 0,1 0 0,-1-1 0,1 0 0,-1 1 0,4-5 0,4-3 0,-1-1 0,0 0 0,0-1 0,12-20 0,-19 26 0,15-20 0,-17 25 0,0 0 0,1 0 0,-1 0 0,0 0 0,0 0 0,0 0 0,0 0 0,0 0 0,1 0 0,-1 0 0,0 0 0,0 0 0,0 0 0,0 0 0,0 0 0,1 0 0,-1 0 0,0 0 0,0 0 0,0 0 0,0 0 0,1 0 0,-1 0 0,0 0 0,0 0 0,0 0 0,0 0 0,0 0 0,0 0 0,1 0 0,-1 1 0,0-1 0,0 0 0,0 0 0,0 0 0,0 0 0,0 0 0,0 0 0,0 1 0,0-1 0,0 0 0,0 0 0,1 0 0,-1 0 0,0 0 0,0 1 0,0-1 0,2 20 0,-4 156 0,3-234 0,-2-74 0,0 115 0,-2 0 0,1 0 0,-2 0 0,0 0 0,-10-25 0,13 41 0,0-1 0,0 0 0,1 0 0,-1 0 0,0 0 0,-1 1 0,1-1 0,0 1 0,0-1 0,-1 1 0,1-1 0,-1 1 0,1 0 0,-1-1 0,-2-1 0,3 3 0,0 0 0,0 0 0,0 1 0,0-1 0,0 0 0,0 0 0,0 0 0,0 1 0,0-1 0,0 0 0,1 1 0,-1-1 0,0 1 0,0-1 0,0 1 0,1 0 0,-1-1 0,0 1 0,1-1 0,-1 1 0,0 0 0,1 0 0,-1 0 0,1-1 0,-1 1 0,1 0 0,0 0 0,-1 0 0,1 0 0,0 0 0,-1-1 0,1 1 0,0 0 0,0 1 0,-4 15 0,0 1 0,1-1 0,1 1 0,1-1 0,0 1 0,3 30 0,-1-21 0,0-138 0,-2 192 0,2 96 0,-1-174 0,0 0 0,0 0 0,1 0 0,-1 0 0,1 0 0,0-1 0,0 1 0,0 0 0,0 0 0,0-1 0,0 1 0,1 0 0,-1-1 0,1 0 0,0 1 0,0-1 0,0 0 0,4 4 0,-4-5 0,0 0 0,0 0 0,0 0 0,1 0 0,-1-1 0,0 1 0,1-1 0,-1 1 0,1-1 0,-1 0 0,1 0 0,-1 0 0,0 0 0,1 0 0,-1-1 0,1 1 0,-1-1 0,0 1 0,1-1 0,-1 0 0,0 0 0,0 0 0,3-2 0,2 0 0,-1 0 0,1-1 0,0 0 0,-1-1 0,0 0 0,0 1 0,0-2 0,-1 1 0,1-1 0,-1 0 0,-1 0 0,1 0 0,-1-1 0,0 1 0,3-9 0,2-3 0,-6 13 0,0 0 0,0-1 0,-1 1 0,0-1 0,0 1 0,2-8 0,-29 48 0,1 3 0,3-4 0,-36 45 0,56-78 0,1-1 0,0 1 0,-1-1 0,1 1 0,0 0 0,-1-1 0,1 1 0,-1-1 0,1 1 0,-1-1 0,1 1 0,-1-1 0,0 0 0,1 1 0,-1-1 0,1 1 0,-1-1 0,0 0 0,1 0 0,-1 1 0,0-1 0,1 0 0,-1 0 0,0 0 0,1 0 0,-1 0 0,0 0 0,0 0 0,1 0 0,-1 0 0,-1 0 0,1-2 0,0 1 0,1 0 0,-1 0 0,0 0 0,1 0 0,-1-1 0,1 1 0,-1 0 0,1-1 0,-1 1 0,1 0 0,0-1 0,0 1 0,0-3 0,1-59 0,0 58 0,1-8 0,1 0 0,0 0 0,1 1 0,0-1 0,2 1 0,-1 0 0,1 0 0,1 0 0,11-14 0,6-14 0,-23 39 0,-1 0 0,1 0 0,0 0 0,-1 0 0,1 0 0,-1 0 0,1-1 0,-1 1 0,0 0 0,1 0 0,-1 0 0,0 0 0,0-1 0,0 1 0,0 0 0,0 0 0,0 0 0,0-2 0,-1 2 0,1 1 0,-1-1 0,1 1 0,0-1 0,-1 1 0,1 0 0,-1-1 0,1 1 0,-1 0 0,1-1 0,-1 1 0,0 0 0,1 0 0,-1 0 0,1-1 0,-1 1 0,1 0 0,-1 0 0,0 0 0,1 0 0,-1 0 0,1 0 0,-1 0 0,0 0 0,0 1 0,-4-1 0,1 1 0,-1 1 0,0-1 0,1 1 0,0-1 0,-1 1 0,-7 5 0,2 1 0,0 0 0,1 1 0,-13 15 0,-13 12 0,35-36 0,0 0 0,0 1 0,0-1 0,-1 0 0,1 0 0,0 0 0,0 0 0,0 0 0,-1 1 0,1-1 0,0 0 0,0 0 0,0 0 0,-1 0 0,1 0 0,0 0 0,0 0 0,-1 0 0,1 0 0,0 0 0,0 0 0,-1 0 0,1 0 0,0 0 0,0 0 0,0 0 0,-1 0 0,1 0 0,0 0 0,0 0 0,-1 0 0,1 0 0,0 0 0,0 0 0,0 0 0,-1-1 0,1 1 0,0 0 0,0 0 0,0 0 0,-1 0 0,1-1 0,-4-13 0,3-20 0,1 32 0,2-39 0,-1 33 0,0 27 0,-1 88-1365,0-92-5461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34:04.459"/>
    </inkml:context>
    <inkml:brush xml:id="br0">
      <inkml:brushProperty name="width" value="0.05" units="cm"/>
      <inkml:brushProperty name="height" value="0.05" units="cm"/>
      <inkml:brushProperty name="color" value="#14151A"/>
    </inkml:brush>
  </inkml:definitions>
  <inkml:trace contextRef="#ctx0" brushRef="#br0">239 351 24575,'-3'-137'0,"-8"179"0,-12 36 0,23-76 0,0-1 0,-1 0 0,1 0 0,-1 1 0,1-1 0,-1 0 0,0 0 0,1 0 0,-1 0 0,0 0 0,0 0 0,0 0 0,0 0 0,0 0 0,0 0 0,0-1 0,0 1 0,0 0 0,0-1 0,0 1 0,0-1 0,-2 1 0,2-1 0,0 0 0,-1 0 0,1 0 0,0 0 0,-1-1 0,1 1 0,0 0 0,0-1 0,0 1 0,-1-1 0,1 0 0,0 1 0,0-1 0,0 0 0,0 0 0,0 1 0,0-1 0,-1-1 0,-5-7 0,0 0 0,0 0 0,-10-21 0,13 23 0,-3-6 0,6 10 0,0 0 0,-1 0 0,1 0 0,-1 1 0,0-1 0,1 0 0,-1 1 0,-4-4 0,6 7 0,0-1 0,-1 0 0,1 0 0,0 0 0,-1 0 0,1 0 0,0 1 0,-1-1 0,1 0 0,0 0 0,-1 1 0,1-1 0,0 0 0,0 0 0,-1 1 0,1-1 0,0 0 0,0 1 0,-1-1 0,1 0 0,0 1 0,0-1 0,0 0 0,0 1 0,0-1 0,0 1 0,0-1 0,0 0 0,0 1 0,0-1 0,0 0 0,0 1 0,0-1 0,0 1 0,0-1 0,0 1 0,-1 17 0,3 32 0,-1-38 0,0 0 0,-1 0 0,0 0 0,-1 1 0,-4 22 0,5-35 0,0 0 0,0 0 0,0 0 0,0 0 0,0 0 0,0-1 0,0 1 0,0 0 0,0 0 0,0 0 0,0 0 0,0 0 0,-1 0 0,1 0 0,0 0 0,0 0 0,0 0 0,0 0 0,0 0 0,0 0 0,0 0 0,0 0 0,0 0 0,0 0 0,-1 0 0,1 0 0,0 0 0,0 0 0,0 0 0,0 0 0,0 0 0,0 0 0,0 0 0,0 0 0,0 0 0,0 0 0,-1 0 0,1 0 0,0 0 0,0 0 0,0 0 0,0 0 0,0 0 0,0 0 0,0 0 0,0 0 0,0 0 0,0 0 0,0 0 0,0 1 0,0-1 0,-1 0 0,1 0 0,0 0 0,0 0 0,0 0 0,0 0 0,0 0 0,0 0 0,0 0 0,0 0 0,0 1 0,0-1 0,0 0 0,-4-13 0,-1-16 0,3 10 0,0 0 0,-2 0 0,0 0 0,-11-31 0,15 50 0,0 0 0,0-1 0,0 1 0,0 0 0,0 0 0,0 0 0,0 0 0,0 0 0,0 0 0,0-1 0,0 1 0,0 0 0,0 0 0,0 0 0,0 0 0,0 0 0,0 0 0,0-1 0,0 1 0,0 0 0,0 0 0,0 0 0,0 0 0,0 0 0,0 0 0,0-1 0,0 1 0,0 0 0,0 0 0,0 0 0,-1 0 0,1 0 0,0 0 0,0 0 0,0 0 0,0 0 0,0-1 0,0 1 0,0 0 0,0 0 0,-1 0 0,1 0 0,0 0 0,0 0 0,0 0 0,0 0 0,0 0 0,-1 0 0,1 0 0,0 0 0,0 0 0,0 0 0,0 0 0,0 0 0,0 0 0,-1 0 0,1 0 0,0 0 0,0 0 0,0 0 0,0 0 0,0 1 0,0-1 0,-1 0 0,-1 12 0,1 18 0,-14-80 0,7 15 0,5 28 0,1-1 0,0 1 0,0-1 0,1 1 0,0-1 0,0 0 0,1 0 0,0 1 0,0-1 0,1 0 0,2-11 0,-1 17 0,-1 0 0,0 1 0,1-1 0,-1 0 0,1 1 0,0-1 0,0 1 0,-1-1 0,1 1 0,0 0 0,0 0 0,0 0 0,0 0 0,0 0 0,1 0 0,-1 1 0,0-1 0,0 1 0,0-1 0,1 1 0,-1 0 0,0 0 0,3 0 0,57 3 0,-57-2 0,47 7 0,-26-4 0,50 3 0,154-8 0,-332-1 0,-115 4 0,214-1 0,-1-1 0,1 1 0,-1 0 0,1 0 0,0 0 0,-1 0 0,1 1 0,0-1 0,0 1 0,0 0 0,0 0 0,0 0 0,0 0 0,1 1 0,-1-1 0,1 1 0,-1-1 0,1 1 0,0 0 0,-3 5 0,2-2 0,0 0 0,0 0 0,1 0 0,0 1 0,0-1 0,1 1 0,-1-1 0,0 12 0,4-127 0,-2 476 0,-3-352 0,-4-25 0,-9-37 0,12 37 0,-11-61 0,13 60 0,1 0 0,-1 0 0,-1 0 0,0 0 0,0 0 0,-1 1 0,-1 0 0,0-1 0,-9-14 0,14 25 0,-1 0 0,1 0 0,0-1 0,0 1 0,0 0 0,0 0 0,0 0 0,0-1 0,-1 1 0,1 0 0,0 0 0,0 0 0,0 0 0,-1-1 0,1 1 0,0 0 0,0 0 0,0 0 0,-1 0 0,1 0 0,0 0 0,0 0 0,-1 0 0,1 0 0,0 0 0,0 0 0,0 0 0,-1 0 0,1 0 0,0 0 0,0 0 0,-1 0 0,1 0 0,0 0 0,0 0 0,-1 0 0,1 0 0,0 0 0,0 0 0,0 1 0,-1-1 0,1 0 0,-5 12 0,3 17 0,2-29 0,1 119 0,-1-146 0,0-1 0,2 1 0,1 0 0,1 0 0,11-38 0,-15 65 0,1 0 0,-1 1 0,0-1 0,0 0 0,0 0 0,0 0 0,0 0 0,0 0 0,0 1 0,1-1 0,-1 0 0,0 0 0,0 0 0,0 0 0,0 0 0,0 0 0,1 0 0,-1 0 0,0 0 0,0 0 0,0 0 0,0 0 0,1 0 0,-1 0 0,0 0 0,0 0 0,0 0 0,0 0 0,1 0 0,-1 0 0,0 0 0,0 0 0,0 0 0,0 0 0,1 0 0,-1 0 0,0 0 0,0 0 0,0 0 0,0 0 0,0 0 0,1-1 0,-1 1 0,0 0 0,0 0 0,0 0 0,0 0 0,0 0 0,0 0 0,1-1 0,2 27 0,-2-6 0,-2-42 0,1-181 0,-2 238 0,1-24 0,0 0 0,1 0 0,0 0 0,1 0 0,0 0 0,4 17 0,-4-27 0,0 1 0,0-1 0,0 1 0,0-1 0,0 1 0,0-1 0,1 0 0,-1 0 0,0 1 0,1-1 0,-1 0 0,1 0 0,-1 0 0,1-1 0,2 2 0,32 11 0,-5-3 0,-5 6 0,0 1 0,0 1 0,22 22 0,-28-24 0,9 18 0,-26-37 0,-2-9 0,-1-14 0,0 9 0,-1-11 0,1 26 0,-1 4 0,1 16 0,1-5 0,-1-10 0,1 0 0,-1 1 0,0-1 0,0 0 0,0 1 0,0-1 0,-1 0 0,0 1 0,1-1 0,-3 4 0,3-6 0,0-1 0,0 0 0,-1 0 0,1 0 0,0 0 0,0 0 0,0 0 0,-1 1 0,1-1 0,0 0 0,0 0 0,-1 0 0,1 0 0,0 0 0,0 0 0,-1 0 0,1 0 0,0 0 0,-1 0 0,1 0 0,0 0 0,0 0 0,-1-1 0,1 1 0,0 0 0,0 0 0,0 0 0,-1 0 0,1 0 0,0 0 0,0-1 0,0 1 0,-1 0 0,1 0 0,0 0 0,0 0 0,0-1 0,0 1 0,-1 0 0,1 0 0,0-1 0,0 1 0,0 0 0,0 0 0,0-1 0,-8-12 0,8 13 0,-45-76 0,6 14 0,37 59 0,1 1 0,0-1 0,0 1 0,0-1 0,0 0 0,1 1 0,-1-1 0,1 0 0,-1 0 0,1 1 0,0-4 0,0 6 0,0 0 0,0 0 0,0-1 0,0 1 0,0 0 0,0 0 0,0 0 0,0 0 0,0-1 0,1 1 0,-1 0 0,0 0 0,0 0 0,0 0 0,0-1 0,0 1 0,0 0 0,0 0 0,0 0 0,0 0 0,1 0 0,-1-1 0,0 1 0,0 0 0,0 0 0,0 0 0,0 0 0,1 0 0,-1 0 0,0 0 0,0 0 0,0 0 0,0 0 0,1 0 0,-1 0 0,0 0 0,0 0 0,0 0 0,0 0 0,1 0 0,-1 0 0,0 0 0,0 0 0,0 0 0,1 0 0,-1 0 0,0 0 0,0 0 0,14 16 0,5 13 0,-11-14 0,2 0 0,0 0 0,1 0 0,0-2 0,1 1 0,17 13 0,-28-25 0,1-1 0,-1 0 0,0 0 0,1 0 0,-1-1 0,1 1 0,-1 0 0,1 0 0,0-1 0,-1 1 0,1-1 0,0 1 0,-1-1 0,1 0 0,0 0 0,0 0 0,-1 0 0,1 0 0,0 0 0,-1 0 0,1 0 0,2-1 0,-2-1 0,0 1 0,0 0 0,0 0 0,0-1 0,0 1 0,0-1 0,-1 0 0,1 0 0,0 1 0,-1-1 0,0 0 0,1 0 0,1-5 0,3-6 0,-1-1 0,0 0 0,-1 0 0,2-16 0,-4 22 0,2-23 0,1 1 0,-4 54 0,0 11 0,-1 27 0,-1-47 0,-3-20 0,-1-29 0,-7-18 0,7 49 0,-2 10 0,-6 18 0,11-19 0,-5 14 0,-6 14 0,13-33 0,-1 0 0,1 0 0,-1 0 0,1 0 0,-1 0 0,0 0 0,1 0 0,-1 0 0,0 0 0,0-1 0,1 1 0,-1 0 0,0 0 0,0-1 0,0 1 0,0 0 0,0-1 0,0 1 0,0-1 0,0 1 0,-2-1 0,2 0 0,0 0 0,0 0 0,0-1 0,1 1 0,-1 0 0,0-1 0,0 1 0,0-1 0,0 1 0,0-1 0,0 0 0,1 1 0,-1-1 0,0 0 0,1 1 0,-1-1 0,0 0 0,1 0 0,-1 0 0,1 0 0,-1 1 0,0-3 0,-11-27 0,8 19 0,-5-12 0,5 12 0,0 1 0,-1 0 0,0 0 0,-6-9 0,11 19 0,0 0 0,0 0 0,0 0 0,0 0 0,0-1 0,0 1 0,-1 0 0,1 0 0,0 0 0,0 0 0,0 0 0,0 0 0,0 0 0,0-1 0,0 1 0,0 0 0,-1 0 0,1 0 0,0 0 0,0 0 0,0 0 0,0 0 0,0 0 0,-1 0 0,1 0 0,0 0 0,0 0 0,0 0 0,0 0 0,0 0 0,-1 0 0,1 0 0,0 0 0,0 0 0,0 0 0,0 0 0,0 0 0,-1 0 0,1 0 0,0 0 0,0 0 0,0 0 0,0 0 0,0 0 0,0 1 0,0-1 0,-1 0 0,1 0 0,0 0 0,0 0 0,0 0 0,0 0 0,0 1 0,-4 11 0,2 16 0,3 265 0,-2-363 0,2-82 0,-1 152 0,0-1 0,0 1 0,0-1 0,0 1 0,0-1 0,0 1 0,0-1 0,0 1 0,0 0 0,0-1 0,0 1 0,0-1 0,0 1 0,1-1 0,-1 1 0,0 0 0,0-1 0,0 1 0,1-1 0,-1 1 0,0 0 0,0-1 0,1 1 0,-1 0 0,0-1 0,1 1 0,-1 0 0,0 0 0,1-1 0,-1 1 0,0 0 0,1 0 0,-1-1 0,1 1 0,-1 0 0,0 0 0,1 0 0,13 12 0,8 26 0,-18-28 0,0 0 0,0 0 0,0-1 0,1 0 0,11 16 0,-15-27 0,-1 1 0,1-1 0,0 1 0,-1-1 0,1 0 0,-1 1 0,1-1 0,-1 1 0,0-1 0,1 0 0,-1 0 0,0 1 0,-1-4 0,0-38 0,-1 31 0,2 0 0,0 0 0,0 0 0,1 0 0,3-16 0,-4 28 0,0 0 0,0-1 0,0 1 0,0 0 0,0-1 0,0 1 0,0 0 0,0-1 0,0 1 0,0 0 0,0-1 0,0 1 0,1 0 0,-1 0 0,0-1 0,0 1 0,0 0 0,1-1 0,-1 1 0,0 0 0,0 0 0,0 0 0,1-1 0,-1 1 0,0 0 0,1 0 0,-1 0 0,0 0 0,0-1 0,1 1 0,-1 0 0,0 0 0,1 0 0,-1 0 0,0 0 0,1 0 0,-1 0 0,9 10 0,4 22 0,-12-30 0,32 105 0,-32-233 0,0 223 0,-2-57 0,1-33 0,0-12 0,-1-56 0,2-72 0,6 109 0,-2 22 0,-1 14 0,-2 22 0,-2 48 0,0 23 0,4-86 0,2-28 0,1-32 0,-8-135 0,10 253 0,0 1 0,-9-55 0,-1-20 0,1-15 0,-1-21 0,0 20 0,0 0 0,1 1 0,1-1 0,0 0 0,4-18 0,-5 30 0,0 1 0,0-1 0,0 0 0,0 1 0,0-1 0,0 0 0,0 1 0,1-1 0,-1 0 0,0 1 0,1-1 0,-1 0 0,0 1 0,1-1 0,-1 1 0,1-1 0,-1 1 0,1-1 0,-1 1 0,1-1 0,-1 1 0,1-1 0,-1 1 0,1 0 0,-1-1 0,1 1 0,0 0 0,-1 0 0,1-1 0,0 1 0,-1 0 0,1 0 0,1 0 0,-1 0 0,1 1 0,-1 0 0,1 0 0,-1 0 0,1 0 0,-1 0 0,0 0 0,0 0 0,1 0 0,-1 1 0,0-1 0,0 0 0,1 3 0,27 52 0,-28-53 0,9 21 0,0-1 0,-2 2 0,-1-1 0,-1 1 0,5 38 0,-37-119 0,19 40 0,0 5 0,2-1 0,0 1 0,0-1 0,1-1 0,1 1 0,0 0 0,0-1 0,0-19 0,3 31 0,0-1 0,0 1 0,0 0 0,0-1 0,0 1 0,0 0 0,0-1 0,-1 1 0,1 0 0,0-1 0,-1 1 0,1 0 0,-1 0 0,1-1 0,-1 1 0,-1-1 0,2 2 0,-1-1 0,1 1 0,-1 1 0,1-1 0,0 0 0,-1 0 0,1 0 0,-1 0 0,1 0 0,-1 0 0,1 0 0,-1 1 0,1-1 0,0 0 0,-1 0 0,1 1 0,-1-1 0,1 0 0,0 1 0,-1-1 0,1 0 0,0 1 0,-1-1 0,1 0 0,0 1 0,0-1 0,-1 1 0,1 0 0,-4 5 0,0 1 0,1-1 0,0 1 0,-4 11 0,-16 84 0,19-111 39,-2-15-229,4 13-1024,-2-3-5612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4:36.971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8821 3373 24575,'-6'-9'0,"0"-1"0,1 1 0,0-1 0,0 0 0,1 0 0,0 0 0,-3-16 0,7 24 0,-11-43 0,2 1 0,-3-57 0,7 51 0,-17-75 0,13 80 0,3 0 0,1-1 0,3 1 0,4-71 0,0 27 0,-1-676 0,-1 763 0,0 0 0,0-1 0,0 1 0,0 0 0,0 0 0,-1 0 0,1 0 0,-1 0 0,1 0 0,-1 0 0,0 0 0,1 0 0,-3-3 0,3 5 0,-1-1 0,1 1 0,-1 0 0,1 0 0,-1-1 0,1 1 0,-1 0 0,1 0 0,-1 0 0,1 0 0,-1 0 0,1 0 0,-1 0 0,1 0 0,-1 0 0,1 0 0,-1 0 0,1 0 0,-1 0 0,1 0 0,-1 0 0,1 1 0,-1-1 0,1 0 0,0 0 0,-1 1 0,1-1 0,-1 0 0,1 0 0,-1 1 0,1-1 0,0 0 0,-1 1 0,-5 6 0,0-1 0,1 1 0,-1 0 0,1 0 0,-4 9 0,-172 377 0,75-147 0,41-108 0,-82 184 0,137-298 0,2 1 0,1 1 0,-7 48 0,27-182-59,5 0 0,36-121-1,-29 128-385,28-114 379,129-503-12,52 16 222,-207 644 407,7-22-479,-32 64-72,-12 17 0,-18 23 0,-41 48 0,-115 155 0,-28 106 0,193-299 0,2 0 0,1 1 0,1 1 0,2 0 0,2 1 0,1 1 0,2-1 0,2 1 0,1 1 0,2-1 0,1 1 0,8 73 0,-6-111 0,0 0 0,0 0 0,0 0 0,0 0 0,0-1 0,0 1 0,1 0 0,-1 0 0,0 0 0,1 0 0,-1 0 0,0 0 0,1 0 0,-1 0 0,1 0 0,-1-1 0,1 1 0,0 0 0,-1 0 0,1-1 0,0 1 0,0-1 0,0 2 0,0-2 0,0 0 0,0 0 0,0 0 0,0-1 0,-1 1 0,1 0 0,0 0 0,0 0 0,0-1 0,-1 1 0,1 0 0,0-1 0,0 1 0,-1-1 0,1 1 0,0-1 0,-1 1 0,1-1 0,0 0 0,0 0 0,30-41 0,-31 41 0,54-87 0,-5-3 0,-3-2 0,42-122 0,8-154 0,-68 245 0,-12 57 0,3 1 0,36-84 0,-30 87 0,-15 34 0,19-34 0,-28 62 0,0-1 0,0 1 0,-1 0 0,1-1 0,0 1 0,-1-1 0,1 1 0,-1-1 0,1 1 0,-1-1 0,1 0 0,-1 1 0,0-1 0,0 1 0,0-1 0,0 0 0,0 1 0,0-1 0,-1 0 0,0-2 0,0 3 0,0 0 0,0 1 0,0-1 0,-1 1 0,1-1 0,0 1 0,0-1 0,-1 1 0,1 0 0,0-1 0,-1 1 0,1 0 0,0 0 0,-1 0 0,1 0 0,0 0 0,-1 0 0,1 0 0,0 1 0,0-1 0,-1 0 0,1 1 0,0-1 0,0 1 0,-1 0 0,-1 0 0,1 1 0,-1 0 0,0-1 0,0 1 0,1 0 0,-1 0 0,1 1 0,-1-1 0,1 0 0,0 1 0,0-1 0,0 1 0,0 0 0,1 0 0,-1 0 0,1-1 0,0 2 0,-1-1 0,1 0 0,1 0 0,-2 5 0,-1 9 0,0 1 0,0 28 0,3-32 0,14 551-645,2-245 512,-10 977 129,-9-723 137,5-528 439,-1-9-488,-7-71-91,-6-140 7,9-178 0,4 194 0,-1 108 0,-5-531 0,-38 3 0,23 417 0,2-206 0,16 331 0,-1 36 0,0 8 0,-10 60 0,-37 305-904,18 1 0,16 432-1,33-513 241,-12-248 841,3 1 1,1-1-1,3-1 1,22 57-1,-33-98-208,19 34 727,-20-36-671,1 0 1,-1-1 0,1 1 0,-1 0-1,1-1 1,-1 1 0,1 0-1,-1-1 1,1 1 0,-1-1 0,1 1-1,0-1 1,-1 1 0,1-1 0,0 0-1,-1 1 1,1-1 0,0 0-1,0 1 1,-1-1 0,1 0 0,0 0-1,0 0 1,0 0 0,-1 0-1,1 0 1,0 0 0,0 0 0,0 0-1,-1 0 1,1 0 0,0 0 0,0 0-1,-1-1 1,1 1 0,0 0-1,0-1 1,-1 1 0,1-1 0,0 1-1,-1 0 1,1-1 0,0 0-1,-1 1 1,1-2 0,3-2 47,-1-1 0,1 0 0,-1 0 0,-1 0 0,1 0 0,-1 0 0,0-1 0,2-8-1,9-51-115,-8 35 72,66-577-1398,-57 437 426,19-207-674,110-1488 1924,-145 1973 3087,2 97-3217,1-39-310,-1-144 21,6 429-633,32-2 810,-31-406-65,39 223 0,-35-222 0,1-1 0,2 0 0,37 77 0,-46-110 54,1-1 0,0 1 0,0-1 0,0 0 0,1-1 0,1 0 0,-1 0-1,1 0 1,1-1 0,10 8 0,-14-13-40,-1 0 1,0 0-1,1 0 0,-1 0 0,1-1 0,-1 1 0,1-1 1,0-1-1,0 1 0,-1-1 0,1 1 0,0-1 1,0-1-1,0 1 0,-1-1 0,1 0 0,0 0 1,-1 0-1,1 0 0,-1-1 0,1 0 0,-1 0 0,1 0 1,-1-1-1,0 1 0,5-5 0,9-7-14,-1-1 0,-1 0 0,0-1 0,25-33 0,48-84 0,-70 104 0,80-138 0,-7-4 0,88-228 0,-172 378 0,-3 8 0,0 0 0,0 1 0,1 0 0,13-18 0,-19 30 0,0 0 0,0-1 0,0 1 0,0 0 0,0-1 0,1 1 0,-1 0 0,0 0 0,0-1 0,0 1 0,1 0 0,-1 0 0,0-1 0,0 1 0,1 0 0,-1 0 0,0 0 0,1-1 0,-1 1 0,0 0 0,1 0 0,-1 0 0,0 0 0,0 0 0,1 0 0,-1 0 0,0 0 0,1 0 0,-1 0 0,0 0 0,1 0 0,-1 0 0,0 0 0,1 0 0,-1 0 0,0 0 0,1 0 0,-1 0 0,0 0 0,1 1 0,-1-1 0,0 0 0,0 0 0,1 0 0,-1 1 0,0-1 0,0 0 0,1 0 0,-1 0 0,0 1 0,0-1 0,0 0 0,1 1 0,-1-1 0,0 0 0,0 0 0,0 1 0,0-1 0,0 0 0,0 1 0,0-1 0,0 0 0,1 1 0,-1-1 0,0 0 0,0 1 0,-1-1 0,1 1 0,4 28 0,-4-27 0,1 51 0,-2 0 0,-11 70 0,-29 105 0,23-140 0,3 1 0,-6 147 0,25-217 0,-4-19 0,0 0 0,1 0 0,-1 0 0,0 0 0,0 0 0,1 0 0,-1 0 0,0 0 0,1 0 0,-1 0 0,0 0 0,0 0 0,1 0 0,-1 0 0,0 0 0,1 0 0,-1-1 0,0 1 0,0 0 0,1 0 0,-1 0 0,0 0 0,0-1 0,0 1 0,1 0 0,-1 0 0,0-1 0,0 1 0,0 0 0,0 0 0,1-1 0,-1 1 0,0-1 0,18-35 0,-15 31 0,122-254-157,39-90-418,-129 264 580,-4-2-1,24-106 0,-51 178 40,2-14-81,0 0 0,3-54 0,-9 77 73,1 0 0,-1 0-1,0 1 1,-1-1 0,0 0 0,0 1-1,0-1 1,0 0 0,-1 1 0,0 0-1,0-1 1,-1 1 0,1 0-1,-1 0 1,0 0 0,-1 0 0,1 1-1,-1-1 1,0 1 0,0 0 0,-5-4-1,5 6-35,1 0 0,-1 0 0,0 0 0,0 1 0,0-1 0,0 1 0,-1 0 0,1 1 0,0-1 0,0 1 0,-1-1 0,1 1 0,0 1 0,0-1 0,-1 0 0,1 1 0,0 0 0,0 0 0,0 0 0,0 1 0,0-1 0,0 1 0,0 0 0,0 0 0,-6 5 0,-8 6 0,1 1 0,0 0 0,-26 30 0,29-29 0,-40 42 0,1 2 0,-43 66 0,71-95 0,24-30 0,1 0 0,0 1 0,0-1 0,-1 0 0,1 1 0,-1-1 0,1 0 0,0 1 0,-1-1 0,1 0 0,-1 0 0,1 0 0,0 1 0,-1-1 0,1 0 0,-1 0 0,1 0 0,-1 0 0,1 0 0,-1 0 0,1 0 0,-1 0 0,1 0 0,-1 0 0,0-1 0,1 0 0,0 1 0,-1-1 0,1 0 0,0 0 0,-1 0 0,1 0 0,0 0 0,0 0 0,0 0 0,0 1 0,0-1 0,0 0 0,0 0 0,0 0 0,1 0 0,-1 0 0,0 0 0,1-1 0,57-210 0,-8 42 0,-48 164 0,9-37 0,-2 0 0,-1-1 0,-2 0 0,-1-55 0,-5 98 0,0-1 0,0 0 0,0 0 0,0 1 0,0-1 0,0 0 0,-1 1 0,1-1 0,-1 0 0,1 1 0,-1-1 0,0 1 0,1-1 0,-1 1 0,0-1 0,0 1 0,0-1 0,0 1 0,0 0 0,-1 0 0,1-1 0,0 1 0,-1 0 0,1 0 0,0 0 0,-1 0 0,1 1 0,-1-1 0,0 0 0,1 1 0,-1-1 0,0 1 0,1-1 0,-1 1 0,0 0 0,1 0 0,-1 0 0,0 0 0,1 0 0,-1 0 0,0 0 0,0 0 0,1 1 0,-1-1 0,0 1 0,-1 0 0,-8 2 0,0 1 0,1 0 0,-1 1 0,1 0 0,-16 11 0,-81 63 0,4 3 0,-148 154 0,205-189 0,-96 92 0,120-120 0,22-19 0,0 0 0,0 0 0,0 0 0,0 0 0,0 0 0,-1 0 0,1 0 0,0 0 0,0 0 0,0 0 0,0 0 0,0 0 0,0 0 0,-1 0 0,1 0 0,0 0 0,0 1 0,0-1 0,0 0 0,0 0 0,0 0 0,0 0 0,-1 0 0,1 0 0,0 0 0,0 0 0,0 1 0,0-1 0,0 0 0,0 0 0,0 0 0,0 0 0,0 0 0,0 0 0,0 1 0,0-1 0,0 0 0,0 0 0,0 0 0,0 0 0,0 0 0,0 1 0,0-1 0,0 0 0,0 0 0,0 0 0,0 0 0,0 0 0,0 0 0,0 1 0,0-1 0,0 0 0,0 0 0,1 0 0,-1 0 0,0 0 0,0 0 0,0 0 0,0 0 0,0 0 0,0 1 0,0-1 0,1 0 0,-1 0 0,0 0 0,13-3 0,22-11 0,120-60-78,209-91-436,-250 119 342,150-38 0,-248 80 172,-5 0 0,0 1 0,1 0 0,0 1 0,0 0 0,-1 1 0,1 1 0,17 0 0,-28 0 8,-1 0 0,1 0 0,-1 0 0,1 0 0,-1 0 0,1 0 0,-1 0 0,1 1 1,-1-1-1,0 0 0,1 0 0,-1 0 0,1 0 0,-1 1 0,1-1 0,-1 0 0,0 1 0,1-1 0,-1 0 0,0 1 0,1-1 1,-1 0-1,0 1 0,1-1 0,-1 0 0,0 1 0,0-1 0,1 1 0,-1-1 0,0 1 0,0-1 0,0 1 0,0-1 1,0 0-1,0 1 0,1-1 0,-1 1 0,0-1 0,0 1 0,-1-1 0,1 1 0,0-1 0,0 1 0,0-1 0,0 1 0,0-1 1,0 1-1,-1-1 0,1 0 0,0 1 0,0-1 0,-1 1 0,1-1 0,0 0 0,0 1 0,-1 0 0,-21 22 464,22-23-472,-40 33 9,-2-1-1,-1-3 1,-54 29 0,-147 62-868,239-118 810,-465 195-170,-10 4 263,469-196-44,0 1 0,0-1 0,-18 15 0,81-46 877,253-171-990,115-68-454,-363 233 567,48-30 0,-90 49-18,-14 7 0,-4 6 34,1 0 1,0 0-1,-1 0 0,1 0 0,-1 0 0,1 1 1,-1 0-1,1-1 0,0 1 0,-5 2 0,-118 49-48,-129 74 0,146-70-266,38-19-239,-301 158-228,21 30 843,335-215-81,5-3-2,0 0-1,1 1 0,-1-1 0,2 2 0,-1-1 0,1 2 0,-13 18 0,20-28 9,1 1 0,0 0 1,-1-1-1,1 1 0,-1 0 0,1 0 0,0-1 1,0 1-1,-1 0 0,1 0 0,0-1 0,0 1 1,0 0-1,0 0 0,0 0 0,0 0 0,0-1 1,0 1-1,0 0 0,0 0 0,1 0 0,-1-1 0,0 1 1,0 0-1,1 0 0,0 0 0,0 0 12,0 0 1,0 0-1,0 0 0,0 0 0,1-1 0,-1 1 0,0 0 0,0-1 1,1 1-1,-1-1 0,0 1 0,1-1 0,-1 0 0,2 0 0,7 1 158,0 0 0,0-1 0,14-2-1,-23 1-155,30-3 328,0-2 0,-1-1 0,52-20-1,89-46-663,-164 69 320,885-473-1059,-852 454 1058,-2 2 0,-2-2 0,58-45 0,-93 67 0,0 0 0,1 0 0,-1 0 0,0 0 0,1-1 0,-1 1 0,0 0 0,0 0 0,0-1 0,0 1 0,0-1 0,-1 1 0,1-1 0,0 1 0,-1-1 0,1 0 0,-1 1 0,1-1 0,-1 0 0,1-2 0,-2 3 0,1 0 0,-1 0 0,0 0 0,1 0 0,-1 0 0,0 0 0,1 1 0,-1-1 0,0 0 0,0 0 0,0 0 0,0 1 0,0-1 0,0 0 0,0 1 0,0-1 0,0 1 0,0-1 0,0 1 0,0 0 0,0-1 0,-1 1 0,-13-3 0,1 1 0,0 0 0,-25 1 0,30 1 0,-104 1-323,-165 22 1,-113 40-722,159-22 783,-674 72-1142,1-39-152,904-74 1554,-74 7 44,51-3 526,52-4-118,578-80 2053,-550 70-2464,976-209 452,-976 204-394,-45 8-98,-17 2 0,-27 2 0,-470 20-376,432-12 170,-1163 100-5025,239-18 1571,744-68 3705,-266 23 202,10 35-85,432-59 256,56-10 543,15-2-262,6-5-624,0 0 1,0 0-1,-1 0 0,1 0 0,0-1 1,0 1-1,0 0 0,0-1 0,0 0 1,0 1-1,0-1 0,3 0 0,58 5 1034,0-2-1,72-7 0,135-22-875,-252 24-90,1471-229-4096,-63 7 2752,-1295 211 4086,-115 11-1802,-31 2 951,-783 2-3093,-514 15-2596,775 21 2853,366-17 543,-185 46 0,352-66 288,-31 7 394,1 2 1,-48 19-1,80-28-343,1-1-1,0 1 1,-1-1-1,1 1 1,0 0-1,0 0 0,-1-1 1,1 1-1,0 0 1,0 0-1,0 0 0,0 0 1,0 0-1,0 1 1,-1 1-1,2-3-41,0 1-1,0-1 1,0 1 0,0-1-1,1 1 1,-1-1-1,0 0 1,0 1 0,0-1-1,1 1 1,-1-1-1,0 0 1,0 1 0,1-1-1,-1 0 1,0 1 0,1-1-1,-1 0 1,0 1-1,1-1 1,-1 0 0,1 0-1,-1 1 1,1-1 0,-1 0-1,0 0 1,1 0-1,-1 0 1,1 0 0,0 1-1,8 1 495,0 0-1,0-1 0,15 1 1,176 4-872,331-33 0,201-71-1705,-523 67 1868,1380-203-1502,-1546 223 3520,-319 9 859,139 5-1956,-2027 1-4789,1444-5 4423,1614-5-126,2-33-507,-159-16-416,-699 51 2598,-547 3 350,244 4-2280,-255-3-220,-385 1-1160,889-1 1382,-70 0-144,1 3 1,-143 24-1,189-13 689,28-4-39,11-9-487,0 0-1,0-1 0,0 1 1,0-1-1,0 1 1,1-1-1,-1 1 0,0-1 1,0 1-1,1-1 1,-1 1-1,0-1 0,1 1 1,-1-1-1,0 0 1,1 1-1,-1-1 1,1 1-1,-1-1 0,1 0 1,-1 0-1,1 1 1,-1-1-1,1 0 0,-1 0 1,1 1-1,-1-1 1,2 0-1,13 5 378,0-2 0,0 1 0,0-2 1,0 0-1,1 0 0,25-2 0,-11 0-178,729 3-1128,-396-6 334,-147 2 163,261 3-61,-467-2 470,3 0 39,0 0 0,0 2-1,16 2 1,-62 2 854,-616 1-1451,382-9-1483,-249 0-1169,-508 3-720,5 40 2738,1011-41 1183,-509 58 899,500-55-577,5-2-6,0 1-1,-1 1 0,1 0 1,0 0-1,0 1 0,1 1 1,-15 7-1,26-12-252,-1 1 0,1-1 0,0 0 0,-1 0 0,1 0 0,0 0 0,-1 1 0,1-1 0,-1 0 0,1 0 0,0 1 0,-1-1 0,1 0 0,0 0 0,0 1 0,-1-1 0,1 1 0,0-1 0,0 0 0,-1 1 0,1-1 0,0 0 0,0 1 0,0-1 0,0 1 0,0-1 0,-1 0 0,1 1 0,0-1 0,0 1 0,0-1 0,0 1 0,0-1 0,0 0 0,1 1 0,-1-1 0,0 1 0,0-1 0,0 0 0,0 1-1,0-1 1,1 1 0,-1-1 0,0 0 0,0 1 0,0-1 0,1 0 0,-1 1 0,0-1 0,1 0 0,-1 1 0,0-1 0,1 0 0,-1 0 0,0 1 0,1-1 0,0 0 0,26 10 1107,-26-10-1138,44 9 1034,0-2 0,75 1 1,-45-4-937,686 26-1310,6-28-1591,-461-3 1352,-145 0 1225,995 5-673,-5 30-516,-1056-27 3514,-85-4-49,-59-1-1180,-1049-2-859,-223 2-73,1229-1-45,-102 4-419,152-2 397,0 2 0,-57 14 0,73-9 319,26-10-185,0 0 0,-1 0 0,1 0 0,0 0 0,0 1 0,-1-1 1,1 0-1,0 0 0,0 0 0,-1 1 0,1-1 0,0 0 0,0 1 1,0-1-1,-1 0 0,1 0 0,0 1 0,0-1 0,0 0 0,0 1 1,0-1-1,0 0 0,0 1 0,0-1 0,0 0 0,0 1 0,0-1 1,0 0-1,0 1 0,0-1 0,0 0 0,0 1 0,0 0 0,2 0 61,0 1 0,1 0-1,-1 0 1,0-1 0,1 0-1,-1 1 1,1-1 0,0 0-1,-1 0 1,1 0 0,0-1-1,0 1 1,4 0 0,59 10 669,2-3 1,69-1-1,-68-4-814,1646 17-5206,-1211-23 3295,693 3 947,-1133 0 2417,-50 1-656,-19 1 72,-29 1 762,-721 9-217,513-13-2360,-612-1-1446,-760 4 1144,1438 1 1046,-275 38-1,444-40 390,-4 0 171,0 1 1,1 0-1,-1 1 1,0 0-1,1 1 1,-17 8-1,26-12-209,0 0 0,1 0 0,-1 1-1,0-1 1,1 1 0,-1-1 0,0 1 0,1-1-1,-1 1 1,1-1 0,-1 1 0,1-1 0,-1 1-1,1 0 1,-1-1 0,1 1 0,-1 0 0,1-1-1,0 1 1,0 0 0,-1-1 0,1 1 0,0 0-1,0 0 1,0 0 0,0-1 0,0 1 0,0 0-1,0 0 1,0 1 0,1-1 44,-1 0 0,1 1 0,0-1 0,0 0 0,0 0-1,0 1 1,1-1 0,-1 0 0,0 0 0,0 0 0,1 0 0,-1 0 0,3 1-1,6 2 210,0 0-1,0 0 0,19 4 1,337 42 107,6-31-1450,1129-11-2905,-901-11 3110,224 3 1663,-1233-2 2567,-559-30-7858,-131-21-712,-2 34 4553,974 19 506,-400-2-197,182-7 3647,420 13 1802,16 3-3591,165 9-658,2215 7-2689,-2384-24 1634,-864 0 682,-547 3-1768,1323-2 1210,-430 20-778,421-20 937,-1 2-1,1-1 0,0 1 1,1 1-1,-1 0 0,-11 5 1,21-8-122,0 0-1,-1 0 1,1 0 0,-1 0-1,1 1 1,0-1 0,-1 0 0,1 0-1,0 0 1,-1 1 0,1-1 0,0 0-1,0 0 1,-1 1 0,1-1 0,0 0-1,0 1 1,-1-1 0,1 0 0,0 1-1,0-1 1,0 1 0,0-1 0,0 0-1,-1 1 1,1-1 0,0 1-1,0-1 1,0 0 0,0 1 0,0-1-1,0 0 1,0 1 0,0-1 0,1 1-1,-1-1 1,0 0 0,0 1 0,15 12 856,28 6-296,-42-19-595,78 26 266,154 27-1,90-8-2073,-291-41 1746,1088 73-5021,4-72 1069,-774-7 4473,-167 1-188,693-1-1281,-503 1 3273,-362 1-2110,8 0 786,-44-4 1178,-784-54-606,538 43-2701,-2120-76-7802,197 88 8028,1269 5 6693,1687 5 365,-248 13-5251,612 17-4483,-2-32 2294,-1032-4 1719,-34 1 506,0-3 0,72-13 2001,-151 11-2320,-549-3 426,343 8-1339,-218-4-1439,-361 3-804,8 34 1651,747-31 752,-32 2 357,-114 23 0,158-18 393,32-5 798,12-1-884,17-1 137,100 1 2257,-91-5-2841,1981 1-4575,-869-4 2611,-1085 3 1832,1 1 773,74-9 0,-123 3 612,-30 1 245,19 3-1456,-543-66 0,-9 38-955,324 19 744,-1442-36-1767,-1 46 494,2497-4 7294,421 6-7981,-216 0 720,-858-5 1957,-145 0-200,-27 3-351,0 0-1,0 0 0,0 0 0,0 0 0,1 0 0,-1 0 0,0 0 1,0 0-1,0 0 0,0 0 0,1 0 0,-1 0 0,0 0 0,0 0 0,0 0 1,0 0-1,0-1 0,1 1 0,-1 0 0,0 0 0,0 0 0,0 0 1,0 0-1,0 0 0,0 0 0,1 0 0,-1 0 0,0-1 0,0 1 0,0 0 1,0 0-1,0 0 0,0 0 0,0 0 0,0-1 0,0 1 0,0 0 1,0 0-1,0 0 0,0 0 0,0 0 0,0-1 0,1 1 0,-2 0 0,1 0 1,0 0-1,0 0 0,0-1 0,0 1 0,0 0 0,0 0 0,0 0 1,0 0-1,0-1 0,-4-1 56,0 1-1,-1-1 1,1 0 0,0 1 0,-1 0 0,1 0-1,-7 0 1,-134-14 261,-181 4 0,235 10-576,-1846-2-4322,1123 5 6169,1910-3-28,559 2-7279,-303-1 3479,-1123-3 3849,-184-8 1659,-45 11-3235,-15-4 907,-1-1 0,0 2 0,-20-2 0,2 0-106,-617-79-710,-11 42-4302,-1167 31 197,1157 15 3358,438-5 655,-15 1 722,83 1 3713,291 7-594,-56-2-3798,979 34-2409,9-40-1271,-529-3 2894,1017 3 3831,-3132-2-3413,-1224 4-5106,2786-2 5317,-606 26-281,611-24 710,1 1-1,0 0 1,0 1 0,-23 9-1,40-12-295,1-1 1,0 1-1,0-1 0,0 1 0,0-1 0,0 1 0,-1 0 0,1-1 0,0 1 0,0 0 0,1 0 0,-1 0 0,0 0 0,-1 1 0,2-2-10,0 1 0,0-1 0,0 1 0,0-1 0,0 0 0,0 1 0,0-1 0,0 0 0,0 1 0,0-1 0,0 0 0,0 1 0,0-1 0,1 1 0,-1-1 0,0 0 0,0 0 0,0 1 0,0-1 0,1 0 0,-1 1 0,0-1 0,0 0 0,1 0 0,-1 1 0,0-1 0,0 0 0,1 0 0,-1 1 0,1-1 0,35 13 1812,44 6-689,1-5 0,106 7 0,171-10-2333,-284-10 537,1611 2-7347,-860-6 7608,-185 3-51,-370 0 7026,-355-3-3258,-47-10-3567,52 5 446,-1840-72-5311,316 83 3964,1577-4 1263,15 1 200,-1 0 0,0 0 0,-19 4 1,32-4-332,0 0 0,0 1 1,1-1-1,-1 0 1,0 0-1,0 0 0,0 0 1,0 0-1,1 0 1,-1 0-1,0 1 0,0-1 1,0 0-1,0 0 1,0 0-1,0 0 0,1 1 1,-1-1-1,0 0 1,0 0-1,0 0 0,0 0 1,0 1-1,0-1 1,0 0-1,0 0 1,0 0-1,0 1 0,0-1 1,0 0-1,0 0 1,0 0-1,0 1 0,0-1 1,0 0-1,0 0 1,0 0-1,0 0 0,-1 1 1,1-1-1,0 0 1,0 0-1,0 0 0,0 0 1,0 1-1,0-1 1,-1 0-1,1 0 0,0 0 1,0 0-1,0 0 1,0 0-1,0 0 0,-1 1 1,1-1-1,0 0 1,0 0-1,0 0 0,-1 0 1,1 0-1,20 8 1411,64 8-479,0-4 1,138 3 0,-142-11-1124,318 16-1745,561 35-495,245 17 1939,-346-13 6,-787-49 483,-52-5 254,-16-1-94,-30 2 199,-310 5 1205,179-10-881,-785 7-1941,210-3 187,-247 36-960,929-36 2982,40-2 223,36-2 344,682 0-768,-43 0-2204,59 13-768,791 4 2778,-1501-19 711,-23 1-28,-29 0-319,-245 6 955,-144 16-3442,12-1 763,-190-7-1479,-384 21 1641,981-34 684,-5 0 155,1 0 0,-27 10 1398,39-11-1592,15 3 823,17 0 544,662 0-874,-358-5-740,-101 0 221,265 4 0,-497-2 0,7 0 0,1 0 0,-1 1 0,0 0 0,1 1 0,13 3 0,-23-5 4,0 0-1,-1 0 0,1 1 0,0-1 1,0 0-1,-1 0 0,1 0 1,0 0-1,-1 0 0,1 1 0,0-1 1,0 0-1,0 0 0,-1 1 1,1-1-1,0 0 0,0 0 1,0 1-1,0-1 0,-1 0 0,1 0 1,0 1-1,0-1 0,0 0 1,0 0-1,0 1 0,0-1 0,0 0 1,0 1-1,0-1 0,0 0 1,0 1-1,0-1 0,0 0 0,0 1 1,0-1-1,0 0 0,0 0 1,0 1-1,0-1 0,1 0 0,-1 0 1,0 1-1,0-1 0,0 0 1,0 0-1,1 1 0,-1-1 0,0 0 1,0 0-1,1 1 0,-1-1 1,0 0-1,0 0 0,1 0 0,-1 0 1,0 0-1,0 1 0,1-1 1,-1 0-1,1 0 0,-30 8 562,-110 12-967,-199 4 1,220-19 207,-314 15-162,-363 23-1257,6 42 595,775-83 1007,6-1 46,-1 0-1,1 1 1,-1 0-1,-15 6 1,24-8-21,0 0 1,0 1 0,0-1-1,0 0 1,0 0-1,0 0 1,0 1 0,0-1-1,0 0 1,0 0-1,0 0 1,0 1-1,0-1 1,0 0 0,0 0-1,0 0 1,0 1-1,0-1 1,0 0 0,0 0-1,0 0 1,0 1-1,0-1 1,0 0 0,0 0-1,1 0 1,-1 0-1,0 1 1,0-1 0,0 0-1,0 0 1,0 0-1,0 0 1,1 0 0,-1 0-1,0 1 1,0-1-1,0 0 1,1 0-1,-1 0 1,0 0 0,0 0-1,0 0 1,0 0-1,1 0 1,-1 0 0,0 0-1,0 0 1,0 0-1,1 0 1,-1 0 0,0 0-1,0 0 1,0 0-1,1 0 1,-1 0 0,0 0-1,17 4 359,73 7 519,0-5 1,100-6-1,-85-1-948,1289 0-623,-1357 0 679,-19 0 0,0 1 0,0 1 0,0 0 0,25 6 0,-50-4 0,-11 1 0,-409 2-137,265-8-160,-148 0 64,-645 17 216,692 12-72,230-19 89,33-8 0,0 0 0,1 0 0,-1 0 0,0 0 0,0 0 0,0 0 0,0 0 0,0 0 0,1 0 0,-1 1 0,0-1 0,0 0 0,0 0 0,0 0 0,0 0 0,0 0 0,1 0 0,-1 0 0,0 1 0,0-1 0,0 0 0,0 0 0,0 0 0,0 0 0,0 0 0,0 1 0,0-1 0,0 0 0,0 0 0,0 0 0,0 0 0,0 1 0,0-1 0,0 0 0,0 0 0,0 0 0,0 0 0,0 1 0,0-1 0,0 0 0,0 0 0,0 0 0,0 0 0,0 0 0,0 1 0,0-1 0,0 0 0,-1 0 0,1 0 0,0 0 0,0 0 0,0 0 0,0 1 0,0-1 0,0 0 0,-1 0 0,1 0 0,0 0 0,0 0 0,0 0 0,0 0 0,0 0 0,-1 0 0,1 0 0,9 3 0,1-1 0,-1 0 0,1-1 0,0 0 0,14-1 0,-2 1 0,754 3 352,-434-6-252,722 2-174,-1611-2-651,-733 7-1911,663 22 2163,577-21 473,34-4 55,6 0 99,16 2 375,27 1 891,647-1 340,-386-6-1485,880 2 328,-2077 40-1032,843-37 429,0 0 0,0 1 0,-52 13 0,88-11 3,15-2-10,27 1 124,386 1-8,-244-8-1455,2611 1-3393,-2087 1 7251,-1630 0-137,-480 0-7741,425 0 2521,348 0 4577,1465 0 1358,1486 0-6858,-1320 0 5380,-966 0-849,-16 1-393,1-1 0,-1 0 0,1-1 1,10-6 2586,-34 3-2742,-415-5 587,277 10-1211,-1902 0-3301,3754-16 3485,1-48-6755,-1569 56 7036,212-17 1991,-323 22-1544,-13 2-298,-1 0 1,1 0 0,0-1-1,-1 1 1,1-1 0,0-1-1,12-12 3023,-17 14-3186,-52-12 3572,-32 8-2700,45 3-837,-1028-8-4478,654 12 3373,-1721-3 1983,2272-6 2575,71-18-3256,9-1-888,973-26-4234,-767 40 4906,66-2 160,696-32-2236,-1061 33 3413,-124 12-1322,1 0 0,0 0 0,0-1-1,-1 1 1,1 0 0,0-1 0,-1 0-1,1 1 1,-1-1 0,1 0 0,-1 0-1,3-1 1,-4 2-21,0 0 0,0-1 0,-1 1 0,1 0 1,0-1-1,0 1 0,0 0 0,0-1 0,0 1 0,0 0 0,0-1 0,-1 1 1,1 0-1,0 0 0,0-1 0,0 1 0,-1 0 0,1 0 0,0-1 0,0 1 1,-1 0-1,1 0 0,0-1 0,0 1 0,-1 0 0,1 0 0,0 0 0,-1 0 1,1 0-1,0 0 0,-1 0 0,1-1 0,0 1 0,-1 0 0,-48-10 2373,-305 0-1002,185 9-2557,-1801-25-2204,1856 25 3313,-211 0-333,-435-13-1032,751 14 1366,-12-1 275,0 0 0,0-1-1,-28-8 1,48 10-196,-1 0-1,1-1 1,-1 1-1,1-1 1,0 1 0,-1-1-1,1 0 1,0 0-1,0 1 1,0-1 0,-1 0-1,1 0 1,-1-1-1,2 1-6,0 1-1,-1-1 1,1 1-1,0 0 1,0-1-1,0 1 1,0 0-1,0-1 0,0 1 1,0-1-1,0 1 1,0 0-1,0-1 1,0 1-1,0-1 1,0 1-1,0 0 1,0-1-1,1 1 1,-1 0-1,0-1 0,0 1 1,0-1-1,0 1 1,1 0-1,-1 0 1,0-1-1,0 1 1,1 0-1,-1-1 1,4-1 111,-1-1 0,0 1 0,1 0 0,-1 0 0,1 0 0,0 0 0,7-1 0,50-14 340,0 2 0,88-8 0,131 2-1249,959 7-1097,-801 17 1763,301-2 529,-1573-2 403,-418 1-5295,224 1 1998,848-4 4111,155-1-840,48-3 1079,378-31-1279,-283 30-351,1038-48-3018,-234 14 701,-720 30 2022,1163-41 114,-1337 54 3218,-97 0-505,-6-1-2572,-533 14-1271,495-8 872,-995 62-2193,8 47 408,895-79 1953,159-22 131,38-9 130,12 0 1,6-2-91,-1-1 0,1 0-1,0 0 1,0-1 0,0-1 0,17 0-1,2 0 196,398-12 690,2-26-1502,-425 38 420,678-75-680,170-16-675,0 47 636,-291 49 7717,-890-6-6362,-930 13-3787,710 24 2675,528-33 581,30-3 119,38-2 315,705-91-1157,-339 34-2173,353-24 1791,316-45 390,-1039 121 699,-4 2 306,71-23 1166,-110 28-1512,-16-3 644,-26 1 117,-614 1 1457,-334 3-4510,-71 1 585,971-3 3817,370-9 192,-26 1-905,773 8-1146,-1004-1-274,48 3 0,-65-1 0,0-1 0,-1 1 0,1 1 0,0-1 0,-1 1 0,1 0 0,-1 0 0,0 0 0,6 4 0,-10-5 0,-1-1 0,1 0 0,0 1 0,-1-1 0,1 1 0,-1-1 0,1 0 0,-1 1 0,1 0 0,-1-1 0,0 1 0,1-1 0,-1 1 0,0-1 0,1 1 0,-1 0 0,0-1 0,0 1 0,1 0 0,-1-1 0,0 1 0,0 0 0,0-1 0,0 1 0,0 0 0,0-1 0,0 1 0,0 0 0,0-1 0,-1 2 0,0 0 0,0 0 0,0-1 0,0 1 0,0 0 0,0-1 0,0 1 0,-1-1 0,1 1 0,-1-1 0,-2 2 0,-44 25 0,0-10 0,-1-1 0,-1-3 0,-61 9 0,50-10 0,-691 129-732,736-139 725,-24 3-13,40-5 21,0-1 0,0 0 1,0 0-1,0 0 0,0 0 0,0 0 1,0 0-1,0 0 0,0 0 1,0 0-1,0 0 0,0 0 0,0 0 1,0 1-1,0-1 0,0 0 1,0 0-1,0 0 0,0 0 1,0 0-1,0 0 0,0 0 0,0 0 1,0 0-1,0 0 0,0 0 1,0 0-1,0 0 0,0 0 1,-1 0-1,27 0 108,515-64-1261,-299 28 732,1121-74-1826,-1325 109 2024,362 4-528,-359 1 1687,-41-4-909,1 0 1,-1 0 0,0-1-1,0 1 1,1 0 0,-1 0 0,0 0-1,0 0 1,1 0 0,-1 0-1,0 0 1,1 0 0,-1 0 0,0 0-1,0 0 1,1 0 0,-1 0-1,0 1 1,0-1 0,1 0-1,-1 0 1,0 0 0,0 0 0,1 0-1,-1 1 1,0-1 0,0 0-1,1 0 1,-1 0 0,0 1 0,0-1-1,0 0 1,0 0 0,1 0-1,-1 1 1,0-1 0,0 0 0,0 0-1,0 1 1,0-1 0,0 0-1,0 1 1,0-1 0,-13 7 955,-27 3-289,39-10-699,-389 61-268,-9-24-708,71-8 545,269-23 434,-720 88-84,570-59 12,-344 105 1,527-132 58,11-4 32,1 0 1,0 1 0,0 1 0,1 0 0,-1 1-1,1 0 1,-18 14 0,30-21 14,0 1 0,1-1 0,-1 1 0,0-1 0,1 1 0,-1-1 0,0 1 0,1-1 0,-1 1 0,1 0 0,-1-1 0,1 1 0,-1 0 0,1-1 1,-1 1-1,1 0 0,0 0 0,-1-1 0,1 1 0,0 0 0,0 0 0,0 0 0,0-1 0,0 1 0,0 0 0,0 0 0,0 0 0,0 0 0,0-1 0,0 1 0,0 0 0,0 0 0,1 0 0,-1-1 0,0 1 0,0 0 1,1 0-1,-1-1 0,1 1 0,-1 0 0,1-1 0,-1 1 0,1 0 0,-1-1 0,1 1 0,0-1 0,-1 1 0,1-1 0,0 1 0,-1-1 0,1 0 0,0 1 0,0-1 0,-1 0 0,1 1 0,0-1 0,0 0 0,0 0 0,1 0 1,7 3 228,0 0 1,1-1 0,18 2-1,332 0 3,-209-7-256,-65 2-9,-16-2 0,0 4 0,0 3 0,86 15 0,-151-18 0,0 0 0,0 0 0,0 1 0,0 0 0,0 0 0,0 1 0,5 3 0,-9-5 0,0-1 0,-1 0 0,1 1 0,-1-1 0,1 1 0,-1 0 0,1-1 0,-1 1 0,1-1 0,-1 1 0,0 0 0,1-1 0,-1 1 0,0 0 0,1-1 0,-1 1 0,0 0 0,0 0 0,0-1 0,0 1 0,0 0 0,0 1 0,0-1 0,-1 0 0,1 1 0,-1-1 0,0 0 0,1 1 0,-1-1 0,0 0 0,0 0 0,0 0 0,0 0 0,0 0 0,0 0 0,0 0 0,0 0 0,-1-1 0,-1 2 0,-14 8 0,-1-1 0,1-1 0,-2 0 0,-23 5 0,-83 16 0,90-22 0,-554 88-2968,-9-36-702,109-20 3202,-746 86 465,1174-116 53,-427 80-413,440-74 1300,47-15-904,0 0-1,1 1 0,-1-1 1,0 0-1,1 0 0,-1 0 0,0 1 1,1-1-1,-1 0 0,1 1 1,-1-1-1,0 0 0,1 1 1,-1-1-1,1 1 0,-1-1 1,1 1-1,-1-1 0,1 1 0,0 0 1,-1-1-1,1 1 0,0-1 1,-1 2-1,14 5 869,33-3 159,160 2 1685,109-9-3186,-74 0 46,1025-15-3350,42 0 979,-813 12 2735,-168-10 3711,-303 14-3373,-17 3-35,1-1 0,-1 0 0,0-1 0,0 0 0,0 0 0,0-1 0,0 0 0,0 0 0,10-4 0,-18 5-180,0 0 0,-1 0 0,1 0 0,0 0 0,-1 0 0,1 1 0,-1-1 0,1 1 0,-1-1 0,0 1 0,1 0 0,-1-1 0,1 1 0,-3 0 0,-338-5 159,209 7-434,-2152-2-5695,2170-3 6861,98 0-277,15-2 157,29-4 824,73-6-1024,178-4-1,-200 16-1123,1044-11-1719,-215 7 1459,-633 0 1892,-736 4 690,-236 5-4157,95 0-889,152-4 2811,-799 10-1342,1180-7 1879,28-1 465,1 1 0,-1 2 0,-52 15 2604,114-15-2930,274 0 1586,143-24-3273,-182 7 1024,967-20-4082,-133 6 3459,-524 7-255,-342 17 4842,-639 17-283,-6 10-3581,173-9-1064,-810 63-253,-281 13 0,351-34 2520,1027-57 2170,59 2-2616,30 0-497,1069-10-750,468 0-2075,-1605 9 2993,39 0 3353,-348 19-1412,96-5-2355,-268 18-791,-412 26-1201,740-53 2177,-542 34-815,616-37 1631,27-1 6,36 0 621,-39-1-1232,489-25 480,-124 3-891,372 17-1068,-134 4 1195,-520-5-744,-65 2-3512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4:44.47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627 1766 24575,'14'-1'0,"-1"0"0,0-1 0,0 0 0,-1-1 0,1-1 0,0 0 0,15-8 0,83-47 0,-97 51 0,56-37 0,-3-2 0,-2-3 0,71-71 0,-86 68 0,-3-1 0,-2-3 0,53-87 0,-80 119 0,-13 19 0,-1 1 0,0-1 0,0 0 0,0 0 0,-1-1 0,4-8 0,-7 14 0,1 1 0,-1-1 0,0 1 0,0-1 0,0 0 0,1 1 0,-1-1 0,0 1 0,0-1 0,0 1 0,0-1 0,0 0 0,0 1 0,0-1 0,0 1 0,0-1 0,0 0 0,0 1 0,0-1 0,0 1 0,-1-1 0,1 1 0,0-1 0,0 1 0,-1-1 0,1 1 0,0-1 0,-1 1 0,0-2 0,0 2 0,0 0 0,0 0 0,0 0 0,0 0 0,0 0 0,1 0 0,-1 0 0,0 0 0,0 1 0,0-1 0,0 0 0,0 1 0,0-1 0,0 0 0,0 1 0,0 0 0,-35 24 0,-22 31 0,2 3 0,-59 84 0,-80 145 0,121-154 0,-18 27 0,91-160 0,0 1 0,1-1 0,-1 1 0,0-1 0,0 1 0,0-1 0,0 0 0,0 0 0,-1 1 0,1-1 0,0 0 0,-1 0 0,1 0 0,0 0 0,-1-1 0,1 1 0,-1 0 0,-3 0 0,5-1 0,-1 0 0,0-1 0,1 1 0,-1-1 0,0 1 0,1-1 0,-1 1 0,0-1 0,1 0 0,-1 1 0,1-1 0,0 0 0,-1 1 0,1-1 0,-1 0 0,1 0 0,0 1 0,0-1 0,-1 0 0,1 0 0,0 0 0,0 0 0,0 1 0,0-1 0,0-1 0,-1-10 0,1 0 0,0 1 0,3-22 0,14-47 0,4 0 0,38-93 0,-24 74 0,160-389 0,-115 336 0,-5 11 0,-60 100 0,-15 41 0,0-1 0,0 1 0,0-1 0,0 0 0,0 1 0,0-1 0,0 1 0,0-1 0,0 1 0,0-1 0,0 0 0,0 1 0,0-1 0,0 1 0,-1-1 0,1 1 0,0-1 0,0 1 0,-1-1 0,1 1 0,0-1 0,-1 1 0,1 0 0,-1-1 0,0 0 0,0 1 0,0 0 0,0 0 0,0 0 0,0 0 0,0 0 0,0 0 0,0 0 0,0 0 0,0 0 0,0 0 0,0 1 0,0-1 0,0 0 0,0 1 0,0-1 0,0 1 0,0-1 0,0 1 0,-32 18 0,0 2 0,2 0 0,-34 32 0,-23 15 0,-268 161 0,348-225 0,7-2 0,-8 4 0,-1 0 0,1-1 0,-1 0 0,0 0 0,0-1 0,0 0 0,-1-1 0,-17 3 0,28-5 0,-1-1 0,0 0 0,1 0 0,-1 0 0,0 0 0,0 0 0,1 0 0,-1-1 0,0 1 0,0 0 0,1 0 0,-1-1 0,0 1 0,1 0 0,-1 0 0,0-1 0,1 1 0,-1-1 0,0 1 0,1-1 0,-1 1 0,1-1 0,-1 1 0,1-1 0,-1 1 0,1-1 0,-1-1 0,0 0 0,1 0 0,-1 1 0,1-1 0,0 0 0,0 0 0,-1 0 0,1 0 0,0 0 0,1 0 0,-1-3 0,3-7 0,0 0 0,9-21 0,-9 26 0,22-51 0,41-69 0,-21 44 0,-42 78 0,-1 1 0,0-1 0,0 0 0,0 1 0,-1-1 0,2-8 0,-3 13 0,0 0 0,0 0 0,0-1 0,0 1 0,0 0 0,0 0 0,1 0 0,-1 0 0,0 0 0,0-1 0,0 1 0,0 0 0,0 0 0,0 0 0,0 0 0,0 0 0,-1-1 0,1 1 0,0 0 0,0 0 0,0 0 0,0 0 0,0 0 0,0-1 0,0 1 0,0 0 0,0 0 0,0 0 0,0 0 0,0 0 0,-1 0 0,1 0 0,0-1 0,0 1 0,0 0 0,0 0 0,0 0 0,0 0 0,-1 0 0,1 0 0,0 0 0,0 0 0,0 0 0,0 0 0,0 0 0,-1 0 0,1 0 0,0 0 0,-8 6 0,-8 13 0,-21 34 0,3 2 0,-30 65 0,-43 124 0,106-242 0,0-1 0,1 0 0,-1 0 0,0 1 0,1-1 0,0 0 0,-1 1 0,1-1 0,0 0 0,0 1 0,-1-1 0,1 1 0,0-1 0,0 0 0,1 1 0,-1-1 0,0 1 0,0-1 0,1 0 0,-1 1 0,1-1 0,-1 0 0,2 3 0,-1-3 0,1 0 0,-1 0 0,0 0 0,1-1 0,-1 1 0,1 0 0,-1-1 0,1 1 0,-1-1 0,1 0 0,-1 1 0,1-1 0,0 0 0,-1 0 0,1 0 0,-1 0 0,4-1 0,10-1 0,0-1 0,0-1 0,22-8 0,-29 9 0,349-125-308,146-48-343,178-1 651,-662 172 0,45-8 0,-61 13 0,0-1 0,0 1 0,0 0 0,1 0 0,-1 0 0,0 0 0,0 1 0,0-1 0,0 1 0,0 0 0,0 0 0,0 0 0,-1 0 0,1 0 0,0 1 0,2 1 0,-3-1 36,-1-1 0,0 1 0,0 0 0,0 0 0,0-1 0,0 1 0,0 0 0,-1 0 0,1 0 0,0 0-1,-1 0 1,0 0 0,1 0 0,-1 1 0,0-1 0,0 0 0,0 0 0,-1 0 0,1 0 0,0 0 0,-1 0 0,0 3 0,-20 49 134,17-45-208,-25 49 38,-64 94 0,18-33 0,-43 72 0,118-191 0,0 1 0,-1 0 0,1-1 0,0 1 0,-1 0 0,1-1 0,-1 1 0,1 0 0,-1-1 0,1 1 0,-1-1 0,1 1 0,-1-1 0,0 1 0,1-1 0,-1 0 0,0 1 0,1-1 0,-1 0 0,0 1 0,0-1 0,1 0 0,-3 0 0,3 0 0,-1 0 0,1-1 0,-1 1 0,1-1 0,-1 1 0,1-1 0,-1 0 0,1 1 0,-1-1 0,1 1 0,0-1 0,-1 0 0,1 1 0,0-1 0,0 0 0,-1 0 0,1 1 0,0-1 0,0 0 0,0 0 0,-2-49 0,2 43 0,2-45 0,2 0 0,2 1 0,16-63 0,51-147 0,-72 259 0,58-149 0,-23 64 0,-35 105 0,-6 19 0,-14 32 0,-3-2 0,-53 112 0,-82 118 0,150-290 0,4-15 0,4-22 0,-1 29 0,9-73 0,4 1 0,2 0 0,4 1 0,44-108 0,-23 49 0,-27 84 0,31-78 0,-42 122 0,-1 0 0,1 0 0,0 0 0,0 0 0,0 0 0,0 0 0,4-3 0,-5 5 0,-1 1 0,0 0 0,0 0 0,1 0 0,-1-1 0,0 1 0,0 0 0,1 0 0,-1 0 0,0 0 0,1 0 0,-1 0 0,0-1 0,1 1 0,-1 0 0,0 0 0,1 0 0,-1 0 0,0 0 0,1 0 0,-1 0 0,0 0 0,1 1 0,-1-1 0,0 0 0,0 0 0,1 0 0,-1 0 0,0 0 0,1 1 0,6 16 0,-1 45 0,-3 0 0,-5 85 0,-1-76 0,-5 170 0,-3 266 0,12-1595 0,-4 1155 0,-2 1 0,-20 93 0,-45 134 0,34-155 0,-36 109 0,64-233 0,4-25 0,4-28 0,0 34 0,4-54 0,21-103 0,29-56 0,-34 138 0,-12 50 0,120-436 0,-107 392 0,-11 35 0,23-58 0,-32 94 0,-1 0 0,1 0 0,-1 0 0,1 0 0,-1 0 0,1 0 0,-1 0 0,1 0 0,0 0 0,0 0 0,0 0 0,-1 0 0,1 0 0,0 1 0,2-2 0,-2 2 0,-1 0 0,0 0 0,1 0 0,-1 0 0,1 0 0,-1 0 0,1 0 0,-1 0 0,0 0 0,1 1 0,-1-1 0,1 0 0,-1 0 0,0 0 0,1 1 0,-1-1 0,1 0 0,-1 0 0,0 1 0,0-1 0,1 0 0,-1 1 0,0-1 0,1 0 0,-1 1 0,0-1 0,0 0 0,1 1 0,14 42 0,-10-25 0,23 66 0,-17-50 0,1 0 0,20 40 0,-23-65 0,-5-18 0,-1-25 0,-3 27 0,7-75 0,1-53 0,-8 134 0,0-1 0,0 1 0,1 0 0,-2 0 0,1-1 0,0 1 0,0 0 0,0 0 0,0 0 0,-1-1 0,1 1 0,0 0 0,-1 0 0,0 0 0,1 0 0,-1 0 0,1 0 0,-1 0 0,0 0 0,-1-2 0,1 3 0,0 0 0,0 0 0,1-1 0,-1 1 0,0 0 0,0 0 0,0 0 0,0 0 0,0 0 0,0 0 0,1 0 0,-1 0 0,0 1 0,0-1 0,0 0 0,0 0 0,1 1 0,-1-1 0,0 1 0,0-1 0,-1 1 0,-6 5 0,0 0 0,0 0 0,-12 14 0,18-18 0,-273 315-469,49-52 117,-28-6-348,-11-11-1,-558 400 0,797-630 708,-88 58-159,96-65 286,-1-1 1,0-1-1,-1-1 1,-25 7-1,43-14-80,0 0 0,1-1-1,-1 1 1,0-1-1,0 1 1,0-1-1,1 0 1,-1 0 0,0 0-1,0 0 1,0 0-1,1 0 1,-1 0 0,0 0-1,0-1 1,1 1-1,-1-1 1,0 0 0,1 1-1,-1-1 1,0 0-1,1 0 1,-1 0 0,1 0-1,-1 0 1,1 0-1,0 0 1,-1-1 0,1 1-1,0-1 1,-1-1-1,-1-3 52,1-1-1,0 1 1,0-1-1,0 0 1,1 1-1,-1-14 0,2 16-154,-14-232 50,9 104 0,-18-565 0,23 697 0,0 0 0,0 1 0,0-1 0,0 0 0,0 0 0,0 0 0,0 0 0,0 0 0,0 0 0,0 0 0,0 0 0,1 0 0,-1 0 0,0 0 0,0 0 0,0 0 0,0 0 0,0 0 0,0 0 0,0 0 0,0 0 0,0 0 0,0 0 0,1 0 0,-1 0 0,0 0 0,0 0 0,0 0 0,0 0 0,0 0 0,0 0 0,0 0 0,6 20 0,7 31 0,204 939 0,-197-888 0,13 177 0,-33-275 0,1 0 0,-1 0 0,1 0 0,-1 0 0,1 0 0,1 0 0,1 5 0,-3-9 0,0 0 0,0 1 0,0-1 0,1 0 0,-1 1 0,0-1 0,0 0 0,1 1 0,-1-1 0,0 0 0,0 0 0,1 0 0,-1 1 0,0-1 0,1 0 0,-1 0 0,0 0 0,1 0 0,-1 1 0,0-1 0,1 0 0,-1 0 0,0 0 0,1 0 0,-1 0 0,0 0 0,1 0 0,-1 0 0,0 0 0,1 0 0,1-1 0,-1 0 0,0 1 0,0-1 0,0 0 0,0 0 0,1 0 0,-1 0 0,-1 0 0,1 0 0,0 0 0,0 0 0,1-3 0,20-34 0,21-52 0,0 0 0,20-37 0,-6-4 0,55-188 0,-95 277 0,-17 42 0,0 0 0,0 0 0,-1 0 0,1-1 0,0 1 0,0 0 0,0 0 0,0 0 0,0 0 0,0 0 0,0-1 0,0 1 0,1 0 0,-1 0 0,0 0 0,0 0 0,0-1 0,0 1 0,0 0 0,0 0 0,0 0 0,0 0 0,0 0 0,0 0 0,0-1 0,1 1 0,-1 0 0,0 0 0,0 0 0,0 0 0,0 0 0,0 0 0,0 0 0,1 0 0,-1 0 0,0 0 0,0 0 0,0-1 0,0 1 0,1 0 0,-1 0 0,0 0 0,0 0 0,0 0 0,0 0 0,0 0 0,1 0 0,-1 0 0,0 0 0,0 1 0,0-1 0,0 0 0,0 0 0,1 0 0,-1 0 0,0 0 0,0 0 0,-1 25 0,-50 237 0,13-72 0,21-97 0,-118 587 0,126-651 0,4-10 0,9-31 0,16-38 0,1 2 0,2 0 0,47-69 0,105-124 0,-174 240 0,240-278 0,22 18 0,-248 246 0,5-5 0,0 1 0,1 1 0,37-24 0,-57 41 0,0 0 0,0 0 0,0 1 0,0-1 0,0 1 0,0-1 0,0 1 0,0-1 0,0 1 0,1 0 0,-1 0 0,0-1 0,0 1 0,0 0 0,0 0 0,0 0 0,1 0 0,-1 0 0,0 0 0,0 1 0,0-1 0,0 0 0,0 1 0,0-1 0,0 0 0,1 1 0,-1-1 0,0 1 0,0 0 0,-1-1 0,1 1 0,0 0 0,0 0 0,0-1 0,0 1 0,-1 0 0,1 0 0,0 0 0,-1 0 0,1 0 0,0 0 0,-1 0 0,0 0 0,1 0 0,-1 0 0,0 0 0,1 1 0,-1-1 0,0 0 0,0 0 0,0 2 0,2 9 0,-1 0 0,0 0 0,-2 23 0,1-25 0,-7 89 0,-5 0 0,-4 0 0,-4-2 0,-38 112 0,53-191 0,-1 0 0,-1-1 0,0 0 0,-1-1 0,-11 17 0,19-33 0,0 0 0,0 0 0,0-1 0,0 1 0,0 0 0,0 0 0,0 0 0,0-1 0,0 1 0,0 0 0,0 0 0,0-1 0,0 1 0,0 0 0,0 0 0,0 0 0,0-1 0,0 1 0,0 0 0,-1 0 0,1 0 0,0-1 0,0 1 0,0 0 0,0 0 0,0 0 0,-1-1 0,1 1 0,0 0 0,0 0 0,0 0 0,-1 0 0,1 0 0,0 0 0,0 0 0,0 0 0,-1-1 0,1 1 0,0 0 0,0 0 0,-1 0 0,1 0 0,0 0 0,0 0 0,-1 0 0,1 0 0,0 0 0,0 0 0,0 1 0,-1-1 0,1 0 0,0 0 0,0 0 0,0 0 0,-1 0 0,1 0 0,0 0 0,0 0 0,0 1 0,-1-1 0,1 0 0,0 0 0,0 0 0,0 0 0,0 1 0,0-1 0,-1 0 0,-1-23 0,2 21 0,0-27 0,2 0 0,1 1 0,1-1 0,15-53 0,47-110 0,-58 171 0,17-41 0,4 0 0,41-66 0,84-106 0,-147 224 0,-5 7 0,0 0 0,0 0 0,1 0 0,-1 0 0,1 0 0,-1 1 0,1-1 0,4-2 0,-7 5 0,0 0 0,0 0 0,1 0 0,-1 0 0,0 0 0,1 0 0,-1 0 0,0-1 0,1 1 0,-1 0 0,0 0 0,1 0 0,-1 0 0,0 0 0,1 1 0,-1-1 0,0 0 0,1 0 0,-1 0 0,0 0 0,1 0 0,-1 0 0,0 0 0,0 1 0,1-1 0,-1 0 0,0 0 0,0 0 0,1 1 0,-1-1 0,0 0 0,1 1 0,4 20 0,-2 15 0,-3-1 0,0 1 0,-3 0 0,-7 41 0,-41 140 0,12-56 0,3 4 0,40-184 0,0-1 0,8-18 0,105-184 0,-69 137 0,39-61 0,-72 125 0,1 0 0,0 1 0,2 1 0,29-25 0,-47 43 0,1 0 0,0 0 0,0 1 0,0-1 0,0 0 0,0 1 0,0-1 0,-1 1 0,1-1 0,0 1 0,1-1 0,-1 1 0,0 0 0,0 0 0,0-1 0,0 1 0,0 0 0,0 0 0,0 0 0,0 0 0,0 0 0,0 0 0,0 1 0,0-1 0,1 0 0,-1 0 0,0 1 0,0-1 0,0 1 0,0-1 0,0 1 0,-1-1 0,1 1 0,0 0 0,0-1 0,0 1 0,0 0 0,-1 0 0,1-1 0,0 1 0,-1 0 0,1 0 0,-1 0 0,1 0 0,-1 0 0,1 0 0,-1 0 0,1 2 0,3 7 0,-1 0 0,0 0 0,3 21 0,-5-27 0,10 61 0,70 334 0,-75-372 0,-5-21 0,0 0 0,0 1 0,1-1 0,-1 0 0,7 11 0,-8-17 0,0 0 0,0 0 0,0 0 0,0 1 0,0-1 0,1 0 0,-1 0 0,0 0 0,0 0 0,0 0 0,0 0 0,1 0 0,-1 0 0,0 0 0,0 0 0,0 0 0,1 0 0,-1 0 0,0 0 0,0 0 0,0 0 0,0 0 0,1 0 0,-1 0 0,0 0 0,0 0 0,0 0 0,0 0 0,1 0 0,-1 0 0,0-1 0,0 1 0,0 0 0,0 0 0,1 0 0,-1 0 0,0 0 0,0 0 0,0-1 0,0 1 0,0 0 0,0 0 0,0 0 0,0 0 0,0-1 0,1 1 0,-1 0 0,0 0 0,0-1 0,5-9 0,4-15 0,8-46 0,0 2 0,-11 50 0,38-140 0,-38 131 0,-2-1 0,0 0 0,-1-47 0,-7 93 0,-1-1 0,-9 24 0,1-4 0,-36 132 0,-18 54 0,59-198 0,-11 23 0,19-47 0,0 0 0,0 0 0,0 1 0,0-1 0,0 0 0,0 0 0,0 0 0,-1 1 0,1-1 0,0 0 0,0 0 0,0 0 0,0 0 0,0 1 0,0-1 0,-1 0 0,1 0 0,0 0 0,0 0 0,0 0 0,0 0 0,-1 1 0,1-1 0,0 0 0,0 0 0,0 0 0,-1 0 0,1 0 0,0 0 0,0 0 0,0 0 0,-1 0 0,1 0 0,0 0 0,0 0 0,0 0 0,-1 0 0,1 0 0,0 0 0,0 0 0,0 0 0,-1 0 0,1 0 0,0-1 0,-1 1 0,-5-12 0,-2-16 0,-3-53 0,1-106 0,9 13 0,0 290 0,-30 201 0,25-280 0,-8 57 0,-43 148 0,56-239 0,0 0 0,0 0 0,-1-1 0,1 1 0,-1-1 0,1 1 0,-1-1 0,0 1 0,0-1 0,0 0 0,0 0 0,0 0 0,-1 0 0,1 0 0,0-1 0,-1 1 0,1-1 0,-1 1 0,0-1 0,0 0 0,1 0 0,-1 0 0,0 0 0,-4 0 0,-6 0 0,0 0 0,0-1 0,0 0 0,-18-3 0,-2 1 0,-803-3 0,469 7 0,221-2 0,1227 0 0,-1049 0 0,1 0 0,-1-3 0,58-10 0,-75 6 0,-25 5 0,-26 4 0,-121 25 0,-107 13 0,-77-20 0,29-2 0,494-15 0,-70-3 0,291-5 0,-2-26 0,-368 26-1365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4:54.71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52 2619 24575,'-1'-225'0,"3"-237"0,6 300 0,1-101 0,-10-771 0,0 1021 0,0-1 0,-1 1 0,-1 0 0,-7-22 0,6 21 0,0 0 0,1 0 0,0 0 0,0-17 0,4-267 0,-2 414 0,12 476 0,-3 147 0,-10-446 0,2 638 0,-8-824 0,-1 7 0,10-46 0,-2 96 0,-7-111 0,-1 10 0,-4 79 0,10-110-149,2 53-1,1-60-916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27.09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10274 2150 24575,'-1'2'0,"0"0"0,0-1 0,0 1 0,0-1 0,-1 1 0,1-1 0,-1 1 0,1-1 0,-1 0 0,1 0 0,-1 1 0,0-1 0,1 0 0,-1-1 0,0 1 0,0 0 0,-3 0 0,-3 3 0,-29 16 0,-2-1 0,0-2 0,-1-2 0,0-1 0,-2-2 0,-49 7 0,-331 9 0,151-15 0,-822 8 0,769-23 0,-47-28 0,220 13 0,113 14 0,26 3 0,0 0 0,-1-2 0,1 1 0,0-1 0,-22-8 0,77 17 0,290 51 49,7-27-578,-301-28 331,771 62 62,-479-47 434,145 17 218,-476-35-516,1 0 0,0 0 0,0 0 0,0 0 0,0 0 0,0 0 0,0 0 0,-1 0 0,1 1 0,0-1 0,0 0 0,0 1 0,-1-1 0,1 1 0,0-1 0,0 1 0,-1-1 0,1 1 0,0-1 0,-1 1 0,2 0 0,-3 0 0,1-1 0,0 1 0,0 0 0,0-1 0,-1 1 0,1-1 0,0 1 0,-1-1 0,1 1 0,0-1 0,-1 1 0,1-1 0,-1 1 0,1-1 0,-1 0 0,1 1 0,-1-1 0,1 0 0,-1 1 0,1-1 0,-2 1 0,-41 15 0,-36 4-78,-2-3 1,-1-5-1,-83 3 0,-253-8-330,318-8 383,-827-1 25,908 2 41,14 1 8,-1-1-1,0 1 0,0-1 0,1-1 1,-1 1-1,0-1 0,0 0 0,1 0 1,-1-1-1,1 0 0,-6-2 0,10 4-44,1-1-1,-1 1 1,1 0-1,0 0 0,-1-1 1,1 1-1,-1 0 1,1 0-1,0-1 1,0 1-1,-1 0 0,1-1 1,0 1-1,-1-1 1,1 1-1,0 0 1,0-1-1,0 1 0,-1-1 1,1 1-1,0-1 1,0 1-1,0-1 1,0 1-1,0 0 0,0-1 1,0 1-1,0-1 1,0 1-1,0-1 1,0 1-1,0-1 0,1 0 1,12-12 14,24-5-29,59-14 11,-51 18 0,-1-2 0,73-37 0,-89 37 0,-16 11 0,-1-1 0,0 0 0,0-1 0,0-1 0,-1 1 0,0-2 0,13-14 0,-22 22 0,0 0 0,0 0 0,0 0 0,-1 0 0,1-1 0,0 1 0,-1 0 0,1 0 0,-1-1 0,1 1 0,-1-1 0,0 1 0,1 0 0,-1-1 0,0 1 0,0-1 0,0 1 0,0 0 0,0-1 0,0 1 0,-1-1 0,1 1 0,0 0 0,-1-1 0,0-1 0,-1 1 0,1-1 0,-1 0 0,0 1 0,0 0 0,-1-1 0,1 1 0,0 0 0,-1 0 0,1 0 0,-6-3 0,-6-2 0,-1 1 0,0 0 0,-21-6 0,-329-66 0,364 78 0,0-1 0,1 1 0,-1 0 0,0 0 0,1 0 0,-1-1 0,0 1 0,1 0 0,-1 0 0,0 0 0,0 0 0,1 0 0,-1 0 0,0 0 0,1 1 0,-1-1 0,0 0 0,1 0 0,-1 0 0,0 1 0,1-1 0,-1 0 0,1 1 0,-1-1 0,0 1 0,1 0 0,0 0 0,0 0 0,0 0 0,0 0 0,1-1 0,-1 1 0,0 0 0,1 0 0,-1-1 0,0 1 0,1 0 0,-1 0 0,1-1 0,-1 1 0,1-1 0,0 1 0,0 1 0,42 33 0,-35-29 0,164 113 0,-15-12 0,-134-90 0,13 11 0,1-1 0,67 35 0,-95-58 0,-1-1 0,1 0 0,1-1 0,-1 0 0,0 0 0,1-1 0,-1 0 0,0-1 0,1 0 0,-1 0 0,1-1 0,-1 0 0,0-1 0,1 0 0,8-4 0,-3 1 0,-1 0 0,1-1 0,-1-1 0,-1-1 0,1 0 0,-1 0 0,-1-2 0,16-13 0,37-42 0,95-120 0,-46 25 0,-108 150 0,0 1 0,12-14 0,-18 23 0,1-1 0,0 1 0,-1 0 0,1-1 0,0 1 0,-1 0 0,1 0 0,0-1 0,-1 1 0,1 0 0,0 0 0,0 0 0,-1 0 0,1 0 0,0 0 0,0 0 0,-1 0 0,1 0 0,0 0 0,0 0 0,-1 1 0,1-1 0,0 0 0,-1 0 0,1 1 0,0-1 0,-1 0 0,1 1 0,0-1 0,-1 1 0,1-1 0,-1 1 0,1-1 0,0 2 0,12 13 0,0 0 0,-2 1 0,1 1 0,8 17 0,8 12 0,-5-13 0,1 0 0,2-2 0,1-1 0,2-1 0,52 41 0,-40-40 0,2-2 0,1-2 0,0-2 0,56 21 0,-29-18 0,2-3 0,1-4 0,1-3 0,77 8 0,-5-11 0,167-5 0,25-27 0,-271 10 0,0-4 0,126-39 0,-115 21 0,-47 17 0,1 1 0,34-8 0,-65 19 0,-1 1 0,1-1 0,-1 1 0,1 0 0,-1 0 0,1 0 0,0 0 0,-1 0 0,1 0 0,-1 0 0,1 0 0,0 0 0,-1 1 0,1-1 0,-1 1 0,1-1 0,-1 1 0,0 0 0,1-1 0,-1 1 0,0 0 0,1 0 0,-1 0 0,0 0 0,0 0 0,0 0 0,0 1 0,0-1 0,0 0 0,0 0 0,0 1 0,0-1 0,0 1 0,-1-1 0,1 1 0,-1-1 0,1 1 0,-1-1 0,1 3 0,0 7 0,0 0 0,0 0 0,-1 0 0,-3 19 0,1-10 0,-3 128 0,7-251 0,1 42 0,-3 0 0,-2 1 0,-17-99 0,12 139 0,7 20 0,-1 0 0,1 0 0,0-1 0,0 1 0,0 0 0,0 0 0,-1 0 0,1 0 0,0 0 0,0 0 0,0 0 0,0 0 0,0 0 0,-1 1 0,1-1 0,0 0 0,0 0 0,0 0 0,0 0 0,0 0 0,-1 0 0,1 0 0,0 0 0,0 0 0,0 0 0,0 0 0,0 1 0,0-1 0,0 0 0,-1 0 0,1 0 0,0 0 0,0 0 0,0 0 0,0 1 0,0-1 0,0 0 0,0 0 0,0 0 0,0 0 0,0 0 0,0 1 0,0-1 0,0 0 0,0 0 0,0 0 0,0 0 0,0 1 0,0-1 0,0 0 0,0 0 0,0 0 0,0 0 0,-2 41 0,13 35 0,3-1 0,30 91 0,-2-35 0,8 33 0,-43-135 0,-1 1 0,-1 0 0,0 51 0,-4 5 0,-4 107 0,1-178 0,-1 0 0,0 0 0,-1-1 0,-1 0 0,-10 23 0,-10 29 0,-42 195 0,59-215 0,7-35 0,-1-1 0,-1 1 0,-4 14 0,5-21 0,0 0 0,0 0 0,0 0 0,-1 0 0,1-1 0,-1 1 0,0-1 0,0 1 0,0-1 0,-1 0 0,-5 4 0,-6 2 0,0 0 0,0-1 0,-27 9 0,24-11 0,1 2 0,-27 14 0,38-18 0,0-1 0,0-1 0,0 1 0,-1-1 0,0 0 0,1 0 0,-1-1 0,0 0 0,-9 1 0,-67-4 0,36 0 0,-818 2 0,847-2 0,0 1 0,0-2 0,-31-9 0,32 7 0,-1 1 0,0 1 0,-34-2 0,-215 19 0,234-13 0,27-1 0,0 0 0,0 0 0,0 0 0,0 1 0,-1 0 0,1 0 0,1 0 0,-12 5 0,20-5 0,0 1 0,1-1 0,-1 0 0,1 0 0,-1 0 0,1-1 0,5 1 0,882 18 0,-822-19 0,2-1 0,76-12 0,-87 8 0,98 5 0,-68 2 0,-78-1 0,0 0 0,0 2 0,0-1 0,19 8 0,-16-5 0,0-1 0,29 5 0,-40-8 0,0-1 0,0 0 0,0 0 0,0 0 0,0 0 0,0-1 0,-1 0 0,1 0 0,0 0 0,0 0 0,-1 0 0,1-1 0,-1 1 0,1-1 0,-1 0 0,4-3 0,-4 1 0,0-1 0,0 1 0,0-1 0,-1 1 0,1-1 0,-1 0 0,-1 0 0,1 0 0,-1 0 0,0-1 0,0 1 0,1-9 0,2-12 0,5-25 0,-2 0 0,-2-1 0,-3 1 0,-5-67 0,1 15 0,1 32 0,-4 1 0,-15-78 0,-13 9 0,26 114 0,4 10 0,-2 1 0,1-1 0,-1 1 0,-1 0 0,-1 1 0,-8-15 0,-8-11 0,-31-73 0,17 34 0,16 33 0,8 16 0,-1 1 0,-1 0 0,-2 1 0,0 1 0,-32-36 0,39 52 0,0 1 0,-1 0 0,0 0 0,-1 1 0,1 1 0,-22-10 0,1 4 0,-49-13 0,50 18 0,0 2 0,-1 0 0,-47 0 0,-99 7 0,75 1 0,-846-1 0,931-2 0,12 0 0,0 1 0,0 0 0,0 0 0,0 0 0,0 1 0,0 0 0,0 0 0,-12 4 0,19-4 0,0 0 0,-1 0 0,1-1 0,0 1 0,0 0 0,0 0 0,0-1 0,0 1 0,0-1 0,0 1 0,0-1 0,0 1 0,0-1 0,0 0 0,0 1 0,0-1 0,2 0 0,76 16 0,0-4 0,157 3 0,-159-12 0,456 3 0,-430-6 0,-558-16 0,-535 13-574,548 4 405,426-1 211,11 1 22,-1-1 0,1 0 0,-1 0 1,0-1-1,1 1 0,-1-1 0,1 0 0,-10-4 0,15 5-58,0-1 0,1 0 0,-1 1 0,0-1 0,0 0 0,0 1 0,1-1 0,-1 0 0,0 1-1,0-1 1,1 1 0,-1-1 0,1 1 0,-1-1 0,0 0 0,1 1 0,-1-1 0,1 1 0,-1 0-1,1-1 1,0 1 0,0-1 0,0 0-7,0 0 1,0 0-1,0 0 0,0 0 0,0 0 1,0 0-1,0 0 0,-1 0 1,1 0-1,0 0 0,-1-1 0,1 1 1,0 0-1,-1-1 0,1-1 0,-4 1 1,1 0 0,-1 0 0,0 0 0,0 1 0,0-1 0,0 1 0,0 0 0,0 0 0,0 0 0,0 1 0,0-1 0,0 1 0,-1-1 0,-3 1 0,-1-1 0,-90-8 0,-168 6 0,148 5 0,-1476-1 0,1583-2 0,-1-1 0,1 0 0,-1-1 0,1 0 0,0-1 0,-19-9 0,10 5 0,6 0 0,0 0 0,0 0 0,1-2 0,0 0 0,0 0 0,1-1 0,-12-14 0,8 9 0,0 0 0,-33-23 0,-176-101 0,45 50 0,136 70 0,-2 1 0,0 2 0,-76-17 0,68 22 0,-65-18 0,-25-7 0,25 8 0,-202-44 0,47 13 0,23 1 0,69 18 0,-32-12 0,-158-37 0,90 13 0,97 24 0,155 43 0,0-2 0,1 0 0,-49-31 0,-40-17 0,16 21 0,-1 5 0,-1 4 0,-196-29 0,242 51 0,-5-1 0,-79-2 0,-182-5 0,47 6 0,80 2 0,-186-20 0,201 11 0,61 12 0,758-62-707,-266 21 396,162-2-363,191-22-399,-88 1 1032,-613 65 1051,-26 3-442,-34 1 510,-381-1-834,-491 6-1251,721 2 1007,0 8 0,2 9 0,0 7 0,-237 73 0,358-80 0,57-17 224,14-2 186,20-3-80,-25-2-381,434 1 51,-200-4 0,-197 3 0,306-13 0,-320 7 0,-24 6 0,0 0 0,0 0 0,0-1 0,1 1 0,-1 0 0,0 0 0,0 0 0,0 0 0,0 0 0,0 0 0,0-1 0,0 1 0,0 0 0,0 0 0,0 0 0,0 0 0,0 0 0,0-1 0,0 1 0,0 0 0,0 0 0,0 0 0,0 0 0,0 0 0,0-1 0,0 1 0,0 0 0,0 0 0,0 0 0,0 0 0,0 0 0,0-1 0,0 1 0,0 0 0,0 0 0,0 0 0,0 0 0,-1 0 0,1 0 0,0-1 0,0 1 0,0 0 0,0 0 0,0 0 0,0 0 0,-1 0 0,1 0 0,0 0 0,0 0 0,0 0 0,0 0 0,0 0 0,-1 0 0,1 0 0,0 0 0,0 0 0,0 0 0,0 0 0,-1 0 0,-5-2 0,0 0 0,0 1 0,0 0 0,0 0 0,-7 0 0,-368-1 0,56 2 0,315 0 0,1 0 0,-1-1 0,0-1 0,1 0 0,-1 0 0,-15-6 0,24 7 0,-1 1 0,1-1 0,-1 0 0,1 0 0,-1 0 0,1 0 0,-1 0 0,1 0 0,0 0 0,-1-1 0,1 1 0,0 0 0,0-1 0,0 1 0,0-1 0,0 1 0,0-1 0,1 0 0,-1 1 0,0-1 0,1 0 0,-1 1 0,1-1 0,0 0 0,-1 0 0,1 1 0,0-1 0,0 0 0,0 0 0,1 1 0,-1-1 0,0 0 0,1 0 0,-1 1 0,1-1 0,-1 0 0,1 1 0,0-1 0,0 0 0,-1 1 0,1-1 0,0 1 0,3-3 0,5-10 0,2-1 0,-1 2 0,2-1 0,0 2 0,1 0 0,0 0 0,16-11 0,109-61 0,-66 42 0,61-28 0,-112 59 0,23-12 0,55-38 0,-66 43 0,-28 16 0,1-1 0,-1 1 0,-1-1 0,1 0 0,0 0 0,-1-1 0,0 1 0,1-1 0,4-5 0,-6 4 0,7-10 0,1 1 0,0 0 0,1 1 0,0 0 0,1 0 0,1 1 0,0 1 0,30-18 0,25-3 0,103-33 0,-141 54 0,-29 10 0,9-3 0,0 0 0,1 1 0,-1 0 0,1 1 0,17-2 0,-26 4 0,-1 0 0,1 0 0,0 0 0,-1 1 0,1-1 0,-1 1 0,1-1 0,-1 1 0,1 0 0,-1 0 0,0 0 0,1 0 0,-1 0 0,0 1 0,0-1 0,0 1 0,0 0 0,0-1 0,0 1 0,0 0 0,-1 0 0,1 0 0,-1 0 0,1 0 0,-1 1 0,0-1 0,0 0 0,0 1 0,0-1 0,0 0 0,-1 1 0,1 2 0,3 16 0,-2 0 0,-1-1 0,0 1 0,-5 35 0,1 8 0,3-51 0,-1-1 0,-1 0 0,-1 1 0,1-1 0,-2 0 0,0 0 0,0-1 0,-1 1 0,0-1 0,-12 18 0,6-12 0,-1-1 0,0 0 0,-1 0 0,0-1 0,-2-1 0,-15 13 0,24-22 0,-8 9 0,1 0 0,-12 17 0,-21 23 0,46-54 0,0 1 0,-1-1 0,1 1 0,0-1 0,-1 1 0,1-1 0,-1 0 0,1 1 0,-1-1 0,1 0 0,-1 1 0,1-1 0,-1 0 0,0 1 0,1-1 0,-1 0 0,1 0 0,-1 0 0,1 0 0,-1 0 0,0 1 0,1-1 0,-1 0 0,1 0 0,-1-1 0,0 1 0,1 0 0,-1 0 0,1 0 0,-1 0 0,0 0 0,1-1 0,-2 1 0,1-2 0,0 1 0,0 0 0,0-1 0,0 1 0,0-1 0,1 1 0,-1-1 0,0 1 0,1-1 0,-1 0 0,1 1 0,-1-3 0,-3-53 0,4 54 0,-1-67 0,5-204 0,-3 267-195,0 0 0,1 0 0,0 1 0,0-1 0,0 0 0,4-7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9.1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3:53.628"/>
    </inkml:context>
    <inkml:brush xml:id="br0">
      <inkml:brushProperty name="width" value="0.1" units="cm"/>
      <inkml:brushProperty name="height" value="0.1" units="cm"/>
      <inkml:brushProperty name="color" value="#131722"/>
    </inkml:brush>
  </inkml:definitions>
  <inkml:trace contextRef="#ctx0" brushRef="#br0">0 1 24575,'0'0'-8191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3:54.175"/>
    </inkml:context>
    <inkml:brush xml:id="br0">
      <inkml:brushProperty name="width" value="0.1" units="cm"/>
      <inkml:brushProperty name="height" value="0.1" units="cm"/>
      <inkml:brushProperty name="color" value="#131722"/>
    </inkml:brush>
  </inkml:definitions>
  <inkml:trace contextRef="#ctx0" brushRef="#br0">33 1 24575,'-3'0'0,"-4"0"0,-3 0 0,-3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3:55.171"/>
    </inkml:context>
    <inkml:brush xml:id="br0">
      <inkml:brushProperty name="width" value="0.1" units="cm"/>
      <inkml:brushProperty name="height" value="0.1" units="cm"/>
      <inkml:brushProperty name="color" value="#131722"/>
    </inkml:brush>
  </inkml:definitions>
  <inkml:trace contextRef="#ctx0" brushRef="#br0">0 0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3:55.502"/>
    </inkml:context>
    <inkml:brush xml:id="br0">
      <inkml:brushProperty name="width" value="0.1" units="cm"/>
      <inkml:brushProperty name="height" value="0.1" units="cm"/>
      <inkml:brushProperty name="color" value="#131722"/>
    </inkml:brush>
  </inkml:definitions>
  <inkml:trace contextRef="#ctx0" brushRef="#br0">0 0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3:55.859"/>
    </inkml:context>
    <inkml:brush xml:id="br0">
      <inkml:brushProperty name="width" value="0.1" units="cm"/>
      <inkml:brushProperty name="height" value="0.1" units="cm"/>
      <inkml:brushProperty name="color" value="#131722"/>
    </inkml:brush>
  </inkml:definitions>
  <inkml:trace contextRef="#ctx0" brushRef="#br0">0 0 24575,'0'0'-8191</inkml:trace>
  <inkml:trace contextRef="#ctx0" brushRef="#br0" timeOffset="1">85 0 24575,'3'0'0,"4"0"0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4:01.810"/>
    </inkml:context>
    <inkml:brush xml:id="br0">
      <inkml:brushProperty name="width" value="0.025" units="cm"/>
      <inkml:brushProperty name="height" value="0.025" units="cm"/>
      <inkml:brushProperty name="color" value="#131722"/>
    </inkml:brush>
  </inkml:definitions>
  <inkml:trace contextRef="#ctx0" brushRef="#br0">1 1 24575,'0'0'-8191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4:02.751"/>
    </inkml:context>
    <inkml:brush xml:id="br0">
      <inkml:brushProperty name="width" value="0.025" units="cm"/>
      <inkml:brushProperty name="height" value="0.025" units="cm"/>
      <inkml:brushProperty name="color" value="#131722"/>
    </inkml:brush>
  </inkml:definitions>
  <inkml:trace contextRef="#ctx0" brushRef="#br0">0 1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4:03.110"/>
    </inkml:context>
    <inkml:brush xml:id="br0">
      <inkml:brushProperty name="width" value="0.025" units="cm"/>
      <inkml:brushProperty name="height" value="0.025" units="cm"/>
      <inkml:brushProperty name="color" value="#131722"/>
    </inkml:brush>
  </inkml:definitions>
  <inkml:trace contextRef="#ctx0" brushRef="#br0">0 1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4:03.468"/>
    </inkml:context>
    <inkml:brush xml:id="br0">
      <inkml:brushProperty name="width" value="0.025" units="cm"/>
      <inkml:brushProperty name="height" value="0.025" units="cm"/>
      <inkml:brushProperty name="color" value="#131722"/>
    </inkml:brush>
  </inkml:definitions>
  <inkml:trace contextRef="#ctx0" brushRef="#br0">86 0 24575,'-3'0'0</inkml:trace>
  <inkml:trace contextRef="#ctx0" brushRef="#br0" timeOffset="1">18 0 24575,'-3'0'0,"-4"0"0,0 0-8191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4:03.811"/>
    </inkml:context>
    <inkml:brush xml:id="br0">
      <inkml:brushProperty name="width" value="0.025" units="cm"/>
      <inkml:brushProperty name="height" value="0.025" units="cm"/>
      <inkml:brushProperty name="color" value="#131722"/>
    </inkml:brush>
  </inkml:definitions>
  <inkml:trace contextRef="#ctx0" brushRef="#br0">68 0 24575,'0'0'-8191</inkml:trace>
  <inkml:trace contextRef="#ctx0" brushRef="#br0" timeOffset="1">17 0 24575,'-3'0'0,"-4"0"0,0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9.4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24575,'0'-1'-8191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4:04.184"/>
    </inkml:context>
    <inkml:brush xml:id="br0">
      <inkml:brushProperty name="width" value="0.025" units="cm"/>
      <inkml:brushProperty name="height" value="0.025" units="cm"/>
      <inkml:brushProperty name="color" value="#131722"/>
    </inkml:brush>
  </inkml:definitions>
  <inkml:trace contextRef="#ctx0" brushRef="#br0">150 0 24575,'-3'0'0,"-4"0"0,0 0-8191</inkml:trace>
  <inkml:trace contextRef="#ctx0" brushRef="#br0" timeOffset="1">31 0 24575,'-3'0'0,"-4"0"0,-3 0 0,0 0-8191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4:04.513"/>
    </inkml:context>
    <inkml:brush xml:id="br0">
      <inkml:brushProperty name="width" value="0.025" units="cm"/>
      <inkml:brushProperty name="height" value="0.025" units="cm"/>
      <inkml:brushProperty name="color" value="#131722"/>
    </inkml:brush>
  </inkml:definitions>
  <inkml:trace contextRef="#ctx0" brushRef="#br0">30 0 24575,'-2'0'0,"-5"0"0,-3 0 0,-1 0-8191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4:04.856"/>
    </inkml:context>
    <inkml:brush xml:id="br0">
      <inkml:brushProperty name="width" value="0.025" units="cm"/>
      <inkml:brushProperty name="height" value="0.025" units="cm"/>
      <inkml:brushProperty name="color" value="#131722"/>
    </inkml:brush>
  </inkml:definitions>
  <inkml:trace contextRef="#ctx0" brushRef="#br0">86 0 24575,'-3'0'0,"-4"0"0,-4 0 0,1 0-8191</inkml:trace>
  <inkml:trace contextRef="#ctx0" brushRef="#br0" timeOffset="1">1 0 24575,'0'0'-8191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45.97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3912 763 24575,'-1965'0'0,"1945"-1"0,0-1 0,1-1 0,-28-8 0,26 6 0,0 0 0,-34-2 0,22 6 0,-136-11 0,101 7 0,-115 4 0,76 4 0,2-2 0,-110-3 0,213 2 0,0-1 0,0 1 0,1-1 0,-1 1 0,0-1 0,0 0 0,1 1 0,-1-1 0,1 0 0,-1 0 0,1 0 0,-1 0 0,1-1 0,-1 1 0,1 0 0,0-1 0,0 1 0,0-1 0,0 1 0,0-1 0,0 1 0,0-1 0,0 0 0,1 1 0,-1-1 0,1 0 0,-1 0 0,1 1 0,-1-1 0,1-3 0,-1-8 0,0 0 0,1 0 0,3-19 0,-1 9 0,-1-18 0,-2-156 0,-3 179 0,-2 26 0,-1 32 0,7 25 0,1-41 0,-1-23 0,0-10 0,-1-37 0,1 7 0,0-1 0,11-65 0,7 31 0,-10 46 0,8-55 0,-16 80 0,0 1 0,0 0 0,1 0 0,-1-1 0,1 1 0,0 0 0,-1 0 0,1 0 0,0 0 0,0 0 0,1 0 0,-1 0 0,3-3 0,-4 5 0,0 0 0,0 0 0,0-1 0,1 1 0,-1 0 0,0 0 0,0 0 0,1 0 0,-1 0 0,0 0 0,1 0 0,-1-1 0,0 1 0,0 0 0,1 0 0,-1 0 0,0 0 0,1 0 0,-1 0 0,0 0 0,0 0 0,1 1 0,-1-1 0,0 0 0,1 0 0,-1 0 0,0 0 0,0 0 0,1 0 0,-1 0 0,0 1 0,0-1 0,1 0 0,-1 0 0,8 20 0,1 14 0,2 11 0,7 60 0,-12-52 0,-1-17 0,0 44 0,-4-58 0,1 0 0,1 0 0,7 29 0,-4-29 0,-2 0 0,-1 0 0,2 32 0,-6-4 0,2-5 0,-3 0 0,-8 51 0,4-45 0,3 0 0,4 92 0,1-47 0,-1-77 0,1 1 0,0-1 0,2 0 0,11 37 0,-13-47 0,33 122 0,-31-110 0,-1 1 0,-1-1 0,-1 1 0,-1 0 0,-3 28 0,3-48 0,0 0 0,-1-1 0,1 1 0,0-1 0,0 1 0,-1-1 0,1 1 0,-1-1 0,1 1 0,-1-1 0,0 1 0,1-1 0,-1 1 0,0-1 0,0 0 0,0 0 0,0 1 0,0-1 0,0 0 0,-1 0 0,1 0 0,0 0 0,0 0 0,-1-1 0,1 1 0,-1 0 0,1 0 0,-1-1 0,-2 1 0,1 0 0,-1-1 0,1 0 0,-1 0 0,1 0 0,0 0 0,-1-1 0,1 1 0,0-1 0,0 0 0,0 0 0,-1 0 0,1-1 0,-3-1 0,33-1 0,51 6 0,0 5 0,0 2 0,100 26 0,54 8 0,-92-33 0,-31-4 0,446 17 0,-291-5 0,-5-1 0,113 5 0,-277-14 0,223 8 0,58-10 0,-215-8 0,139 2 0,-300 0 0,0 0 0,0 0 0,0 0 0,1 0 0,-1 1 0,0-1 0,0 0 0,1 0 0,-1 0 0,0 0 0,0 0 0,1 0 0,-1 0 0,0 0 0,0 0 0,1 0 0,-1 0 0,0 0 0,0 0 0,1 0 0,-1 0 0,0 0 0,0 0 0,1 0 0,-1 0 0,0 0 0,0-1 0,1 1 0,-1 0 0,0 0 0,0 0 0,0 0 0,1 0 0,-1-1 0,0 1 0,0 0 0,0 0 0,0 0 0,0-1 0,1 1 0,-1 0 0,0 0 0,0-1 0,0 1 0,0 0 0,0-1 0,-13-6 0,-25-5 0,-83-12 0,-111-23 0,128 21 0,-112-25 0,177 44 0,0 2 0,0 1 0,-59 3 0,341 0 0,-59 3 0,247-22 0,-336 10 0,-215 6 0,-265 6-127,-478-4-304,861 2 431,-19 0 0,-42-6 0,63 6 1,-1 0 1,0 0 0,1 0-1,-1 0 1,0 0-1,1-1 1,-1 1 0,0 0-1,1 0 1,-1 0-1,1-1 1,-1 1 0,0 0-1,1-1 1,-1 1-1,1 0 1,-1-1 0,1 1-1,-1-1 1,1 1-1,-1-1 1,1 1 0,-1-1-1,1 1 1,0-1-1,-1 1 1,1-1 0,-1 0-1,2 0 6,-1 0 0,0 0 0,1 0 0,-1 0-1,1 1 1,-1-1 0,1 0 0,0 0 0,-1 1 0,1-1 0,0 0-1,-1 1 1,1-1 0,0 0 0,0 1 0,1-1 0,40-20 295,15 2-276,1 1-1,1 4 1,86-11-1,187-3-41,-268 24 23,215-4-7,65-6 0,-325 11 0,-42 1 0,-897-1-822,467 5 540,-283-2-199,1771 0 2066,-1020 1-1585,-13 1 0,-27 5 0,-36 3 0,-98 4 0,-68-12 0,137-3 0,-604 0 0,903 1-43,601-6-1208,-1-52 1065,-603 31 186,294-78 0,-488 102 0,4-1 0,-1-1 0,1 0 0,-1-1 0,22-12 0,-37 18 1,0 0-1,1 0 1,-1 0-1,1 0 0,-1-1 1,0 1-1,1 0 1,-1 0-1,0 0 1,0-1-1,1 1 1,-1 0-1,0 0 0,1-1 1,-1 1-1,0 0 1,0-1-1,0 1 1,1 0-1,-1-1 1,0 1-1,0 0 0,0-1 1,0 1-1,0 0 1,1-1-1,-1 1 1,0 0-1,0-1 1,0 1-1,0-1 1,-11-3 348,-22 3 521,-205 27-608,29-1-838,-569-10 467,452-16 106,443-5 337,127-25 1,-157 19-503,102-16-137,324-39-249,-271 38 551,328-22-8,-824 71 1053,-754 34-1697,890-54 655,-166-3 0,251 1 0,22-3-13,17 0-1,19-3 151,349-55 465,-131 26-1376,64-16 621,278-50 162,-508 85-9,-68 13 287,-18 1 89,-19 2-176,-811 27-1247,268 2 982,297-26 22,1108-78-1228,-544 41 1018,211-12 241,1 36-68,-558 17 960,0 2-1,-85 22 1,66-12-748,-149 26-132,-255 63 0,461-101 0,13-5 0,-1 1 0,1 1 0,0-1 0,-1 1 0,1 0 0,0 0 0,0 0 0,1 1 0,-1 0 0,0 0 0,1 0 0,-8 8 0,11-10 0,1-1 0,0 1 0,0 0 0,0 0 0,0-1 0,0 1 0,0 0 0,0 0 0,0-1 0,0 1 0,1 0 0,-1 0 0,0-1 0,0 1 0,1 0 0,-1-1 0,0 1 0,1 0 0,-1-1 0,1 1 0,-1 0 0,1-1 0,-1 1 0,1-1 0,-1 1 0,1-1 0,0 1 0,-1-1 0,1 0 0,0 1 0,-1-1 0,1 0 0,0 1 0,-1-1 0,1 0 0,0 0 0,0 0 0,1 1 0,35 10 0,-33-10 0,104 22-139,154 10 0,-141-20-622,1080 117-1535,-1027-113 1731,235 55 0,-398-70 608,38 13-119,-46-14 140,0 1 0,0-1 0,-1 0 1,1 1-1,0 0 0,-1 0 0,1-1 0,-1 1 0,0 1 1,0-1-1,0 0 0,0 1 0,2 2 0,-3-4 4,-1 1 1,0-1-1,1 1 0,-1-1 0,0 0 0,0 1 0,0-1 0,0 1 0,0-1 0,0 1 0,0-1 0,-1 1 0,1-1 0,0 0 0,-1 1 0,1-1 1,-1 1-1,0-1 0,1 0 0,-1 0 0,0 1 0,0-1 0,0 0 0,0 0 0,0 0 0,0 0 0,0 0 0,0 0 0,0 0 0,-2 0 0,-43 30 965,39-27-801,-32 17-182,-1-2-1,-1-2 0,0-2 0,-76 18 0,-180 19-81,269-48 43,-182 16-11,-228-6 0,343-13 0,80-1 0,-19 0 0,1 1 0,0 1 0,-35 8 0,68-10 0,-1 0 0,0 0 0,0 1 0,1-1 0,-1 0 0,0 0 0,0 0 0,1 0 0,-1 1 0,0-1 0,1 0 0,-1 1 0,0-1 0,1 1 0,-1-1 0,1 1 0,-1-1 0,0 1 0,1-1 0,-1 1 0,0 1 0,11 6 0,29 2 0,59-2 0,163-6 0,-138-4 0,552 2 0,-2084-27-2993,1303 21 2985,-682-13 142,1098 18 2743,-141 3-2887,293-13 10,-235 4 0,-882 9 0,346-3 0,1910 1-3433,-825 0 4147,-1168 15 286,97-2-562,-223 3-1072,-343 7-861,617-22 2039,801-4-487,434-11-472,-34-28 304,-424 30-729,-182 14 3781,-434 6-1751,27-2-1163,-711 30-1179,-5-34 824,1866-1 1164,-513-2-1202,-554 0 366,-18 0 0,1 1 0,-1 0 0,1 0 0,-1 1 0,0 0 0,0 1 0,13 3 0,-22-5 5,0 0 0,0 0 0,0 0 0,0 0 0,1 0 1,-1 0-1,0 0 0,0 0 0,0 0 0,0 0 0,1 0 0,-1 0 0,0 0 0,0 0 0,0 0 1,0 1-1,0-1 0,1 0 0,-1 0 0,0 0 0,0 0 0,0 0 0,0 0 0,0 1 0,0-1 1,0 0-1,0 0 0,0 0 0,1 0 0,-1 0 0,0 1 0,0-1 0,0 0 0,0 0 0,0 0 1,0 0-1,0 1 0,0-1 0,0 0 0,0 0 0,0 0 0,0 0 0,0 1 0,0-1 0,0 0 1,0 0-1,-1 0 0,1 0 0,0 0 0,0 1 0,0-1 0,0 0 0,0 0 0,0 0 0,0 0 1,0 0-1,-1 1 0,1-1 0,0 0 0,0 0 0,0 0 0,0 0 0,0 0 0,0 0 0,-1 0 1,1 0-1,-14 6 509,-32 4-483,-1-2 1,0-2-1,0-2 1,-69-3-1,47 0-17,-1065 1-1205,646-4 1382,1180 2 809,-2042 0-3547,790 0 4640,845 0-1639,-280 1-454,-8 0 0,-18 3 0,-32 4 0,-354-5 0,402-3 0,1 0 0,-1-1 0,1 0 0,0 0 0,-1 0 0,1-1 0,0 0 0,0 1 0,-1-1 0,1-1 0,1 1 0,-1 0 0,0-1 0,1 0 0,-6-5 0,0-3 0,0 0 0,2 0 0,-13-22 0,13 20 0,-1 0 0,0 0 0,-13-14 0,18 24 0,-1-1 0,0 0 0,0 1 0,0 0 0,0 0 0,-1 0 0,1 1 0,-1-1 0,0 1 0,1 0 0,-1 0 0,0 1 0,-8-2 0,-1 1 0,1 1 0,-1 0 0,0 1 0,0 1 0,1 0 0,-18 4 0,-81 25 0,-3 0 0,45-20 0,-1-3 0,-116-4 0,-141-30 0,-27 19 0,215 10 0,-69-2 0,414 24 0,7-1 0,319-2 0,-722-24 0,115 4 0,0-3 0,-88-14 0,-19-25 0,142 34 0,32 6 0,0-1 0,1 1 0,-1-2 0,1 1 0,-15-7 0,-5-3 0,0 1 0,-36-8 0,30 9 0,-38-16 0,27 7 0,-1 1 0,-90-22 0,46 16 0,-99-40 0,167 56 0,-14-3 0,-39-7 0,45 12 0,0-2 0,-37-14 0,-119-49 0,30 18 0,27 11 0,105 31 0,0-2 0,1 0 0,-41-33 0,38 27 0,-26-17 0,-77-37 0,121 69 0,-1 0 0,1 1 0,-1 1 0,0-1 0,0 1 0,0 1 0,-15-1 0,-69 4 0,34 0 0,-534-2 0,536-8 54,30 3-1473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49.80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1469 0 24575,'-161'9'0,"-6"0"0,-974-9 0,2525 0-1365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6:38.40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3364 424 24575,'-949'0'0,"939"-1"0,0 0 0,0 0 0,0-1 0,0-1 0,-17-6 0,17 5 0,0 1 0,0 0 0,-1 0 0,1 1 0,-14-1 0,-204 6 0,-78-5 0,197-15 0,78 11 0,1 1 0,-46-1 0,-829 7 0,801 8 0,69-5 0,-39 0 0,26-5 0,24 0 0,1 0 0,-1 1 0,1 2 0,-1 0 0,1 2 0,-41 10 0,32-3 0,-48 9 0,145-21 0,-22 3 0,1155-3 0,-1188 1 0,0-1 0,0-1 0,0 0 0,0 0 0,0-1 0,-1 0 0,1 0 0,11-7 0,11-7 0,30-22 0,-16 10 0,-12 6 0,39-34 0,-10 7 0,-40 31 0,-1-1 0,30-33 0,-30 28 0,41-35 0,-62 60 0,0-1 0,0 0 0,0 1 0,0-1 0,0 1 0,0-1 0,0 1 0,0-1 0,0 1 0,0 0 0,0 0 0,0-1 0,1 1 0,-1 0 0,0 0 0,0 0 0,0 0 0,0 0 0,0 0 0,0 1 0,0-1 0,1 0 0,-1 0 0,0 1 0,0-1 0,0 1 0,0-1 0,0 1 0,0-1 0,0 1 0,-1 0 0,1 0 0,0-1 0,0 1 0,0 0 0,-1 0 0,1 0 0,0 0 0,-1 0 0,1 0 0,0 1 0,5 8 0,0 0 0,-1 1 0,6 16 0,-1-2 0,-7-18 0,1-1 0,0 1 0,0-1 0,0 0 0,1 0 0,0-1 0,9 10 0,-12-14 0,-1 0 0,1 0 0,0 0 0,0 0 0,-1 0 0,1 0 0,0 0 0,0 0 0,0-1 0,0 1 0,0-1 0,0 1 0,0-1 0,0 0 0,0 0 0,0 0 0,0 0 0,0 0 0,0-1 0,0 1 0,0 0 0,0-1 0,0 1 0,-1-1 0,1 0 0,0 0 0,0 0 0,0 0 0,-1 0 0,1 0 0,-1 0 0,1-1 0,1 0 0,7-9 0,0 1 0,13-19 0,15-16 0,-37 45 2,-1 0 0,0 0 1,1-1-1,-1 1 0,0 0 0,1 0 0,-1 0 0,0 0 0,1-1 0,-1 1 0,0 0 0,1 0 1,-1 0-1,1 0 0,-1 0 0,0 0 0,1 0 0,-1 0 0,1 0 0,-1 0 0,0 0 0,1 0 1,-1 0-1,1 0 0,-1 0 0,0 1 0,1-1 0,-1 0 0,0 0 0,1 0 0,-1 1 1,0-1-1,1 0 0,-1 0 0,0 1 0,0-1 0,1 0 0,-1 0 0,0 1 0,0-1 0,1 0 1,-1 1-1,0-1 0,0 0 0,0 1 0,0-1 0,1 1 0,-1-1 0,0 0 0,0 1 0,0-1 1,0 1-1,0-1 0,0 0 0,0 1 0,0 0 0,0 3-203,-1-22-1083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6:46.17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354 1242 24575,'0'0'0,"0"0"0,0 1 0,0-1 0,0 0 0,0 1 0,0-1 0,0 1 0,-1-1 0,1 0 0,0 1 0,0-1 0,0 0 0,0 1 0,0-1 0,-1 0 0,1 1 0,0-1 0,0 0 0,0 1 0,-1-1 0,1 0 0,0 0 0,0 1 0,-1-1 0,1 0 0,0 0 0,-1 0 0,1 1 0,0-1 0,-1 0 0,1 0 0,0 0 0,-1 0 0,1 0 0,-1 0 0,1 0 0,0 1 0,-1-1 0,1 0 0,0 0 0,-1-1 0,1 1 0,-1 0 0,1 0 0,0 0 0,-1 0 0,1 0 0,0 0 0,-1 0 0,1-1 0,0 1 0,-1 0 0,1 0 0,-1-1 0,-17-11 0,10 3 0,1 0 0,1 0 0,0 0 0,0-1 0,1 0 0,0 0 0,0-1 0,2 1 0,-5-17 0,0-9 0,-4-58 0,-1-2 0,-9-25 0,22 120 0,0 1 0,0-1 0,0 1 0,0-1 0,0 0 0,0 1 0,0-1 0,0 1 0,0-1 0,-1 1 0,1-1 0,0 1 0,0-1 0,0 1 0,-1-1 0,1 1 0,0 0 0,-1-1 0,1 1 0,0-1 0,-1 1 0,1 0 0,-1-1 0,1 1 0,0 0 0,-1-1 0,1 1 0,-1 0 0,1-1 0,-1 1 0,1 0 0,-1 0 0,1 0 0,-1 0 0,1 0 0,-1-1 0,0 1 0,0 1 0,-1 0 0,1 0 0,0 1 0,0-1 0,0 0 0,0 0 0,0 0 0,0 1 0,1-1 0,-1 0 0,0 1 0,0 1 0,-16 49 0,-14 150 0,11-56 0,15-117 0,-36 169 0,37-252 0,-7-521 0,6 310 0,6 909 0,-1-1491 0,-2 827 0,0 0 0,-1 0 0,-1 0 0,-1 0 0,-1 1 0,-10-25 0,11 30 0,4 13 0,0-1 0,1 1 0,-1-1 0,0 1 0,1-1 0,-1 0 0,1 0 0,0 1 0,-1-1 0,1 0 0,0 1 0,0-1 0,0 0 0,0 0 0,1 1 0,-1-1 0,0 0 0,1 0 0,-1 1 0,1-1 0,-1 1 0,1-1 0,0 0 0,0 1 0,0-1 0,0 1 0,0 0 0,1-2 0,2 1 0,-1 0 0,1 0 0,0 1 0,0-1 0,-1 1 0,1 0 0,0 0 0,0 0 0,0 1 0,0 0 0,7-1 0,351 1 0,-156 3 0,398-3 0,-567-3 0,-1-2 0,0-1 0,0-2 0,39-14 0,-68 20 0,122-24-1365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11.44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1 534 24575,'-1'-16'0,"6"-95"0,-3 97 0,0 0 0,1 0 0,1 0 0,0 0 0,12-24 0,-2 6 0,-1 0 0,-1-2 0,-2 1 0,8-49 0,-14-4 0,-3 124 0,8 50 0,2 21 0,-12-22 0,2 41 0,-1-126 0,0 0 0,1 0 0,-1 0 0,0 0 0,1 0 0,-1 0 0,1-1 0,0 1 0,0 0 0,0 0 0,0-1 0,0 1 0,0 0 0,0-1 0,0 1 0,1-1 0,-1 1 0,0-1 0,1 0 0,-1 0 0,1 0 0,0 0 0,-1 0 0,1 0 0,0 0 0,0 0 0,-1 0 0,1-1 0,3 1 0,4 1 0,1-1 0,0 0 0,0-1 0,19-2 0,-21 1 0,0 1 0,-1 0 0,1 0 0,0 0 0,13 3 0,-18-1 0,-1-1 0,1 1 0,0-1 0,-1 1 0,1 0 0,-1 0 0,1 1 0,-1-1 0,0 0 0,0 1 0,0-1 0,0 1 0,0 0 0,-1 0 0,1-1 0,-1 1 0,0 0 0,0 0 0,0 0 0,0 1 0,0-1 0,-1 4 0,3 9 0,-1 1 0,-1 30 0,-1-42 0,0 15 0,-1 0 0,-1 0 0,0 0 0,-10 35 0,8-43 0,-1-1 0,0 1 0,0-1 0,-1 0 0,0-1 0,-1 1 0,0-1 0,-1-1 0,-10 11 0,3-4 0,0 2 0,-21 31 0,-18 33 0,54-82 0,-1 1 0,1-1 0,0 1 0,-1-1 0,1 1 0,0-1 0,0 1 0,-1-1 0,1 1 0,0-1 0,0 1 0,0 0 0,-1-1 0,1 1 0,0-1 0,0 1 0,0-1 0,0 1 0,0 0 0,0-1 0,1 1 0,-1-1 0,0 1 0,0 0 0,0-1 0,0 1 0,1-1 0,-1 1 0,0-1 0,0 1 0,1-1 0,-1 1 0,1 0 0,1 0 0,-1 0 0,1 0 0,0 0 0,0 0 0,0-1 0,-1 1 0,1 0 0,0-1 0,0 1 0,4-1 0,57 1 0,-54-2 0,0 1 0,18-3 0,-26 2 0,-1 1 0,1-1 0,-1 1 0,1-1 0,-1 0 0,1 1 0,-1-1 0,1 1 0,-1-1 0,0 0 0,1 1 0,-1-1 0,0 0 0,1 0 0,-1 1 0,0-1 0,0 0 0,0 0 0,0 1 0,0-1 0,0 0 0,0 0 0,0 0 0,0 1 0,0-1 0,0 0 0,0 0 0,-1 1 0,1-1 0,0 0 0,-1 1 0,1-1 0,-1-1 0,-6-14 0,-1 1 0,0 0 0,-1 1 0,-13-16 0,11 15 0,1 1 0,1-1 0,0 0 0,-7-18 0,9 11 12,0-1 0,1 1 0,2-1-1,-3-35 1,5-93-379,3 85-690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2.43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24575,'0'0'-8191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2.77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0 101 24575,'0'-3'0,"3"-4"0,1-3 0,0-3 0,-1-3 0,-1-1 0,-1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9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6 24575,'-1'0'0,"-1"-1"0,0-1 0,-1-1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3.10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24575,'0'0'-8191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3.80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312 1 24575,'9'156'0,"0"5"0,-8-148 0,-1-1 0,2 0 0,-1 0 0,2 0 0,-1 0 0,8 19 0,-10-31 0,0 1 0,0-1 0,0 0 0,0 0 0,0 0 0,0 0 0,0 0 0,0 1 0,0-1 0,0 0 0,0 0 0,0 0 0,0 0 0,0 0 0,0 0 0,0 1 0,1-1 0,-1 0 0,0 0 0,0 0 0,0 0 0,0 0 0,0 0 0,0 0 0,0 1 0,0-1 0,0 0 0,1 0 0,-1 0 0,0 0 0,0 0 0,0 0 0,0 0 0,0 0 0,0 0 0,1 0 0,-1 0 0,0 0 0,0 0 0,0 0 0,0 0 0,0 0 0,0 0 0,1 0 0,-1 0 0,0 0 0,0 0 0,0 0 0,0 0 0,0 0 0,1 0 0,-1 0 0,0 0 0,0 0 0,0 0 0,0 0 0,0 0 0,0 0 0,0-1 0,1 1 0,-1 0 0,0 0 0,0 0 0,4-14 0,-3-18 0,-3 0 0,1 19 0,0-1 0,-1 0 0,0 0 0,-7-21 0,8 34 0,0-1 0,0 1 0,0-1 0,0 1 0,0-1 0,0 1 0,0 0 0,-1 0 0,1 0 0,0-1 0,-1 1 0,1 1 0,-1-1 0,1 0 0,-1 0 0,0 0 0,1 1 0,-1-1 0,0 1 0,1 0 0,-1-1 0,0 1 0,0 0 0,1 0 0,-1 0 0,0 0 0,1 0 0,-1 0 0,0 1 0,0-1 0,-1 1 0,-9 2 0,0 0 0,0 1 0,-15 7 0,16-6 0,-16 7 0,0 1 0,1 2 0,1 0 0,1 2 0,0 0 0,-27 27 0,50-43 0,-1 0 0,1 0 0,0 0 0,0 1 0,0-1 0,0 0 0,0 1 0,0-1 0,0 1 0,0-1 0,0 1 0,1-1 0,-1 1 0,1-1 0,-1 1 0,0 3 0,2-4 0,-1-1 0,0 1 0,0 0 0,1 0 0,-1-1 0,0 1 0,1 0 0,-1-1 0,1 1 0,-1 0 0,1-1 0,-1 1 0,1 0 0,-1-1 0,1 1 0,0-1 0,-1 0 0,1 1 0,0-1 0,-1 1 0,1-1 0,0 0 0,0 1 0,1-1 0,7 2 0,0 0 0,0-1 0,0 0 0,16 0 0,-21-1 0,670-1 0,-265-1 0,-321 2-1365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43.53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2090 0 24575,'-31'2'0,"-56"9"0,-6 2 0,23-9 0,-232 9 0,-1205-13 0,2992 0-1365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6:03.08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5604 859 24575,'-374'0'0,"354"-1"0,-38-7 0,37 4 0,-35-1 0,-49 7 0,-78-4 0,112-5 0,35 2 0,-41 1 0,63 3 0,0 0 0,-1-1 0,1-1 0,0 0 0,0-1 0,-14-5 0,17 5 0,-8 0 0,0 1 0,-1 0 0,1 2 0,0 0 0,-1 1 0,-20 3 0,-18-1 0,-1314-2 0,1359-1 0,0-1 0,0 0 0,0 0 0,1-1 0,-1-1 0,-18-8 0,-30-8 0,24 13 0,0 2 0,-64-1 0,22 2 0,17-4 0,37 4 0,-40-1 0,10 6 0,-59-2 0,112 1 0,1 0 0,-1 0 0,1-1 0,-1 1 0,1-1 0,-1 1 0,1-1 0,-1 0 0,1 1 0,-1-1 0,1 0 0,0 0 0,-1 0 0,1 0 0,0 0 0,0 0 0,0-1 0,0 1 0,0 0 0,0 0 0,0-1 0,-1-1 0,1-1 0,-1-1 0,1 1 0,0 0 0,0-1 0,0 1 0,0 0 0,1-1 0,0-5 0,0-3 0,1 0 0,1 0 0,0 0 0,8-24 0,64-158 0,-64 172 0,-1-1 0,-2 0 0,0 0 0,-2-1 0,3-31 0,-2-124 0,-6 566 0,1-379 0,0 0 0,0 0 0,0-1 0,1 1 0,0 0 0,1-1 0,-1 1 0,1-1 0,0 0 0,7 10 0,2 1 0,1 0 0,18 19 0,-27-33 0,0 1 0,1-1 0,-1 0 0,1-1 0,-1 1 0,1-1 0,0 0 0,0 0 0,10 3 0,53 8 0,-54-11 0,52 3 0,-53-5 0,1 1 0,-1 0 0,-1 0 0,1 2 0,0-1 0,0 2 0,-1-1 0,13 7 0,-24-10 0,0 0 0,-1 0 0,1 0 0,-1 1 0,1-1 0,-1 0 0,1 0 0,-1 1 0,1-1 0,-1 0 0,1 1 0,-1-1 0,1 0 0,-1 1 0,0-1 0,1 1 0,-1-1 0,1 0 0,-1 1 0,0-1 0,0 1 0,1-1 0,-1 1 0,0-1 0,0 1 0,1 0 0,-1-1 0,0 1 0,0-1 0,0 1 0,0-1 0,0 1 0,0 0 0,0 0 0,-1 0 0,0 0 0,0 0 0,0 0 0,0 0 0,0 0 0,-1 0 0,1-1 0,0 1 0,0 0 0,-1-1 0,1 1 0,0-1 0,-3 1 0,-53 11 0,53-12 0,-39 4 0,-1-1 0,-51-5 0,-56 3 0,51 15 0,70-10 0,0-1 0,-47 2 0,56-7 0,-1 2 0,1 0 0,-1 1 0,1 2 0,0 0 0,-39 15 0,40-15 0,0 0 0,0-1 0,0-2 0,0 0 0,0-1 0,0-1 0,-30-3 0,-17 0 0,-1517 3 0,1654 0 0,227 10 0,-193-2 0,136-7 0,-102-3 0,64 0 0,213 5 0,-306 4 0,61 2 0,519-9 0,-774 8 0,5 0 0,-636-5 0,366-5 0,-267 2 0,589-2 0,-35-5 0,36 3 0,-38-1 0,-87 6-1365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6:05.94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1221 288 24575,'0'0'0,"1"1"0,-1 0 0,1 0 0,-1 0 0,1-1 0,-1 1 0,1 0 0,-1-1 0,1 1 0,0 0 0,-1-1 0,1 1 0,0-1 0,-1 1 0,1-1 0,0 1 0,0-1 0,0 1 0,0-1 0,-1 0 0,1 1 0,0-1 0,0 0 0,0 0 0,0 0 0,0 0 0,1 0 0,32 3 0,-29-3 0,435 2 0,-225-4 0,283 2 0,-575-10 0,-138-3 0,-129-10 0,-364-39 0,680 60 0,17 2 0,0-1 0,0 0 0,-1 0 0,1-1 0,1-1 0,-1 0 0,-14-6 0,27 8 0,1-1 0,0 0 0,-1 1 0,1 0 0,0-1 0,0 1 0,0 0 0,0 1 0,5-2 0,90-16 0,271-45 0,-205 43 0,58-9 0,-198 22 0,-26 4 0,-15 1 0,-413-3-1126,251 7 831,-42-2 282,-792-15-125,1006 15 249,11-1 146,25 1 450,47 2-237,689 13-445,-677-15-23,-74-1-2,-4 1 0,-1 0 0,1 0 0,0 1 0,-1 0 0,13 3 0,-21-4 0,1 1 0,-1-1 0,0 1 0,1-1 0,-1 1 0,0 0 0,1-1 0,-1 1 0,0 0 0,0 0 0,0 0 0,1 0 0,-1 0 0,0 0 0,-1 1 0,1-1 0,0 0 0,0 0 0,0 1 0,-1-1 0,1 0 0,-1 1 0,1-1 0,-1 1 0,1-1 0,-1 0 0,0 1 0,0-1 0,0 1 0,0-1 0,0 1 0,0-1 0,0 1 0,0-1 0,0 1 0,-1-1 0,1 1 0,-1-1 0,1 0 0,-2 3 0,-11 27 0,-1 0 0,-2-2 0,-35 52 0,26-43 0,-24 48 0,28-42 0,-63 146 0,76-166 0,1 1 0,1 0 0,0 1 0,3 0 0,0-1 0,0 27 0,3-27 0,-1-17 0,0 1 0,1-1 0,0 1 0,1-1 0,0 0 0,0 1 0,1-1 0,3 9 0,-5-16 0,1 0 0,-1 0 0,1 0 0,0-1 0,-1 1 0,1 0 0,0 0 0,-1 0 0,1-1 0,0 1 0,0 0 0,0-1 0,0 1 0,0-1 0,0 1 0,0-1 0,0 0 0,0 1 0,0-1 0,0 0 0,0 0 0,0 1 0,1-1 0,1 0 0,0 0 0,0-1 0,0 1 0,0-1 0,0 0 0,0 1 0,0-1 0,3-2 0,4-2 0,0-1 0,-1 0 0,15-11 0,-8 3 0,0 0 0,-1-2 0,-1 1 0,0-2 0,-1 0 0,0 0 0,-2-1 0,0-1 0,-1 0 0,-1 0 0,-1-1 0,-1 0 0,0 0 0,-2-1 0,0 0 0,-1 0 0,1-32 0,-4 25 0,-1 0 0,-1 0 0,-2 0 0,0 0 0,-14-48 0,16 74 0,1 1 0,0-1 0,-1 0 0,0 1 0,1-1 0,-1 1 0,0 0 0,0-1 0,1 1 0,-1-1 0,0 1 0,0 0 0,-1 0 0,1 0 0,0 0 0,0 0 0,-1 0 0,1 0 0,0 0 0,-3-1 0,3 2 0,0 0 0,-1 0 0,1 0 0,-1 0 0,1 0 0,0 0 0,-1 0 0,1 1 0,0-1 0,0 0 0,-1 1 0,1-1 0,0 1 0,0 0 0,0-1 0,-1 1 0,1 0 0,0 0 0,-1 1 0,-4 3 0,0 1 0,1 1 0,-1-1 0,1 1 0,1 0 0,-7 11 0,-5 17 0,1 1 0,2 0 0,2 1 0,1 1 0,2 0 0,-6 60 0,7 229 0,8-221 0,1-129 0,1 0 0,1 1 0,0 0 0,2 0 0,11-28 0,10-39 0,-12 37-1365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06.90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24575,'1'0'0,"-1"1"0,0 0 0,1 0 0,-1-1 0,1 1 0,-1 0 0,1-1 0,-1 1 0,1-1 0,-1 1 0,1-1 0,-1 1 0,1-1 0,0 1 0,-1-1 0,1 1 0,0-1 0,-1 0 0,1 1 0,0-1 0,0 0 0,-1 0 0,1 1 0,0-1 0,1 0 0,25 4 0,-23-3 0,290 25 0,445-24 0,-358-4 0,-1 2-1365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17.43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2373 225 24575,'-1785'0'-1088,"1656"0"832,-238 30 1,360-29 255,-44 10 0,49-10 0,1-1 0,-1 1 0,0-1 0,0 1 0,0 0 0,0-1 0,1 1 0,-1 0 0,0 0 0,1 1 0,-1-1 0,1 0 0,-1 0 0,1 1 0,0-1 0,-1 1 0,1-1 0,0 1 0,0 0 0,-1 2 0,2-4 9,0 1 0,0 0 0,0-1 0,0 1 1,0 0-1,0-1 0,1 1 0,-1 0 0,0-1 1,0 1-1,1 0 0,-1-1 0,0 1 0,1-1 1,-1 1-1,1-1 0,-1 1 0,1-1 0,-1 1 1,1-1-1,-1 1 0,1-1 0,-1 0 0,1 1 1,-1-1-1,1 0 0,0 1 0,-1-1 0,1 0 1,1 0-1,23 7 539,-23-6-498,57 6 184,0-2 1,90-3-1,-79-3-447,114 2-552,868-8-2057,-712-10 1516,348-64-1,324-121 2472,-968 190-551,-30 3 1750,-14 8-2333,-299 0 1414,148 4-1721,-1439-1-4523,1006-2 4840,-162 30 235,724-25 1557,61-2-396,-33-3-1599,379 23 131,843 33-2068,72-54 905,-1248-3 1177,-10 2 82,1-2 0,-1-2 0,69-14 0,-96 10 712,-15 7-754,0 0 1,1-1-1,-1 1 1,0 0-1,0 0 1,0 0-1,0-1 1,0 1-1,0 0 1,0 0-1,0 0 1,0-1-1,0 1 1,0 0-1,0 0 1,0 0-1,0-1 1,-1 1-1,1 0 1,0 0-1,0 0 1,0-1-1,0 1 1,0 0-1,0 0 1,0 0-1,0 0 1,-1-1-1,1 1 1,0 0-1,0 0 1,0 0-1,0 0 1,-1 0-1,1 0 1,0 0 0,0-1-1,-1 1 1,-28-8 1817,-255-7 181,180 13-2345,-435-8-2557,-112-3-2067,-1155-7 3632,1790 22 2248,38 2 1044,-17-3-1648,748 66 2020,-575-57-3345,893 25 743,0-33-620,-896-3 307,378-20-422,-320-3 2928,-213 22-954,-9 1-456,0 0 0,0 0 0,-1-2 1,1 1-1,12-6 0,-28 5 310,-7 1-433,-149-3-398,-228 23 0,-157 56-515,520-71 506,17-2 0,0 0 0,0 0 0,0 0 0,1 1 0,-1 1 0,0-1 0,1 2 0,0-1 0,-14 8 0,22-10 0,-1-1 0,1 0 1,0 0-1,0 1 0,0-1 0,0 0 0,0 0 0,0 1 0,0-1 0,0 0 0,0 1 0,0-1 0,0 0 0,0 0 0,0 1 0,0-1 0,0 0 1,0 0-1,0 1 0,0-1 0,1 0 0,-1 0 0,0 1 0,0-1 0,0 0 0,0 0 0,1 1 0,-1-1 0,0 0 0,0 0 0,0 0 1,1 0-1,-1 1 0,0-1 0,0 0 0,0 0 0,1 0 0,-1 0 0,0 0 0,0 0 0,1 1 0,-1-1 0,0 0 0,1 0 0,-1 0 1,0 0-1,0 0 0,1 0 0,-1 0 0,0 0 0,0 0 0,1-1 0,19 5 108,80 3 158,121-7 1,-94-3-244,13 1-23,-7-1 0,258 27 0,-378-22 0,0 1 0,0 0 0,-1 0 0,19 9 0,-29-12 0,0 1 0,0 0 0,0 0 0,0 0 0,0 0 0,0 0 0,-1 0 0,1 0 0,0 1 0,-1-1 0,1 1 0,-1-1 0,0 1 0,1-1 0,-1 1 0,0 0 0,0 0 0,0 0 0,0-1 0,0 1 0,0 0 0,-1 0 0,1 0 0,-1 0 0,1 1 0,-1-1 0,0 0 0,0 0 0,0 0 0,0 0 0,0 0 0,0 0 0,-1 0 0,1 0 0,-1 0 0,-1 4 0,-2 2 0,-1 1 0,0-1 0,0 0 0,-1 0 0,0 0 0,0-1 0,-1 0 0,0 0 0,-14 10 0,-10 5 0,-38 20 0,56-35 0,-71 38-305,-152 59-1,-100 9 76,-4-25 219,13-5-76,305-76 142,-36 11-165,54-17 178,0 1 0,0 0 1,1 0-1,-1 0 1,0 0-1,1 0 1,0 1-1,-1 0 1,1 0-1,-4 4 1,6-6-62,1 0 0,0-1 0,-1 1 0,1 0 0,0-1 0,-1 1 0,1 0 0,0-1 1,0 1-1,0 0 0,0-1 0,0 1 0,0 0 0,0 0 0,0-1 0,0 1 0,0 0 0,0-1 1,0 1-1,0 0 0,0-1 0,1 1 0,-1 0 0,0-1 0,1 1 0,0 1 0,17 15 48,30 6-61,-47-23 7,53 16-1,1-2 0,0-2 0,108 8 0,-121-16 0,485 14 0,-338-17 0,-1455-3-1094,639 4 807,602-2 301,11 1 17,-1-1 0,0-1 0,1 0 0,-22-7 685,41 6-543,13 0-127,542-5-1523,-334 9-162,140 0 1242,561-7 396,-94-69-1227,-799 69 1253,-15 4 97,-1-2-1,0 0 1,-1-1-1,1-1 1,-1 0-1,22-10 1,-39 15-95,0-1 0,1 1 1,-1 0-1,0 0 0,0 0 0,1 0 1,-1 0-1,0 0 0,0 0 1,1 0-1,-1-1 0,0 1 0,0 0 1,0 0-1,1 0 0,-1-1 1,0 1-1,0 0 0,0 0 1,0 0-1,1-1 0,-1 1 0,0 0 1,0 0-1,0-1 0,0 1 1,0 0-1,0 0 0,0-1 1,0 1-1,0 0 0,0 0 0,0-1 1,0 1-1,0 0 0,0 0 1,0-1-1,0 1 0,-11-6 875,-23-1-36,30 6-893,-466-38 663,189 22-1174,-985-43-3049,-173 63 4783,1726 13 2425,-183-8-3752,245 22-261,310 17-80,-83-46 472,-994-15-23,161 2 13,-174-4-421,-645-12-1301,519 29 2094,3294-29-4486,-1585-66 2796,-1062 83 2314,69-13 2725,-159 24-3644,0 0 0,1 0-1,-1 0 1,1 0 0,-1 1 0,0-1-1,1 0 1,-1-1 0,1 1 0,-1 0-1,0 0 1,1 0 0,-1 0 0,0 0-1,1 0 1,-1 0 0,3-3 600,-3 3-600,1 0 0,-1-1 0,0 1-1,0 0 1,0-1 0,1 1-1,-1-1 1,0 0 0,-15-4 871,-32-2-737,45 7-155,-460-12-161,300 14-804,46-2 778,-477 5-1014,1 34 421,-14 56-121,585-90 888,11-4 56,0 1 0,0 1 0,0 0 0,0 0-1,1 0 1,-1 1 0,1 1 0,0 0 0,-17 12 0,25-16-41,0-1 0,0 1 0,0 1 0,0-1 0,0 0 0,0 0 0,0 0 0,1 0 0,-1 1 0,0-1 0,1 0 0,-1 1 0,1-1 0,-1 0 0,1 1 0,0-1 0,-1 1 0,1-1 0,0 1 0,0-1 0,0 0 0,0 1 0,1-1 0,-1 1 0,0-1 0,0 1 0,1-1 0,-1 0 0,1 1 0,-1-1 0,1 0 0,0 0 0,0 1 0,-1-1 0,1 0 0,0 0 0,0 0 0,1 1 0,4 4 118,1 0 0,-1 0-1,1-1 1,0 0 0,11 6-1,20 8-113,1-1 0,56 19 0,90 17-817,-163-48 601,726 152-1720,-244-60 1836,-411-80 48,49 12 0,-141-29 30,0-1 0,0 0 0,0 0 0,1 0 1,-1 1-1,0-1 0,0 1 0,0-1 0,0 1 0,0-1 0,0 1 0,0 0 0,0-1 0,0 1 0,0 0 0,0 0 0,0 0 1,-1 0-1,1 0 0,0 0 0,0 1 0,-1-1 21,0-1-1,0 1 1,-1 0 0,1 0 0,0-1 0,-1 1-1,1 0 1,-1-1 0,1 1 0,-1 0-1,1-1 1,-1 1 0,1-1 0,-1 1 0,0-1-1,1 1 1,-1-1 0,0 1 0,1-1-1,-1 0 1,0 1 0,-1-1 0,-52 17 992,-20-6-1043,-1-4 0,0-3 0,-86-6 0,55 1 0,-844-1 0,934 2 0,10-1 0,0 1 0,0 0 0,0 0 0,0 1 0,0 0 0,-7 1 0,12 2 0,7 2 0,14 2 0,71 23-168,2-5 0,1-3 0,159 16 0,296-9-77,-104-30 245,-442-1-52,-8-1 144,-20-4 335,-39-5 23,-288-8-454,222 16-152,-1486-9-2246,989 14 2824,696 15 1232,552 61-2592,-452-61-210,530 23 594,0-38 593,-458-3 1389,-283-14 252,-39-6-1701,-58-6-1162,-249-16 0,-145 30-1522,479 13 2669,-1261 1 2587,1391 16-44,560 64-3237,3-39-338,352-29 273,-956-14 795,-3 2 0,0-2 0,0-1 0,0-2 0,55-13 0,-84 16 85,0 0 0,0 0 1,-1 0-1,1-1 0,-1 1 1,1-1-1,-1 1 0,1-1 1,-1 0-1,0 0 0,0 0 1,0 0-1,0 0 0,0 0 0,-1-1 1,1 1-1,-1 0 0,2-4 1,-2 5-35,-1 0 0,0 0 1,0 0-1,0 0 1,1 0-1,-1 0 0,0 0 1,0 0-1,0 0 0,-1 0 1,1 0-1,0 0 1,0 0-1,-1 0 0,1 0 1,0 0-1,-1 0 0,1 0 1,-1 0-1,0 0 1,0-1-57,-1 0 1,1 1 0,-1-1 0,0 1 0,0 0 0,1 0 0,-1 0 0,0 0 0,0 0 0,0 0 0,0 0-1,0 0 1,-3 0 0,-14-3 4,-1 1 0,0 1 0,0 1 0,-37 2 0,-8-1 0,-702-12 0,706 15 0,49 3 0,19 1 0,23 4 0,16 1 8,0-3-1,88 7 1,101-10-348,-165-6-38,840 0 237,-370-2 143,-256-4-2,377-56 0,-386 17 834,-233 38-834,-5 0 0,67-2 0,-101 9 0,635 1 0,-490 7 0,51 2 0,-133-8 0,68 12 0,62 3 0,569-17 0,-666 8 0,-5 1 0,355-11 0,124 4 0,-510 3 0,0 3 0,76 20 0,73 10 0,148-16 0,167-22 0,-512 1 0,-1 0 0,0 2 0,0-1 0,21 8 0,-21-5 0,-1-2 0,2 0 0,-1 0 0,23 1 0,-4-4 0,9 0 0,0-1 0,62-10 0,-85 9 0,0 0 0,24 1 0,-33 2 0,0-1 0,1 0 0,-1 0 0,0-1 0,0-1 0,0 0 0,0 0 0,0-1 0,0 0 0,0-1 0,15-7 0,-19 7-114,-1 1 1,1 0-1,0 0 0,0 0 0,1 1 1,-1 0-1,0 0 0,1 1 0,-1-1 1,1 2-1,12-1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18.31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1493 102 24575,'0'-1'0,"0"0"0,-1 1 0,1-1 0,0 0 0,-1 0 0,1 1 0,-1-1 0,0 0 0,1 0 0,-1 1 0,0-1 0,1 1 0,-1-1 0,0 0 0,1 1 0,-1 0 0,0-1 0,0 1 0,0-1 0,0 1 0,1 0 0,-1 0 0,0-1 0,0 1 0,0 0 0,0 0 0,-1 0 0,-32-3 0,29 3 0,-408-3 0,210 6 0,54-2 0,-158-3 0,289 0 0,1-1 0,0-1 0,0 0 0,-20-9 0,16 6 0,-41-9 0,22 10-90,15 3-229,1-1 0,-1-1 1,-34-12-1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04.12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6547 3153 24575,'-23'-2'0,"1"-1"0,-1 0 0,0-2 0,1-1 0,-23-8 0,18 5 0,0 1 0,-50-7 0,-23 11 0,65 4 0,-66-9 0,50 3 0,-1 2 0,-89 5 0,45 2 0,-38-2 0,-144-3 0,68-15 0,91 9 0,-98-2 0,-13 1 0,158 4 0,-369 1 0,235 6 0,-377-2 0,555-1 0,-35-6 0,-21-2 0,-176 10 0,1841-1-511,-1488-5 747,158-28-1,-162 19-195,-89 14-40,8-1 0,-1 0 0,1-1 0,-1 1 0,10-5 0,-29 2 0,-9 2 0,-487 11 0,80 0 0,-682-10 0,1078 3 0,-1 1 0,-55 12 0,32-4 0,6-5 0,35-5 0,0 1 0,0 0 0,-22 7 0,9-2 0,1-1 0,-1-1 0,-49 1 0,3 1 0,-41-2 0,75-4 0,-48 6 0,-234 20 0,-4-28 0,133 0 0,-574 1 0,748-2 0,0 0 0,0-1 0,-20-7 0,19 6 0,-15-2 0,0 1 0,0 2 0,-57 3 0,1383-2 0,-635 4 0,119-2 0,-773 0 0,0 1 0,0-1 0,0 0 0,0 0 0,-1-1 0,1 1 0,0 0 0,0-1 0,0 1 0,0-1 0,0 1 0,-1-1 0,1 0 0,0 0 0,0 0 0,-1 0 0,1 0 0,-1 0 0,1-1 0,-1 1 0,1 0 0,-1-1 0,0 1 0,0-1 0,0 1 0,0-1 0,1-2 0,0-2 0,0 1 0,-1-2 0,0 1 0,-1 0 0,1 0 0,-1 0 0,-1-9 0,-4-801 0,7 457 0,-1 331 0,7-35 0,1-26 0,-11-16 0,3-81 0,7 126 0,-4 35 0,2-42 0,-7-512 0,3 542 0,1 0 0,9-37 0,-5 38 0,-2 0 0,1-46 0,-8 22 0,0 24 0,2-1 0,1 1 0,11-65 0,-10 99 0,-1 7 0,2 20 0,-1 34 0,-3 447 0,1-506 0,0 1 0,0-1 0,0 0 0,0 1 0,1-1 0,-1 1 0,0-1 0,0 1 0,0-1 0,0 0 0,-1 1 0,1-1 0,0 1 0,0-1 0,0 0 0,0 1 0,0-1 0,0 0 0,-1 1 0,1-1 0,0 0 0,0 1 0,-1-1 0,1 0 0,0 1 0,0-1 0,-1 0 0,1 1 0,-1-1 0,-8-8 0,-13-29 0,15 25 0,-16-15 0,19 23 0,-1-1 0,1 0 0,0 0 0,0 0 0,1-1 0,-5-9 0,8 15 0,0-1 0,0 1 0,0-1 0,0 0 0,0 1 0,0-1 0,0 1 0,0-1 0,0 0 0,0 1 0,0-1 0,0 1 0,1-1 0,-1 0 0,0 1 0,0-1 0,1 1 0,-1-1 0,0 1 0,1-1 0,-1 1 0,1-1 0,-1 1 0,0 0 0,1-1 0,-1 1 0,1-1 0,-1 1 0,1 0 0,0 0 0,-1-1 0,1 1 0,-1 0 0,1 0 0,-1 0 0,1-1 0,0 1 0,-1 0 0,1 0 0,0 0 0,30-3 0,-28 3 0,29 1 0,58 7 0,6 2 0,80-2 0,87 2 0,1605-11 0,-1844 0 0,35-7 0,25 0 0,438 8-1365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05.19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3422 1 24575,'-1'1'0,"1"1"0,-1 0 0,1 0 0,-1-1 0,0 1 0,0-1 0,1 1 0,-1-1 0,0 1 0,0-1 0,-1 1 0,1-1 0,0 0 0,0 0 0,-1 1 0,1-1 0,-1 0 0,1 0 0,-1-1 0,-2 3 0,-35 12 0,37-14 0,-305 72 0,235-60 0,-1-3 0,-96 1 0,29-10 0,-245-4 0,188-14 0,87 1 0,75 9 0,0 2 0,-40 0 0,-1682 5-1365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0.6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24575,'0'1'0,"0"1"0,0 1 0,1 1 0,0-1 0,1 1 0,-1 0 0,1 0 0,0 0 0,-1 0 0,0 1 0,-1 0 0,0 0 0,1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08.035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6615 239 24575,'-6'-1'0,"1"0"0,-1 0 0,0 0 0,1-1 0,-1 0 0,1 0 0,-7-4 0,-27-8 0,-43 2 0,-1 4 0,-1 3 0,-90 6 0,66 1 0,-2456-1 0,2498 2 0,-110 20 0,111-12 0,-114 4 0,-402-16 0,597-1 0,1 0 0,-1-2 0,1 0 0,-1 0 0,-1-1 0,22-11 0,-37 16 0,1 0 0,-1 0 0,0 0 0,0 0 0,1 0 0,-1 0 0,0 0 0,1 0 0,-1 0 0,0 0 0,0-1 0,1 1 0,-1 0 0,0 0 0,0 0 0,1-1 0,-1 1 0,0 0 0,0 0 0,1 0 0,-1-1 0,0 1 0,0 0 0,0 0 0,0-1 0,1 1 0,-1 0 0,0-1 0,0 1 0,0 0 0,0 0 0,0-1 0,0 1 0,0 0 0,0-1 0,0 0 0,-11-3 0,-20 1 0,-84-5 0,-33-1 0,-618 10 0,738-3 0,0-1 0,-42-9 0,40 6 0,-57-5 0,-518 9 0,301 4 0,228-3 0,-84 3 0,123 5 0,29-1 0,25-3 0,98-2 0,197-23 0,113-46 0,-234 35 0,-90 19-455,0 4 0,108 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09.58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2543 2 24575,'-146'-2'0,"-156"4"0,206 6 0,-41 1 0,99-7 0,-72 13 0,71-8 0,-62 3 0,-3-2 0,-10 1 0,-779-10 0,869 2 0,-38 7 0,39-4 0,-41 1 0,-225-5-1365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12.00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1967 36 24575,'-11'-4'0,"-1"0"0,0 1 0,0 1 0,-1-1 0,1 2 0,0 0 0,-25 1 0,-16-2 0,-573-13 0,409 17 0,211-2 0,0 0 0,-1 0 0,1 1 0,0 0 0,-12 3 0,17-4 0,0 1 0,0-1 0,0 0 0,1 1 0,-1-1 0,0 1 0,0 0 0,0-1 0,1 1 0,-1-1 0,0 1 0,1 0 0,-1 0 0,0-1 0,1 1 0,-1 0 0,1 0 0,-1 0 0,1 0 0,-1 1 0,1-1 0,0 1 0,0-1 0,0 0 0,0 1 0,1-1 0,-1 0 0,0 1 0,0-1 0,1 0 0,-1 0 0,1 1 0,-1-1 0,1 0 0,0 0 0,-1 0 0,1 0 0,1 2 0,6 6 0,0 1 0,0-2 0,1 1 0,0-1 0,1 0 0,-1-1 0,21 11 0,82 36 0,-99-49 0,72 31 0,-2 4 0,138 89 0,-199-114 0,0 1 0,-2 2 0,26 26 0,-40-37 0,0 0 0,-1 0 0,0 1 0,0 0 0,0 0 0,-1 0 0,-1 0 0,1 1 0,-1-1 0,-1 1 0,1 0 0,-1 0 0,0 14 0,-1-9 0,1 5 0,-1 0 0,-1 0 0,0 1 0,-2-1 0,-5 27 0,5-41 0,-1 0 0,1-1 0,-1 1 0,0-1 0,0 1 0,-1-1 0,1 0 0,-1-1 0,0 1 0,0-1 0,0 1 0,0-1 0,-6 3 0,-11 6 0,-33 15 0,41-21 0,-1-1 0,10-4 0,1 1 0,-1-1 0,0 0 0,0 1 0,1 0 0,-1 0 0,1 0 0,-1 0 0,1 1 0,0-1 0,0 1 0,-4 5 0,7-7 0,0-1 0,0 1 0,0 0 0,0 0 0,0 0 0,0 0 0,1 0 0,-1-1 0,0 1 0,0 0 0,1 0 0,-1 0 0,1-1 0,-1 1 0,1 0 0,-1-1 0,1 1 0,-1 0 0,1-1 0,0 1 0,-1-1 0,1 1 0,0-1 0,1 1 0,19 12 0,3-2 0,2 0 0,-1-2 0,2-2 0,44 9 0,111 6 0,-174-21 0,105 5 0,-733-39 0,598 30 0,-609-49 0,705 52 0,351-5 0,-190 0 0,289-22 0,-493 22 0,-24 1 0,-18 2 0,-22 0 0,-871 0 0,447 5 0,724-5-411,374-49 0,16-47 411,-645 95 0,-28 2 0,-42 1 0,52 0 0,-477 1 903,-151 1-984,615-1 81,-27-1 0,-1 2 0,-49 10 0,105-13 0,0 1 0,0 0 0,16 1 0,8 1 0,487-2 0,-791-2 0,-426 11 0,378 16 0,311-24 0,-28 3 0,35-4 0,-1 1 0,0-1 0,0 1 0,1-1 0,-1 1 0,1-1 0,-1 1 0,0 0 0,1 0 0,-1 0 0,1 0 0,0 0 0,-1 0 0,1 0 0,-2 3 0,3-4 0,0 1 0,0-1 0,0 0 0,0 1 0,0-1 0,0 1 0,0-1 0,0 1 0,0-1 0,0 0 0,0 1 0,1-1 0,-1 1 0,0-1 0,0 0 0,0 1 0,1-1 0,-1 0 0,0 1 0,1-1 0,-1 0 0,0 0 0,1 1 0,-1-1 0,0 0 0,1 0 0,-1 1 0,1-1 0,-1 0 0,0 0 0,1 0 0,-1 0 0,1 0 0,-1 0 0,0 1 0,1-1 0,-1 0 0,1 0 0,0-1 0,20 5 0,-21-4 0,80 5 0,98-6 0,-55-2 0,-31 2 0,101 3 0,-192-2 0,0 0 0,1 0 0,-1 0 0,0 0 0,0 0 0,0 0 0,0 1 0,0-1 0,1 0 0,-1 1 0,0-1 0,0 1 0,0-1 0,0 1 0,0-1 0,0 1 0,0 0 0,0 0 0,0 0 0,-1-1 0,0 1 0,0-1 0,0 1 0,0-1 0,0 1 0,0-1 0,0 1 0,0-1 0,0 1 0,0-1 0,0 1 0,-1-1 0,1 1 0,0-1 0,0 1 0,0-1 0,-1 1 0,1-1 0,0 1 0,-1-1 0,1 1 0,0-1 0,-1 0 0,1 1 0,-1 0 0,-3 2 0,0 0 0,0 1 0,-1-1 0,1-1 0,-1 1 0,-7 3 0,-151 43 0,74-25 0,-46 11 0,70-20 0,-83 31 0,148-46 0,-1 1 0,0-1 0,0 0 0,0 0 0,1 0 0,-1 1 0,0-1 0,0 0 0,1 1 0,-1-1 0,0 1 0,1-1 0,-1 1 0,0-1 0,1 1 0,-1-1 0,0 1 0,1-1 0,-1 1 0,1 0 0,0-1 0,-1 1 0,1 0 0,-1 0 0,1-1 0,0 1 0,-1 2 0,2-2 0,0 0 0,0-1 0,0 1 0,0 0 0,0 0 0,0 0 0,0 0 0,0-1 0,0 1 0,0-1 0,0 1 0,1-1 0,-1 1 0,0-1 0,0 0 0,1 1 0,-1-1 0,2 0 0,77 12-90,-1-4-1,107-2 0,-81-4-533,580 14-2605,-509-14-837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6:58.19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24575,'1212'0'0,"-1049"11"0,5 0 0,-135-10 0,42 8 0,16 0 0,538-6 0,-321-5 0,1586 2-1365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6:59.93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24575,'362'22'0,"-1"0"0,568-23 0,-925 0 0,-1 1 0,1 0 0,0 1 0,-1-1 0,1 0 0,-1 1 0,1 0 0,-1 0 0,1 0 0,-1 0 0,1 1 0,-1-1 0,0 1 0,0 0 0,0 0 0,5 4 0,-5-2 0,1 1 0,-1-1 0,0 1 0,-1 0 0,1 0 0,-1 0 0,0 0 0,0 0 0,-1 1 0,2 6 0,12 39 0,-8-31 0,7 41 0,-10-39 0,12 36 0,-10-41 0,-2-1 0,0 1 0,0 0 0,1 26 0,-7 147-1365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02.90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46 5 24575,'-1'-1'0,"0"1"0,0-1 0,0 1 0,0-1 0,0 1 0,0 0 0,1-1 0,-1 1 0,0 0 0,0 0 0,0 0 0,0 0 0,0 0 0,0 0 0,0 0 0,0 0 0,0 0 0,0 0 0,0 1 0,0-1 0,0 0 0,0 1 0,1-1 0,-1 0 0,0 1 0,0-1 0,-1 2 0,1-1 0,-1 1 0,1 0 0,0 0 0,0 0 0,0 0 0,0 0 0,0 0 0,0 0 0,0 0 0,0 0 0,0 4 0,-1 7 0,1 1 0,0 0 0,1 14 0,0-22 0,-1 68 0,4 89 0,7-92 0,-5-45 0,1 46 0,-4-49 0,7 41 0,1 18 0,-9-31 0,-1-13 0,1 0 0,9 47 0,0-3 0,-9-56 0,10 44 0,-6-40 0,3 10 0,-8-40 0,0 1 0,0-1 0,0 0 0,0 0 0,0 0 0,0 0 0,0 0 0,0 1 0,0-1 0,0 0 0,0 0 0,0 0 0,0 0 0,0 0 0,0 0 0,0 1 0,0-1 0,0 0 0,0 0 0,0 0 0,1 0 0,-1 0 0,0 0 0,0 0 0,0 0 0,0 1 0,0-1 0,0 0 0,0 0 0,1 0 0,-1 0 0,0 0 0,0 0 0,0 0 0,0 0 0,0 0 0,0 0 0,1 0 0,-1 0 0,0 0 0,0 0 0,0 0 0,0 0 0,0 0 0,1 0 0,-1 0 0,0 0 0,0 0 0,0 0 0,0 0 0,0 0 0,0 0 0,1 0 0,-1-1 0,0 1 0,0 0 0,0 0 0,0 0 0,5-12 0,-1-17 0,-13-90 0,-1 5 0,10 80 0,0 9 0,0 1 0,-2-1 0,-9-45 0,-28-133 0,22 164 0,15 35 0,0 1 0,0-1 0,0 1 0,0-1 0,0 0 0,1 0 0,-1 0 0,1 0 0,0 0 0,1 0 0,-1 0 0,1-1 0,-1 1 0,1 0 0,1-6 0,0 8 0,0 0 0,1 1 0,-1-1 0,1 0 0,-1 1 0,1 0 0,-1-1 0,1 1 0,0 0 0,0 0 0,0 0 0,-1 0 0,1 0 0,0 0 0,0 1 0,0-1 0,1 0 0,-1 1 0,0 0 0,0-1 0,0 1 0,0 0 0,3 1 0,50 3 0,4 5 0,25 6 0,150 5 0,794-21-1365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04.47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45 24575,'771'0'0,"-744"-2"0,1-1 0,-1-1 0,36-10 0,-36 8 0,0 0 0,0 2 0,38-2 0,547 8-1365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5.49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5.83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12 1 24575,'0'0'-8191</inkml:trace>
  <inkml:trace contextRef="#ctx0" brushRef="#br0" timeOffset="1">12 22 24575,'-3'0'0,"-5"0"0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6.17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717 33 24575,'-3'0'0,"-5"0"0,-5 0 0,-4 0 0,-6 0 0,-2 0 0,-5 0 0,-1 0 0,-2 0 0,1 0 0</inkml:trace>
  <inkml:trace contextRef="#ctx0" brushRef="#br0" timeOffset="1">167 33 24575,'-3'0'0,"-6"0"0,-4 0 0,-3 0 0,-7-4 0,-3-1 0,0-3 0,0 0 0,1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0.9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24575,'1'17'0,"1"-1"0,1 0 0,0 0 0,7 20 0,-4-16 0,-2-1 0,4 27 0,-6-38-1365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6.52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216 1 24575,'-4'0'0</inkml:trace>
  <inkml:trace contextRef="#ctx0" brushRef="#br0" timeOffset="1">5 1 24575,'-4'0'0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6.86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7.21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25 1 24575,'-3'0'0,"-6"0"0,-4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7.57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7.89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24575,'1'0'-8191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8.22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24575,'-1'0'-8191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8.57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24575,'-1'3'0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8.91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42 1 24575,'-3'0'0,"-5"0"0,-2 3 0</inkml:trace>
  <inkml:trace contextRef="#ctx0" brushRef="#br0" timeOffset="1">0 22 24575,'0'0'-8191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9.24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24575,'0'0'-8191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9.62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24575,'4'0'0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4.5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24575,'0'1'0,"-1"1"0,0 1 0,0 2 0,0-1 0,0 2 0,0-1 0,-2 0 0,1 1 0,0 0 0,-1-2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0.011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24575,'4'0'0,"4"0"0,5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0.33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24575,'0'0'-8191</inkml:trace>
  <inkml:trace contextRef="#ctx0" brushRef="#br0" timeOffset="1">21 1 24575,'4'0'0,"4"0"0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0.68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1.02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5 1 24575,'-4'0'0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2.89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0 24575,'0'3'0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3.221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34 1 24575,'-13'59'0,"8"65"0,4-72 0,-7 54 0,1-43-1365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3.60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24575,'9'127'0,"0"1"0,-10 1-1365</inkml:trace>
  <inkml:trace contextRef="#ctx0" brushRef="#br0" timeOffset="1">17 423 24575,'0'0'-8191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3.94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2742 210 24575,'-5'0'0,"-6"-3"0,-9-1 0,-6 0 0,-12 2 0,-7-1 0,2 2 0,-2 0 0,-1-2 0,2 0 0,-2-4 0,-5 1 0,-7-3 0,-8-2 0,-10-2 0,-6 1 0,11 3-8191</inkml:trace>
  <inkml:trace contextRef="#ctx0" brushRef="#br0" timeOffset="1">1083 58 24575,'-792'-28'0,"549"4"-1365,195 18-5461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4.29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345 0 24575,'-6'1'0,"1"1"0,0-1 0,-1 1 0,1 0 0,0 0 0,0 1 0,0-1 0,-6 5 0,-14 7 0,12-10 5,1 0 0,-1-1 0,0 0 0,1-1-1,-23 1 1,-69-4-125,40-2-1154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4.62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24575,'6'0'0,"8"0"0,12 0 0,14 0 0,12 0 0,11 0 0,3 0 0,3 0 0,-11 0-8191</inkml:trace>
  <inkml:trace contextRef="#ctx0" brushRef="#br0" timeOffset="1">1626 34 24575,'77'0'-115,"277"-10"-1135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31.3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1 24575,'6'159'0,"-5"-147"0,0 1 0,1 0 0,4 16 0,-3-17 0,0 1 0,-1-1 0,1 21 0,2 100 0,-4-121 0,0 1 0,1-1 0,0 0 0,1 0 0,1 0 0,-1 0 0,2 0 0,0-1 0,9 16 0,-9-17 0,3 5 0,2 0 0,0-1 0,0 0 0,14 13 0,-12-14 0,-1 0 0,-1 1 0,0 0 0,10 19 0,-18-30 0,-1 0 0,1 0 0,-1 0 0,0 0 0,0 0 0,-1 0 0,1 0 0,0 4 0,-1-7 0,0 0 0,0 0 0,0 0 0,0 0 0,0 0 0,0 1 0,0-1 0,-1 0 0,1 0 0,0 0 0,0 0 0,0 0 0,0 0 0,0 1 0,0-1 0,0 0 0,0 0 0,0 0 0,0 0 0,-1 0 0,1 0 0,0 0 0,0 0 0,0 0 0,0 0 0,0 0 0,0 0 0,-1 1 0,1-1 0,0 0 0,0 0 0,0 0 0,0 0 0,0 0 0,0 0 0,-1 0 0,1 0 0,0 0 0,0 0 0,0-1 0,0 1 0,0 0 0,0 0 0,-1 0 0,1 0 0,0 0 0,0 0 0,0 0 0,0 0 0,0 0 0,-1 0 0,-13-13 0,7 4 0,0-1 0,0 1 0,1-1 0,0 0 0,1 0 0,-7-22 0,-18-30 0,20 41 0,-15-38 0,9 4 0,7 23 0,-1 0 0,-2 0 0,-28-55 0,35 78 0,2 0 0,-1 0 0,1 0 0,0-1 0,1 1 0,0-1 0,1 1 0,0-1 0,0 0 0,1 1 0,0-1 0,1 0 0,2-10 0,21 55 0,71 131 0,-84-143 0,16 34 0,-12-11 0,-8-23 0,0-1 0,1 0 0,1-1 0,2 0 0,21 34 0,-23-41 0,0 0 0,7 19 0,13 19 0,-20-38 0,-4-5 0,1 0 0,-1 0 0,2-1 0,-1 0 0,1-1 0,0 1 0,1-1 0,12 9 0,-20-16 0,0 1 0,1-1 0,-1 0 0,0 0 0,0 0 0,0 0 0,0 0 0,0 0 0,1 0 0,-1 0 0,0 0 0,0 0 0,0 1 0,0-1 0,1 0 0,-1 0 0,0 0 0,0 0 0,0 0 0,0 0 0,1 0 0,-1 0 0,0 0 0,0 0 0,0-1 0,0 1 0,1 0 0,-1 0 0,0 0 0,0 0 0,0 0 0,0 0 0,0 0 0,1 0 0,-1 0 0,0 0 0,0-1 0,0 1 0,0 0 0,0 0 0,0 0 0,0 0 0,1 0 0,-1-1 0,0 1 0,0 0 0,0 0 0,0-12 0,-8-12 0,5 18 0,-1 1 0,0 0 0,0 1 0,0-1 0,-10-7 0,14 13 0,0 0 0,0-1 0,-1 1 0,1-1 0,0 1 0,0-1 0,0 1 0,0-1 0,0 1 0,0 0 0,0-1 0,0 1 0,0-1 0,0 1 0,0-1 0,1 1 0,-1 0 0,0-1 0,0 1 0,0-1 0,1 1 0,-1-1 0,0 1 0,1-1 0,-1 0 0,0 1 0,1-1 0,-1 1 0,1 0 0,10 16 0,4 0 0,0-1 0,0-1 0,1-1 0,24 17 0,-8-11 0,55 27 0,-16-9 0,-61-32 0,1 0 0,-1-1 0,1-1 0,0 1 0,0-2 0,21 5 0,-19-5 0,0 1 0,0 0 0,-1 1 0,1 1 0,-1 0 0,21 14 0,12 6 0,21-1-1365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4.8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1 24575,'-1'1'0,"0"1"0,-1 1 0,0 1 0,0 1 0,1 0 0,0 1 0,1-1 0,-1 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24.15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1844 1 24575,'-1'102'0,"24"185"0,8-55 0,1 435 0,-49-112 0,12-307 0,5-219 0,-1-283 0,3-252 0,19 248 0,1-55 0,-23 291 0,1 35 0,0 39 0,-30 1368-749,28-1283 1498,2-343-763,19-475-612,46-16 626,-65 836 633,1-70-626,9 1217-7,19-1689 0,35-16 0,0 83 0,9-54 0,-69 543 0,-5 163-126,-23 710-461,21-976 587,2-21 0,-8 48 0,3-142 713,21-688-713,-13 703 0,3-386 0,-5 361 0,-19 774-119,-26 792 238,45-2655-119,-2 1114 0,-5 66 0,0 16 0,-18 394-387,16-174 194,-41 644 193,22-573 580,30-1584-1172,-3 782 1072,3 904-689,-16 855-162,-3-1084 1063,14-353-692,3-1676-739,0 3897 1379,0-3966-672,1 2105 78,-5 396-412,-32 1 25,28-519 375,-58 487 724,63-690-758,3-1854-739,-55 2951 683,-7-579 352,-11 102 143,74-647-379,-2 62-60,-1-385-238,4-379-344,6 707 582,-9 171 269,3 35 1,0 4 11,-2 46-281,-26 1087 0,8-945 0,19-1357 0,-1 592 0,0 510 0,-2-44 0,-1 35 0,-3 29 0,-22 242 0,15-116 0,-152 854 0,125-788 0,46-530 0,1-51 0,15-447 0,-21 1160 0,-3 163 0,-22-264 0,18-201 0,4-188 0,3 87 0,22-617 0,-5 488 0,-18 309 0,1-38 0,-1 421 0,1-534 0,-1 6 0,0 0 0,-7-41 0,6 58 0,-1 0 0,0 1 0,-1-1 0,1 1 0,-2-1 0,1 1 0,-1 0 0,0 0 0,0 1 0,-1-1 0,0 1 0,-9-9 0,0 0 0,9 10 0,0 0 0,0 0 0,0 0 0,-1 0 0,0 1 0,-10-6 0,14 9 0,1 1 0,-1-1 0,1 1 0,-1 0 0,1-1 0,-1 1 0,1 0 0,-1 0 0,1 0 0,-1 0 0,0 1 0,1-1 0,-1 0 0,1 1 0,-1-1 0,1 1 0,-1-1 0,1 1 0,-1 0 0,1-1 0,0 1 0,0 0 0,-1 0 0,1 0 0,0 0 0,0 0 0,0 0 0,0 1 0,0-1 0,0 0 0,0 0 0,0 1 0,0-1 0,1 1 0,-1-1 0,0 3 0,-9 12 0,1 1 0,1 0 0,1 0 0,0 1 0,1 0 0,1 0 0,0 1 0,2 0 0,-2 22 0,5-38 0,-1-5 0,-3-12 0,-2-21 0,3 19 0,-8-44 0,7 42 0,2 24 0,2 36 0,-1-19 0,1 0 0,1 1 0,1-1 0,1 0 0,11 42 0,-5-30 0,-1 0 0,-2 1 0,1 58 0,-4-54 0,0 210 0,-5-132 0,0-78 0,-2 0 0,-12 49 0,15-83 0,-2 3 0,1-11 0,0-21 0,0-38 0,5 18 0,1 1 0,17-71 0,-10 61 0,4-56 0,-17 161 0,1-22 0,-2 0 0,-8 45 0,-62 151 0,69-216 0,-2 0 0,1 0 0,-1-1 0,-9 12 0,15-22 0,0 0 0,0 0 0,0 1 0,0-1 0,0 0 0,0 0 0,0 0 0,0 0 0,-1 1 0,1-1 0,0 0 0,0 0 0,0 0 0,0 0 0,0 0 0,-1 0 0,1 1 0,0-1 0,0 0 0,0 0 0,0 0 0,-1 0 0,1 0 0,0 0 0,0 0 0,0 0 0,0 0 0,-1 0 0,1 0 0,0 0 0,0 0 0,0 0 0,-1 0 0,1 0 0,0 0 0,0 0 0,0 0 0,-1 0 0,1 0 0,0 0 0,0 0 0,0 0 0,0 0 0,-1-1 0,1 1 0,0 0 0,0 0 0,0 0 0,0 0 0,-4-14 0,2-16 0,2 29 0,0-9 0,0 0 0,-2 0 0,1 0 0,-1 1 0,0-1 0,-1 0 0,-7-15 0,10 25 0,0 0 0,0-1 0,0 1 0,0 0 0,0-1 0,0 1 0,0 0 0,-1 0 0,1-1 0,0 1 0,0 0 0,0 0 0,-1-1 0,1 1 0,0 0 0,0 0 0,-1-1 0,1 1 0,0 0 0,-1 0 0,1 0 0,0 0 0,-1 0 0,1-1 0,0 1 0,0 0 0,-1 0 0,1 0 0,0 0 0,-1 0 0,1 0 0,0 0 0,-1 0 0,1 0 0,0 0 0,-1 0 0,1 0 0,0 1 0,-1-1 0,-12 12 0,-8 25 0,19-34 0,-7 14 0,0 0 0,1 1 0,1 0 0,1 0 0,0 1 0,2 0 0,0 0 0,1 0 0,-1 36 0,4-27 0,-1 0 0,-2 0 0,-1-1 0,0 1 0,-17 48 0,6-23 0,-10 26 0,9-39 0,9-22 0,0 1 0,-1-2 0,-1 1 0,-11 16 0,16-30 0,0 1 0,-1-1 0,1 0 0,-1 0 0,1-1 0,-1 0 0,0 1 0,0-1 0,-1-1 0,1 1 0,-1-1 0,-7 2 0,-10 2 0,-40 6 0,51-10 0,-5 1 0,1-1 0,0-1 0,-1-1 0,1 0 0,0-1 0,-22-4 0,36 5 0,0-1 0,0 1 0,1-1 0,-1 0 0,0 0 0,0 0 0,1 0 0,-1 0 0,0 0 0,1 0 0,0 0 0,-1 0 0,1-1 0,-1 1 0,1-1 0,0 1 0,0-1 0,0 1 0,0-1 0,0 0 0,-1-2 0,1 0 0,1 1 0,-1-1 0,1 1 0,0 0 0,0-1 0,0 1 0,0-1 0,0 1 0,1-1 0,0 1 0,1-4 0,2-5 0,0 1 0,1-1 0,1 1 0,-1 1 0,14-18 0,-4 9 0,20-29 0,-33 46 0,0-1 0,-1 0 0,0 1 0,1-1 0,-1 0 0,-1 0 0,1 0 0,0 0 0,-1 0 0,1 0 0,-1 0 0,0 0 0,0 0 0,0 0 0,-1-5 0,1 8 0,0-1 0,0 1 0,0-1 0,0 1 0,0-1 0,0 1 0,0-1 0,-1 1 0,1-1 0,0 1 0,0-1 0,0 1 0,-1 0 0,1-1 0,0 1 0,-1-1 0,1 1 0,0 0 0,-1-1 0,1 1 0,-1 0 0,1-1 0,0 1 0,-1 0 0,1 0 0,-1-1 0,1 1 0,-1 0 0,1 0 0,-1 0 0,1 0 0,-1-1 0,1 1 0,-1 0 0,1 0 0,-1 0 0,1 0 0,-1 0 0,1 0 0,-1 1 0,1-1 0,-1 0 0,1 0 0,-1 0 0,1 0 0,-1 1 0,1-1 0,-1 0 0,1 0 0,0 1 0,-1-1 0,1 0 0,-1 1 0,1-1 0,0 0 0,-1 1 0,1-1 0,0 1 0,-1-1 0,1 0 0,0 1 0,0 0 0,-26 33 0,22-28 0,-12 18 0,-1 2 0,-1-2 0,-2 0 0,-24 25 0,37-43 0,-1 1 0,0-1 0,0-1 0,0 1 0,-1-1 0,0-1 0,1 0 0,-2 0 0,1-1 0,0 0 0,-1 0 0,1-1 0,-21 2 0,-34-5 0,50-1 0,-1 2 0,1 0 0,0 0 0,0 1 0,-15 3 0,26-2 0,-1 0 0,1 0 0,1-1 0,-1 2 0,0-1 0,0 0 0,1 0 0,-1 1 0,1 0 0,0-1 0,0 1 0,0 0 0,0 0 0,0 0 0,1 0 0,-1 0 0,1 1 0,-2 3 0,1-2 0,0 0 0,0 0 0,-1 0 0,0 0 0,0-1 0,0 1 0,-5 4 0,-14 9-682,-37 25-1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55.111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4430 425 24575,'-917'0'0,"725"8"0,-7 1 0,-876-9 0,1070 0 0,1 0 0,0 0 0,0 0 0,-1 0 0,1-1 0,0 1 0,0-1 0,0 0 0,0 0 0,-4-2 0,9 2 0,-1 1 0,0-1 0,1 1 0,-1-1 0,1 0 0,-1 1 0,1 0 0,-1-1 0,1 1 0,-1-1 0,1 1 0,0-1 0,-1 1 0,1 0 0,-1 0 0,1-1 0,0 1 0,-1 0 0,1 0 0,0 0 0,-1 0 0,1-1 0,1 1 0,23-7 0,145-22 0,245-10 0,174 29 0,-269 8 0,-173-4 0,0-7 0,-1-6 0,266-71 0,-404 87 0,-2 2 0,0 0 0,0-1 0,-1 0 0,1-1 0,7-3 0,-18 4 0,0 1 0,0 0 0,0 0 0,0 0 0,0 1 0,-5 0 0,-1075-1-935,503 3 976,560-2-41,15 1 0,1 0 0,-1-1 0,0 0 0,0-1 0,1 1 0,-1-1 0,0 0 0,1-1 0,-1 0 0,-7-3 0,14 5 8,0 0 0,0 0 0,-1 0-1,1 0 1,0 0 0,0 0 0,0 0-1,0-1 1,0 1 0,-1 0 0,1 0-1,0 0 1,0 0 0,0 0 0,0 0 0,0-1-1,0 1 1,0 0 0,0 0 0,-1 0-1,1 0 1,0-1 0,0 1 0,0 0-1,0 0 1,0 0 0,0 0 0,0-1-1,0 1 1,0 0 0,0 0 0,0 0 0,0 0-1,0-1 1,0 1 0,0 0 0,1 0-1,-1 0 1,0 0 0,0-1 0,0 1-1,0 0 1,0 0 0,0 0 0,0 0-1,0 0 1,0-1 0,1 1 0,11-7 332,15-1-167,359-52-173,4 36 0,-131 21 0,-804 11 0,53 2 0,716-35 0,-187 20 0,338-49 0,-532 52 0,-1198 3 0,1046 16 0,2 0 0,194-9 0,-2 1 0,95-8 0,-37 6 0,37-3 0,-37 1 0,-251-5 0,327-2 0,0 0 0,24-6 0,6-1 0,35-1 0,135-25 0,-287 32 0,-671 17 0,708-14 0,18 0 0,0 1 0,0 0 0,-17 4 0,30-5 0,0 0 0,0 0 0,1 0 0,-1 0 0,0 0 0,0 1 0,0-1 0,1 0 0,-1 0 0,0 0 0,0 0 0,0 1 0,0-1 0,0 0 0,0 0 0,1 0 0,-1 1 0,0-1 0,0 0 0,0 0 0,0 0 0,0 1 0,0-1 0,0 0 0,0 0 0,0 0 0,0 1 0,0-1 0,0 0 0,0 0 0,0 1 0,0-1 0,0 0 0,0 0 0,0 0 0,-1 1 0,1-1 0,0 0 0,0 0 0,0 0 0,0 1 0,0-1 0,0 0 0,-1 0 0,1 0 0,0 0 0,0 1 0,0-1 0,0 0 0,-1 0 0,1 0 0,0 0 0,0 0 0,0 0 0,-1 0 0,1 0 0,0 0 0,0 0 0,-1 0 0,1 1 0,0-1 0,18 7 0,177 27 0,-103-21 0,315 23 0,-182-21 0,47 2 0,-172-16 0,333 8 0,-224-3 0,-85-4 0,125 19 0,-108-12 0,-53-5 0,-49 0 0,69 18 0,-15-2 0,-63-13 0,0 1 0,38 16 0,8 2 0,-60-22 0,0-1 0,21 2 0,6 0 0,-20-1 0,-1-1 0,-1 2 0,32 9 0,-40-9 0,-8-4 0,-1 1 0,1 0 0,0 0 0,0 0 0,-1 0 0,1 1 0,5 4 0,-9-6 0,0 0 0,-1 0 0,1 0 0,0 0 0,-1 1 0,1-1 0,0 0 0,-1 0 0,0 1 0,1-1 0,-1 0 0,0 1 0,0-1 0,1 0 0,-1 1 0,0-1 0,-1 0 0,1 1 0,0-1 0,0 0 0,0 0 0,-1 1 0,1-1 0,-1 0 0,1 0 0,-1 1 0,1-1 0,-1 0 0,0 0 0,1 0 0,-1 0 0,0 0 0,0 0 0,-1 2 0,-2 1 0,0-1 0,0 1 0,-1 0 0,1-1 0,-1 0 0,0 0 0,1 0 0,-1-1 0,0 0 0,-8 3 0,-20 10 0,22-8 0,-1-1 0,-1 0 0,1 0 0,-1-2 0,0 1 0,0-2 0,-1 0 0,1 0 0,-1-1 0,1-1 0,-1 0 0,-15-1 0,-985-4 0,565 6 0,476-2 0,53 2 0,1-5 0,148-23 0,-226 25-50,12-1-279,-1-2 0,1 0 1,21-9-1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5:56.77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2117 1 24575,'-2117'0'-1365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17.09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1503 24 24575,'0'-1'0,"0"0"0,-1 0 0,1 0 0,0 0 0,-1 0 0,1 0 0,-1 1 0,0-1 0,1 0 0,-1 0 0,0 1 0,1-1 0,-1 0 0,0 1 0,0-1 0,0 1 0,0-1 0,1 1 0,-1-1 0,0 1 0,0-1 0,0 1 0,0 0 0,0 0 0,0-1 0,0 1 0,-2 0 0,-31-4 0,30 4 0,-354-3 0,183 6 0,120-4 0,17 0 0,-1 1 0,1 1 0,0 2 0,0 2 0,-55 15 0,69-12 0,0 0 0,-1-2 0,0-1 0,0-1 0,-42 2 0,52-5 0,1 1 0,0 1 0,0 0 0,0 0 0,0 2 0,1 0 0,-1 0 0,-17 11 0,30-16 0,0 0 0,0 1 0,1-1 0,-1 0 0,0 1 0,1-1 0,-1 1 0,0-1 0,1 1 0,-1-1 0,1 1 0,-1-1 0,1 1 0,-1-1 0,1 1 0,-1 0 0,1-1 0,-1 1 0,1 0 0,0-1 0,0 1 0,-1 0 0,1 0 0,0-1 0,0 2 0,0-1 0,0-1 0,1 1 0,-1 0 0,1 0 0,-1-1 0,1 1 0,-1-1 0,1 1 0,-1 0 0,1-1 0,-1 1 0,1-1 0,0 1 0,0-1 0,-1 1 0,1-1 0,0 0 0,1 1 0,40 10 0,46-4 0,131-8 0,-82-1 0,230 2 0,-1457 0-1365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19.54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24 24575,'0'-1'0,"0"0"0,1 0 0,-1 0 0,0 0 0,1 0 0,-1 0 0,1 1 0,0-1 0,-1 0 0,1 0 0,0 1 0,-1-1 0,1 0 0,0 1 0,0-1 0,0 0 0,0 1 0,-1 0 0,1-1 0,0 1 0,0-1 0,0 1 0,0 0 0,0 0 0,0-1 0,0 1 0,2 0 0,31-4 0,-30 4 0,354-3 0,-183 6 0,227-3-1365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0.73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24575,'0'3'0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1.12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24575,'0'0'-8191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1.89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24575,'0'0'-8191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2.841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24575,'0'0'-8191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3.26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24575,'4'0'0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5.2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24575,'0'-1'0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23.811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24575,'0'0'-8191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25.62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1859 1 24575,'-12'1'0,"1"0"0,0 1 0,-1 1 0,1 0 0,1 0 0,-17 8 0,-31 9 0,41-16 0,-148 30 0,-13 8 0,69-20 0,57-11 0,-95 9 0,-25 1 0,27-1 0,-65-15 0,51-2 0,-43 4 0,51 7-1365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24.36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89 24575,'718'0'0,"-615"-8"0,226-6 0,-24 8 0,139 6 0,-440-1 0,1 0 0,0 0 0,0-1 0,-1 1 0,1-1 0,-1 0 0,1 0 0,-1-1 0,0 1 0,0-1 0,4-4 0,29-14 0,-23 17 0,1 1 0,0 1 0,0 0 0,0 1 0,0 0 0,0 1 0,16 2 0,15 0 0,116 12 0,92-6 0,-247-8 0,1 0 0,1 1 0,-1 0 0,1 0 0,12 4 0,-23-1 0,-9 0 0,-10 1 0,-79 18-1365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8:06.49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1159 71 24575,'-13'1'0,"-1"1"0,1 0 0,0 1 0,0 0 0,0 1 0,-13 7 0,12-6 0,1 0 0,-1-1 0,-1 0 0,1-1 0,-15 1 0,-147-3 0,81-2 0,79 0 0,1-1 0,0 0 0,0-1 0,-19-7 0,19 6 0,-1 0 0,0 0 0,-29-1 0,-327 6 0,351 0 0,1 2 0,0 0 0,-34 10 0,44-9 0,11-1 0,22 2 0,35-3 0,756-2 0,-781-2 0,-1-2 0,1-1 0,34-10 0,54-7 0,-89 17 0,1-2 0,50-16 0,-58 14 0,0 2 0,0 0 0,1 2 0,-1 1 0,36-1 0,-26 4 0,-19 1 0,0-1 0,0 2 0,0 0 0,0 1 0,0 0 0,-1 1 0,24 8 0,8 10 0,-16-6 0,43 12 0,-31-12 0,-29-10 0,-1 0 0,1-1 0,0-1 0,0 0 0,27 2 0,162-7-1365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8:08.35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0 24575,'0'2'0,"1"-1"0,-1 0 0,1 0 0,-1 1 0,1-1 0,-1 0 0,1 0 0,0 0 0,0 0 0,0 0 0,0 0 0,0 0 0,0 0 0,0 0 0,0 0 0,0 0 0,0-1 0,0 1 0,0 0 0,1-1 0,-1 1 0,0-1 0,2 1 0,36 11 0,-32-11 0,33 7 0,1-2 0,0-2 0,1-2 0,68-4 0,-18 0 0,303 2-1365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28.391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484 1835 24575,'-24'2'0,"2"0"0,-1 2 0,-33 9 0,-4 1 0,29-8 0,-3 1 0,0 0 0,0-3 0,0-1 0,-52-2 0,85-1 0,0 0 0,0 0 0,1-1 0,-1 1 0,0 0 0,0-1 0,1 1 0,-1 0 0,0-1 0,1 1 0,-1-1 0,1 0 0,-1 1 0,1-1 0,-1 1 0,1-1 0,-1 0 0,1 1 0,-1-1 0,1 0 0,0 1 0,-1-1 0,1 0 0,0 0 0,0 1 0,0-1 0,-1-1 0,-2-30 0,-1 3 0,1 19 0,0 1 0,1-1 0,-2-19 0,-2-5 0,3 8 0,1 1 0,1-1 0,1 1 0,4-29 0,1-4 0,3 1 0,21-79 0,-7 57 0,31-98 0,-15 71 0,-28 78 0,11-50 0,-2 7 0,33-98 0,-41 136 0,-1-1 0,7-40 0,5-30 0,-13 70 0,-2 0 0,6-60 0,-14-113-1365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1.311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15 1956 24575,'-7'-58'0,"0"-3"0,7-343 0,2 377 0,1-1 0,2 1 0,0 0 0,11-29 0,9-53 0,-9 28 0,3-29 0,-16 78 0,9-121 0,-14 126 0,0 1 0,-2 0 0,0 0 0,-2 0 0,-15-41 0,18 53 0,1 1 0,0 0 0,1-1 0,1 1 0,0-1 0,3-15 0,-1-16 0,-9-335 0,5 361 0,1-8 0,1 27 0,0-1 0,0 1 0,0 0 0,1 0 0,-1 0 0,0-1 0,0 1 0,0 0 0,1 0 0,-1 0 0,0 0 0,0-1 0,0 1 0,1 0 0,-1 0 0,0 0 0,0 0 0,1 0 0,-1 0 0,0 0 0,0 0 0,1 0 0,-1 0 0,0 0 0,0 0 0,1 0 0,-1 0 0,0 0 0,0 0 0,1 0 0,-1 0 0,0 0 0,1 0 0,16 10 0,19 22 0,-22-20 0,0 0 0,1 0 0,1-1 0,20 10 0,-16-10-96,-17-8 26,1-1-1,-1 0 1,1 0-1,-1 0 1,1-1-1,0 1 1,0-1-1,0 0 1,0 0-1,0 0 1,0 0-1,0-1 1,0 1-1,0-1 1,0 0-1,0-1 0,4 0 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4.74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24575,'0'0'-8191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5.07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24575,'0'0'-8191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5.59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5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24575,'0'281'-1365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5.92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24575,'0'1'0,"0"2"0,0 1 0,0 2 0,0 0 0,0 1 0,0 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6.28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24575,'0'1'0,"0"2"0,0 1 0,1 2 0,1 0 0,-1 1 0,1 1 0,-1-1 0,-1 0 0,0 1 0,0-1 0</inkml:trace>
  <inkml:trace contextRef="#ctx0" brushRef="#br0" timeOffset="1">50 198 24575,'7'104'0,"-2"-68"-1365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6.60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24575,'0'1'0,"1"3"0,1 3 0,0 1 0,2-1 0,0 1 0,0-1 0,-1 1 0,1-1 0,-2 0 0,-1 0 0,2 0 0,0 0 0</inkml:trace>
  <inkml:trace contextRef="#ctx0" brushRef="#br0" timeOffset="1">114 163 24575,'1'1'0,"2"2"0,2 0 0,2 0 0,1-1 0,1-1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6.93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1 0 24575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7.26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697 1 24575,'1'0'0,"1"1"0,-1 2 0,0 1 0</inkml:trace>
  <inkml:trace contextRef="#ctx0" brushRef="#br0" timeOffset="1">259 1122 24575,'-9'20'0,"3"-7"0,0 0 0,-1-1 0,0 0 0,-10 12 0,14-21 0,0 0 0,0 0 0,0 0 0,0-1 0,0 1 0,0-1 0,-1 0 0,1 0 0,-1 0 0,0 0 0,0 0 0,1-1 0,-1 0 0,0 0 0,0 0 0,0 0 0,0-1 0,-7 1 0,-121 6-1365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7.60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210 1 24575,'-4'1'0,"1"0"0,0 0 0,0 0 0,0 1 0,0-1 0,0 1 0,-6 4 0,-7 3 0,0-2-107,-130 49-1151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7.93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225 1 24575,'-8'1'0,"1"0"0,-1 0 0,0 1 0,1 0 0,0 0 0,-14 7 0,13-5 0,-1 0 0,0-1 0,0-1 0,-12 3 0,-43 9 117,25-4-1599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8.26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430 1 24575,'-63'43'0,"56"-37"0,0 0 0,0-1 0,0 1 0,-1-1 0,1-1 0,-1 1 0,-1-1 0,-10 3 0,-2 0 0,0-2 0,-28 4 0,29-4 44,0 0-1,-37 16 0,36-13-790,-45 12-1</inkml:trace>
  <inkml:trace contextRef="#ctx0" brushRef="#br0" timeOffset="1">0 177 24575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8.59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2 24575,'0'-1'0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8.95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1.7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1625 0 24575,'-2'3'0,"0"0"0,0 0 0,0 0 0,-1 0 0,1 0 0,-1 0 0,0-1 0,1 1 0,-1-1 0,0 0 0,0 0 0,-5 3 0,1-1 0,-23 17 0,-1-2 0,-1-2 0,-1 0 0,0-3 0,-47 15 0,-182 36 0,180-48 0,44-11 0,-1-2 0,1-1 0,-67-5 0,23 0 0,-260-13 0,292 15 0,42 0 0,0 1 0,0-1 0,0 0 0,0-1 0,0 1 0,0-2 0,0 1 0,0-1 0,0 0 0,1-1 0,-12-5 0,1-2 0,9 4 0,-1 1 0,1-2 0,-13-10 0,14 9 0,-31-28 0,-42-51 0,81 87 0,0 0 0,0 0 0,0 0 0,0 0 0,0 0 0,0 0 0,0 0 0,0 0 0,1 0 0,-1 0 0,0 0 0,0 0 0,0 0 0,0 0 0,0 0 0,0 0 0,0 0 0,0 0 0,0 0 0,0 0 0,0 0 0,0 0 0,0 0 0,1 0 0,-1-1 0,0 1 0,0 0 0,0 0 0,0 0 0,0 0 0,0 0 0,0 0 0,0 0 0,0 0 0,0 0 0,0 0 0,0 0 0,0 0 0,0 0 0,0-1 0,0 1 0,0 0 0,0 0 0,0 0 0,0 0 0,0 0 0,0 0 0,0 0 0,0 0 0,0 0 0,0-1 0,14 8 0,17 10 0,36 27 0,1-2 0,85 37 0,-123-67 0,1 0 0,0-2 0,1-1 0,0-1 0,0-2 0,1-2 0,0-1 0,36-1 0,-49-2 0,26-2 0,-46 2 0,0 0 0,0 0 0,-1 0 0,1 0 0,0 0 0,0 0 0,0 0 0,0 0 0,0 0 0,0 0 0,0 0 0,0 0 0,0-1 0,0 1 0,0 0 0,0 0 0,-1 0 0,1 0 0,0 0 0,0 0 0,0 0 0,0 0 0,0 0 0,0 0 0,0 0 0,0 0 0,0 0 0,0-1 0,0 1 0,0 0 0,0 0 0,0 0 0,0 0 0,0 0 0,0 0 0,0 0 0,0 0 0,0 0 0,0 0 0,0 0 0,0-1 0,0 1 0,0 0 0,0 0 0,0 0 0,0 0 0,0 0 0,0 0 0,0 0 0,0 0 0,0 0 0,1 0 0,-1 0 0,0 0 0,0 0 0,0-1 0,0 1 0,0 0 0,0 0 0,0 0 0,0 0 0,0 0 0,0 0 0,0 0 0,0 0 0,1 0 0,-1 0 0,0 0 0,-11-6 0,-14-4 0,-122-44 0,-163-50 0,298 101 0,-11-3 0,39 14 0,-13-6 0,14 5 0,0 0 0,0-1 0,1-1 0,0-1 0,29 4 0,53-7 0,-62-1 0,42 3 0,3 18-1365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39.28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24575,'2'0'0,"0"0"0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7.13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24575,'0'0'-8191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7.475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20 1 24575,'-3'0'0,"-3"0"0,-5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7.821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273 1 24575,'-3'0'0,"-4"0"0,-3 0 0,-6 0 0,-4 0 0,0 0 0,0 0 0,0 0 0,1 0 0,1 0 0,0 0 0,1 0 0,0 0 0,0 0 0,0 0 0,0 0 0,1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8.17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269 1 24575,'-2'0'0,"-5"0"0,-4 0 0,-2 0 0,-2 0 0,-2 0 0,0 0 0,-1 0 0,0 0 0,1 0 0,-1 0 0,1 0 0,0 0 0,-3 0 0,-1 0 0,1 0 0,0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8.51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821 1 24575,'-3'0'0,"-4"0"0,-6 0 0,-4 0 0,-2 0 0,-1 0 0,1 0 0,0 0 0,0 0 0</inkml:trace>
  <inkml:trace contextRef="#ctx0" brushRef="#br0" timeOffset="1">313 1 24575,'-3'0'0,"-4"0"0,-3 0 0,-3 0 0,-6 0 0,-1 0 0,-4 0 0,-3 0 0,-1 0 0,3 0 0,2 0 0,-1 0 0,1 0 0,2 0 0,-2 0 0,0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8.85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678 1 24575,'-3'0'0,"-3"0"0,-5 0 0,-2 0 0,-3 0 0,0 0 0,-2 0 0,-2 0 0,-2 0 0,1 0 0,1 0 0,1 0 0,0 0 0</inkml:trace>
  <inkml:trace contextRef="#ctx0" brushRef="#br0" timeOffset="1">136 1 24575,'-3'0'0,"-4"0"0,-3 0 0,-3 0 0,-2 0 0,-2 0 0,-1 0 0,1 0 0,-1 0 0,1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9.20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305 1 24575,'-3'0'0,"-4"0"0,-3 0 0,0 3 0,-2 1 0,-1 2 0,-2 1 0,0-2 0,-1 0 0,-1-3 0</inkml:trace>
  <inkml:trace contextRef="#ctx0" brushRef="#br0" timeOffset="1">0 35 24575,'0'0'-8191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9.53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24575,'328'0'-1365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3.78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2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24575,'0'0'0,"3"0"0,0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4.17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24575,'2'0'0,"2"0"0,4 0 0,3 0 0,1 0 0,2 0 0,1 0 0</inkml:trace>
  <inkml:trace contextRef="#ctx0" brushRef="#br0" timeOffset="1">275 22 24575,'2'0'0,"2"0"0,3 0 0,1 0 0,2 0 0,0 0 0,1 0 0,0 0 0,0 0 0,0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4.50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24575,'2'0'0,"2"0"0,3 0 0,1 0 0,1 0 0,2 0 0,0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4.83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24575,'2'0'0,"2"0"0,2 0 0,4 0 0,2 0 0,1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5.17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24575,'0'0'-8191</inkml:trace>
  <inkml:trace contextRef="#ctx0" brushRef="#br0" timeOffset="0.99">32 1 24575,'0'0'-8191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48.155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0 24575,'615'0'0,"-589"2"59,47 7 0,-47-4-800,49 1-1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48.95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1 0 24575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49.33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24575,'0'0'-8191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49.66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35 0 24575,'-2'0'0,"-2"0"0,-3 0 0,-3 0 0,-2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49.98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488 0 24575,'-2'0'0,"-2"0"0,-2 0 0,-2 0 0,-2 0 0,0 0 0,-1 0 0,0 0 0,0 0 0,0 0 0,0 0 0,-2 0 0,0 0 0,0 0 0</inkml:trace>
  <inkml:trace contextRef="#ctx0" brushRef="#br0" timeOffset="1">139 11 24575,'-2'0'0,"-2"0"0,-2 0 0,-3 0 0,0 0 0,-2 0 0,0 0 0,1 0 0,-2 0 0,1 0 0,1 0 0,-1 0 0,0 0 0,1 0 0,-1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0.33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297 1 24575,'-2'0'0,"-2"0"0,-3 0 0,-1 0 0,-2 0 0,0 0 0,-1 0 0,0 0 0,0 0 0</inkml:trace>
  <inkml:trace contextRef="#ctx0" brushRef="#br0" timeOffset="1">75 11 24575,'-2'0'0,"-2"0"0,-3 0 0,-1 0 0,-2 0 0,0 0 0,-1 0 0,0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2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 24575,'1'0'0,"2"0"0,2 0 0</inkml:trace>
  <inkml:trace contextRef="#ctx0" brushRef="#br0" timeOffset="1">170 2 24575,'0'-1'0,"3"1"0,0 0 0,1 0 0,1 0 0,0 0 0,0 0 0,1 0 0,1 0 0,3 0 0,3 0 0,1 0 0,1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0.68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41 0 24575,'-2'0'0,"-2"0"0,-2 0 0,-2 0 0,-2 0 0,0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1.02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360 0 24575,'-2'0'0,"-4"0"0,-2 0 0,-3 0 0,-1 0 0,1 0 0,-1 0 0,1 0 0,-3 0 0,1 0 0,0 0 0,1 0 0</inkml:trace>
  <inkml:trace contextRef="#ctx0" brushRef="#br0" timeOffset="1">74 0 24575,'-2'0'0,"-2"0"0,-2 0 0,-2 0 0,-2 0 0,0 0 0,-1 0 0,0 0 0,0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1.35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96 0 24575,'-2'0'0,"-2"0"0,-2 0 0,-3 0 0,0 0 0,-2 0 0,0 0 0,0 0 0,0 0 0,0 0 0,0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1.715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 0 24575,'-2'0'0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2.04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24575,'0'0'-8191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2.37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0 24575,'223'0'-1365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7:52.70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24575,'2'0'0,"2"0"0,3 0 0,1 0 0,2 0 0,0 0 0,1 0 0</inkml:trace>
  <inkml:trace contextRef="#ctx0" brushRef="#br0" timeOffset="1">138 0 24575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5.59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83 0 24575,'0'3'0,"-3"1"0,-4 3 0,-3 0 0,-3-2 0,-3 0 0,0-3 0,-2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5.92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119 1 24575,'-3'0'0,"-4"0"0,-3 0 0,-4 0 0,-1 0 0,-2 0 0,0 0 0,-1 0 0,1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6.255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1225 35 24575,'-3'0'0,"-4"0"0,-3 0 0,-3 0 0,-6 0 0,-4 0 0,-2 0 0,-2 0 0,0 0 0,0 0 0,-2 0 0,-2 0 0,-4 0 0,-1 0 0,-2 0 0,1-3 0</inkml:trace>
  <inkml:trace contextRef="#ctx0" brushRef="#br0" timeOffset="1">311 0 24575,'-3'0'0,"-4"0"0,-3 0 0,-7 0 0,-2 0 0,-1 0 0,-1 0 0,2 0 0,-3 0 0,0 0 0,0 0 0,2 0 0,1 0 0,-2 0 0,0 0 0,-3 0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2.8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54 24575,'1'0'0,"1"0"0,2 0 0,0 0 0,1 0 0,2 0 0,-1 0 0,1 0 0,-1 0 0,1-1 0</inkml:trace>
  <inkml:trace contextRef="#ctx0" brushRef="#br0" timeOffset="1">217 11 24575,'1'0'0,"1"0"0,1 0 0,2-1 0,-1 0 0,3-1 0,0-1 0,2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6.64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356 17 24575,'-3'0'0,"-4"0"0,-3 0 0</inkml:trace>
  <inkml:trace contextRef="#ctx0" brushRef="#br0" timeOffset="1">1 0 24575,'0'0'-8191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7.021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0 24575,'0'0'-8191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7.41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24575,'0'0'-8191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7.77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0 24575,'3'0'0,"4"0"0,6 0 0,4 0 0,5 0 0,2 0 0,2 0 0,2 0 0,3 0 0,2 0 0,3 0 0,2 0 0,0 0 0,-1 0 0,3 0 0,2 0 0,0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8.10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24575,'532'0'-1365</inkml:trace>
  <inkml:trace contextRef="#ctx0" brushRef="#br0" timeOffset="1">762 0 24575,'3'0'0,"3"0"0,10 0 0,8 3 0,3 1 0,-1 0 0,-1 2 0,-3 0 0,-2-1 0,-1-2 0,-1 0 0,-1-2 0,0 0 0,-1-1 0,1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8.43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807 0 24575,'-101'0'0,"-175"23"0,162-8-682,-201-1-1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8.78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1 0 24575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9.12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421 16 24575,'-2'0'0,"-5"0"0,-3 0 0,-4 0 0,-1 0 0,-2 0 0,0 0 0,-1 0 0,1 0 0,-1 0 0</inkml:trace>
  <inkml:trace contextRef="#ctx0" brushRef="#br0" timeOffset="1">83 16 24575,'-3'0'0,"-4"0"0,-3-3 0,-3-1 0,-3 1 0,0 0 0,-2 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9.46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72 17 24575,'0'0'-8191</inkml:trace>
  <inkml:trace contextRef="#ctx0" brushRef="#br0" timeOffset="1">4 0 24575,'-3'0'0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39.82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3.1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0.16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0.49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</inkml:trace>
  <inkml:trace contextRef="#ctx0" brushRef="#br0" timeOffset="1">0 1 24575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0.83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24575,'3'0'0,"4"0"0,3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1.16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24575,'0'0'-8191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1.54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24575,'0'0'-8191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1.90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49 1 24575,'-3'0'0,"-4"3"0,-3 4 0,-3 3 0,-3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2.30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76 1 24575,'0'3'0,"0"4"0,0 3 0,0 6 0,-3 6 0,-3 5 0,-2 1 0,2 1 0,-2-1 0,1 0 0,1-1 0,-1 0 0,1-2 0,1-2 0,1-2 0,-1-4 0,1-3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2.64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24575,'0'0'-8191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2.981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193 134 24575,'0'3'0,"0"3"0,0 5 0</inkml:trace>
  <inkml:trace contextRef="#ctx0" brushRef="#br0" timeOffset="1">25 66 24575,'-3'-3'0,"-1"-4"0,0-3 0,1-4 0,-2-1 0,0-2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3.312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24575,'0'3'0,"0"4"0,0 6 0,0 4 0,0 5 0,0 4 0,0 1 0,0-1 0,0 0 0,0 2 0,0-1 0,0 0 0,0-1 0,0-2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3.4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101 1 24575,'0'-1'-8191</inkml:trace>
  <inkml:trace contextRef="#ctx0" brushRef="#br0" timeOffset="1">27 38 24575,'-1'0'0,"-1"2"0,-1 0 0,-2 0 0,1 0 0,-2 1 0,1-1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3.67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79 24575,'0'-3'0,"0"-3"0,0-4 0,0-7 0,0-2 0,0-4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5.55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417 152 24575,'-2'101'0,"0"-20"0,13 117 0,-11-197 0,1 10 0,1 1 0,1-1 0,5 18 0,-7-27 0,-1-1 0,1 1 0,0-1 0,0 1 0,0-1 0,-1 1 0,1-1 0,1 0 0,-1 1 0,0-1 0,0 0 0,0 0 0,1 0 0,2 2 0,-3-3 0,0 0 0,0 0 0,0 1 0,0-1 0,0 0 0,0 0 0,0 0 0,0 0 0,0-1 0,0 1 0,0 0 0,0 0 0,0-1 0,0 1 0,0 0 0,0-1 0,0 1 0,0-1 0,0 0 0,0 1 0,0-1 0,0 0 0,-1 1 0,1-1 0,0 0 0,0-1 0,8-9 0,-1 0 0,0 0 0,-1-1 0,0 0 0,-1-1 0,0 1 0,4-18 0,21-40 0,6 1 0,-12 21 0,42-61 0,-66 108 0,0-1 0,0 1 0,0-1 0,0 1 0,0 0 0,0-1 0,1 1 0,-1 0 0,0 0 0,1 0 0,-1 0 0,1 0 0,-1 0 0,1 0 0,-1 0 0,1 0 0,0 1 0,-1-1 0,1 1 0,3-1 0,-3 1 0,0 1 0,-1 0 0,1 0 0,0 0 0,-1 0 0,1 0 0,-1 0 0,1 0 0,-1 0 0,0 1 0,1-1 0,-1 0 0,0 1 0,0-1 0,0 1 0,0 0 0,0-1 0,0 1 0,1 3 0,61 130 0,81 251 0,-144-385 0,0 0 0,1 0 0,-1 0 0,0 0 0,1 0 0,-1 0 0,0 0 0,1 0 0,-1 0 0,1 0 0,-1-1 0,1 1 0,0 0 0,-1 0 0,1 0 0,0-1 0,0 1 0,-1 0 0,1-1 0,0 1 0,0-1 0,0 1 0,0-1 0,0 1 0,1 0 0,-1-2 0,1 1 0,-1 0 0,0 0 0,0-1 0,0 1 0,1-1 0,-1 1 0,0-1 0,0 1 0,0-1 0,0 0 0,0 0 0,0 1 0,0-1 0,0 0 0,0 0 0,0-1 0,6-7 0,-1 1 0,-1 0 0,9-19 0,7-24 0,14-54 0,-1 1 0,-26 83 0,-1 1 0,-2-2 0,0 1 0,-1-1 0,2-39 0,-9 276 0,5-327 0,-4-138 0,1 232 0,-1-1 0,-8-30 0,6 114 0,4 30 0,1-55 0,-1-30 0,0-12 0,-1-86 0,1 88 0,0-1 0,0 0 0,1 1 0,-1-1 0,0 1 0,0-1 0,0 1 0,0-1 0,0 1 0,-1-1 0,1 1 0,0-1 0,0 1 0,0-1 0,0 0 0,-1 1 0,1 0 0,0-1 0,0 1 0,-1-1 0,1 1 0,0-1 0,-1 1 0,1-1 0,0 1 0,-1 0 0,1-1 0,-1 1 0,1 0 0,-1-1 0,0 1 0,-11 11 0,-7 27 0,0 13 0,8-17 0,-2-1 0,-21 41 0,34-73 0,-1 0 0,1 0 0,-1 0 0,0 0 0,1 0 0,-1 0 0,0 0 0,1 0 0,-1 0 0,0 0 0,0 0 0,0-1 0,0 1 0,0 0 0,0-1 0,0 1 0,0 0 0,0-1 0,-2 1 0,2-1 0,0 0 0,1 0 0,-1-1 0,1 1 0,-1 0 0,0-1 0,1 1 0,-1 0 0,1-1 0,-1 1 0,1-1 0,-1 1 0,1-1 0,-1 1 0,1-1 0,-1 1 0,1-1 0,0 1 0,-1-1 0,1 0 0,0 1 0,0-1 0,-1 1 0,1-2 0,-2-5 0,0 1 0,1-1 0,-1 0 0,2 0 0,-1-8 0,0-7 0,-1-1 0,-1 1 0,-8-37 0,11 58 0,-1 1 0,1-1 0,0 0 0,0 1 0,0-1 0,0 0 0,-1 1 0,1-1 0,0 0 0,-1 1 0,1-1 0,-1 0 0,1 1 0,0-1 0,-1 1 0,1-1 0,-1 1 0,0-1 0,1 1 0,-1-1 0,1 1 0,-1 0 0,0-1 0,0 1 0,0 0 0,1 0 0,-1 0 0,0 1 0,1-1 0,-1 0 0,0 0 0,1 0 0,-1 1 0,1-1 0,-1 0 0,1 1 0,-1-1 0,1 1 0,-1-1 0,1 1 0,-1-1 0,1 1 0,-1 0 0,-17 31 0,-26 86 0,-34 103 0,77-218 0,0 0 0,0 0 0,0 0 0,0 0 0,0 0 0,0-1 0,-1 1 0,-2 3 0,-2-8 0,-2-14 0,-35-141 0,19 59 0,16 68 0,5 15 0,-1 0 0,-1 0 0,0 0 0,-9-18 0,12 30 0,0-1 0,0 1 0,0 0 0,-1 0 0,1 0 0,-1 0 0,1 1 0,-1-1 0,0 1 0,0-1 0,0 1 0,-1 0 0,1 0 0,0 0 0,-1 1 0,1-1 0,-1 1 0,0 0 0,1 0 0,-1 0 0,0 1 0,-6-1 0,-35 1 0,-71 9 0,9 1 0,80-9 0,-2 2 0,0-2 0,0-1 0,1-2 0,-48-8 0,68 7 0,0 0 0,1 0 0,0-1 0,-1 0 0,1-1 0,1 0 0,-1 0 0,1 0 0,0-1 0,0 1 0,0-2 0,1 1 0,0 0 0,0-1 0,1 0 0,0 0 0,-6-15 0,9 21 0,1 0 0,0 0 0,0 0 0,-1 0 0,1 0 0,0-1 0,0 1 0,0 0 0,0 0 0,0 0 0,0 0 0,0 0 0,1 0 0,-1 0 0,0 0 0,1 0 0,-1 0 0,1 0 0,-1 0 0,1 0 0,-1 0 0,1 0 0,0 0 0,-1 0 0,1 0 0,0 1 0,0-1 0,-1 0 0,1 0 0,0 1 0,0-1 0,0 1 0,0-1 0,0 1 0,0-1 0,0 1 0,0-1 0,0 1 0,0 0 0,0 0 0,2-1 0,7-1 0,0 1 0,0 0 0,19 0 0,-8 0 0,84-8-1365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48.27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1002 275 24575,'-1'7'0,"0"-1"0,-1 1 0,0 0 0,0-1 0,0 0 0,-1 0 0,-6 10 0,-1 6 0,5-10 0,3-5 0,0-1 0,-1 0 0,0 1 0,-1-1 0,-3 6 0,6-12 0,1 1 0,-1 0 0,1-1 0,-1 1 0,1-1 0,-1 1 0,0-1 0,1 1 0,-1-1 0,0 0 0,1 1 0,-1-1 0,0 0 0,1 1 0,-1-1 0,0 0 0,0 0 0,1 0 0,-1 0 0,-1 0 0,1 0 0,-1 0 0,1-1 0,0 1 0,0-1 0,0 1 0,0-1 0,0 0 0,0 1 0,0-1 0,0 0 0,0 0 0,0 0 0,0 0 0,0 0 0,1 0 0,-1 0 0,-1-1 0,-6-13 0,0 0 0,0-1 0,2 0 0,-10-31 0,-9-24 0,13 41 0,-8-32 0,13 38 0,0 1 0,-2 0 0,-12-22 0,21 44 0,-1 0 0,1-1 0,-1 1 0,0 0 0,0 0 0,0-1 0,0 1 0,0 0 0,0 0 0,0 0 0,0 0 0,0 0 0,0 0 0,-1 1 0,1-1 0,0 0 0,0 1 0,-4-2 0,5 2 0,-1 0 0,0 0 0,0 0 0,0 0 0,0 1 0,0-1 0,0 0 0,0 1 0,0-1 0,0 0 0,0 1 0,0-1 0,0 1 0,1-1 0,-1 1 0,0 0 0,0-1 0,1 1 0,-1 0 0,0-1 0,0 2 0,-2 2 0,0 1 0,1 0 0,-1-1 0,1 1 0,0 0 0,0 0 0,0 0 0,-1 11 0,-35 283 0,38-299 0,1 1 0,-1-1 0,0 1 0,0-1 0,0 1 0,0 0 0,0-1 0,0 1 0,0-1 0,0 1 0,0-1 0,0 1 0,0-1 0,-1 1 0,1-1 0,0 1 0,0-1 0,0 1 0,-1-1 0,1 1 0,0-1 0,0 0 0,-1 1 0,1-1 0,-1 1 0,1-1 0,0 0 0,-1 1 0,1-1 0,-1 0 0,1 1 0,-1-1 0,0 0 0,-10-14 0,-7-30 0,13 29 0,0 0 0,-1 1 0,0-1 0,-1 1 0,-1 1 0,0-1 0,-1 1 0,-18-20 0,26 32 0,1 0 0,-1 1 0,1-1 0,-1 1 0,1-1 0,-1 1 0,1 0 0,-1-1 0,1 1 0,-1-1 0,0 1 0,1 0 0,-1-1 0,1 1 0,-1 0 0,0 0 0,1 0 0,-1-1 0,0 1 0,0 0 0,1 0 0,-1 0 0,0 0 0,1 0 0,-1 0 0,0 1 0,1-1 0,-1 0 0,0 0 0,1 0 0,-2 1 0,1 0 0,0 0 0,0 0 0,0 0 0,0 1 0,0-1 0,1 0 0,-1 1 0,0-1 0,1 1 0,-1-1 0,1 1 0,-1-1 0,1 3 0,-5 52 0,5-53 0,3 362 0,-3-361 0,0 0 0,-1 0 0,2 1 0,-1-1 0,0 0 0,1 0 0,0 0 0,0 0 0,2 8 0,-3-12 0,0 0 0,1 0 0,-1 0 0,0 0 0,0 0 0,0 0 0,0 0 0,0 0 0,0 0 0,0 0 0,0 0 0,0 0 0,0 0 0,0 0 0,0 0 0,0 1 0,0-1 0,0 0 0,1 0 0,-1 0 0,0 0 0,0 0 0,0 0 0,0 0 0,0 0 0,0 0 0,0 0 0,0 0 0,0 0 0,0 0 0,0 0 0,1 0 0,-1 0 0,0 0 0,0 0 0,0 0 0,0-1 0,0 1 0,0 0 0,0 0 0,0 0 0,0 0 0,0 0 0,0 0 0,0 0 0,0 0 0,1 0 0,-1 0 0,0 0 0,0 0 0,0 0 0,0 0 0,0 0 0,0 0 0,0-1 0,0 1 0,0 0 0,0 0 0,0 0 0,0 0 0,0 0 0,0 0 0,0 0 0,0 0 0,0 0 0,0 0 0,0 0 0,0-1 0,0 1 0,3-12 0,0-13 0,-3-235 0,0 253 0,-1 1 0,0-1 0,0 1 0,0-1 0,-5-11 0,2 32 0,1 11 0,5 57 0,0-50 0,-2-1 0,-6 62 0,6-92 0,0 0 0,0 0 0,0 0 0,0 0 0,-1 0 0,1 0 0,0 0 0,0 0 0,-1 0 0,1 0 0,-1 0 0,1 0 0,0 0 0,-1 0 0,0 0 0,1-1 0,-1 1 0,0 0 0,1 0 0,-1-1 0,0 1 0,0 0 0,-1 0 0,1-1 0,0 0 0,0 0 0,1-1 0,-1 1 0,0 0 0,0-1 0,0 1 0,0-1 0,1 1 0,-1-1 0,0 1 0,1-1 0,-1 0 0,0 1 0,1-1 0,-1 0 0,1 1 0,-1-1 0,1 0 0,-1-1 0,-25-51 0,24 50 0,-45-106 0,-63-106 0,96 195 0,7 18 0,3 13 0,1 44 0,5 76 0,1-30 0,-2-75 0,-1-27 0,-1-14 0,-3-12 0,-1-1 0,-14-44 0,-3-15 0,21 79 0,-1-1 0,0 1 0,-1 0 0,0 0 0,0 0 0,0 0 0,-1 1 0,0-1 0,-1 1 0,-6-9 0,11 16 0,0 0 0,0 0 0,-1-1 0,1 1 0,0 0 0,0 0 0,0 0 0,0 0 0,0 0 0,0 0 0,-1-1 0,1 1 0,0 0 0,0 0 0,0 0 0,0 0 0,0 0 0,-1 0 0,1 0 0,0 0 0,0 0 0,0 0 0,0 0 0,-1 0 0,1 0 0,0 0 0,0 0 0,0 0 0,0 0 0,-1 0 0,1 0 0,0 0 0,0 0 0,0 0 0,0 0 0,-1 0 0,1 0 0,0 0 0,0 0 0,0 1 0,0-1 0,0 0 0,-1 0 0,1 0 0,0 0 0,0 0 0,0 0 0,0 1 0,0-1 0,-4 13 0,3 17 0,1-30 0,1 59 0,-1 54 0,0-112 0,0 0 0,0-1 0,0 1 0,0 0 0,0 0 0,0 0 0,0 0 0,0 0 0,0-1 0,-1 1 0,1 0 0,0 0 0,0 0 0,-1-1 0,1 1 0,-1 0 0,1 0 0,-1-1 0,1 1 0,-1 0 0,0-1 0,1 1 0,-2 0 0,2-1 0,-1 0 0,0 0 0,0 0 0,1 0 0,-1-1 0,0 1 0,1 0 0,-1 0 0,0-1 0,1 1 0,-1 0 0,1-1 0,-1 1 0,0 0 0,1-1 0,-1 1 0,1-1 0,-1 1 0,1-1 0,-1 1 0,1-2 0,-4-2 0,0-2 0,0 1 0,1 0 0,0-1 0,-3-6 0,-30-91 0,32 160 0,5-23 0,-2 56 0,2-90 0,-1 1 0,0-1 0,0 1 0,0-1 0,0 1 0,0-1 0,0 1 0,0-1 0,0 1 0,0-1 0,0 0 0,0 1 0,-1-1 0,1 1 0,0-1 0,0 1 0,0-1 0,0 1 0,-1-1 0,1 0 0,0 1 0,0-1 0,-1 0 0,1 1 0,0-1 0,-1 0 0,1 1 0,-1-1 0,1 0 0,0 1 0,-1-1 0,1 0 0,-1 0 0,1 0 0,0 0 0,-1 1 0,0-1 0,-13-13 0,-7-29 0,12-19 0,8 48 0,0-1 0,-1 1 0,-1-1 0,-8-22 0,7 22 15,0 0 0,2-1 0,-1 1 0,2-1 0,0 1-1,0-1 1,1 1 0,3-20 0,-1 16-315,-1 0 0,-1 0 1,-1-1-1,-4-25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0.67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2457 206 24575,'810'0'0,"-1285"0"0,444-2 0,-39-6 0,7 0 0,2-1 0,-97-25 0,95 17 0,-77-8 0,114 21 0,1-1 0,-30-11 0,30 8 0,-52-8 0,-57-8 0,90 14 0,0 3 0,-1 1 0,-44 0 0,-30 5 0,-81 4 0,140 5 0,38-4 0,-37 1 0,43-4 0,-1 1 0,0 1 0,1 0 0,-1 2 0,-18 7 0,18-6 0,-1-1 0,0 0 0,0-1 0,-22 1 0,12-2 0,1 1 0,-50 14 0,52-11 0,1-1 0,-2-1 0,-42 3 0,34-6 0,0 2 0,-48 12 0,29-5 0,47-10 0,-24 5 0,-1-2 0,-54 3 0,-12-6 0,-78-4 0,125-6-1365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9:47:51.83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477 0 24575,'-477'0'-1365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0.73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24575,'0'903'-1365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2.67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57 0 24575,'-1'0'0,"-2"0"0,-1 0 0,-2 0 0,0 0 0,-1 0 0,0 0 0,-1 0 0,1 0 0,0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3.00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24575,'3'0'0,"2"0"0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3.383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0 24575,'1'0'0,"3"0"0,2 0 0,1 0 0,1 0 0,0 0 0</inkml:trace>
  <inkml:trace contextRef="#ctx0" brushRef="#br0" timeOffset="1">50 0 24575,'0'0'-8191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3.79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438 0 24575,'-437'0'-1365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3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257 1 24575,'-5'4'0,"-1"-1"0,0 1 0,1-1 0,-1 0 0,0-1 0,-1 0 0,-8 3 0,-16 6 0,22-8-18,0 0-1,0 0 0,-1-1 1,-12 2-1,2-1-1253</inkml:trace>
  <inkml:trace contextRef="#ctx0" brushRef="#br0" timeOffset="1">61 64 24575,'-1'0'0,"-1"0"0,0 1 0,-1 0 0,-1 0 0,0 0 0,-1 1 0,0 0 0,1 0 0,-1 0 0,1 0 0,-1 0 0,-2 0 0,-2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4.16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126 0 24575,'-125'0'0,"444"0"-1365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4.54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0 24575,'2'0'0,"3"0"0,2 0 0,2 0 0,2 0 0,0 0 0,1 0 0,2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4.88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0 24575,'0'0'-8191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5.237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22 1 24575,'-1'0'0,"-1"1"0,-1 1 0,0 1 0,1 1 0,-1 0 0,-1-1 0,0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5.59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545 1 24575,'-4'2'0,"1"1"0,-1 0 0,0-1 0,1 1 0,-1-1 0,0 0 0,0-1 0,0 1 0,-1-1 0,1 1 0,-7 0 0,-55 4 0,11-2 0,-4 4-47,0-2-1,-109-5 0,85-2-1174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5.91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100 1 24575,'-1'0'0,"-2"0"0,-1 0 0,-2 0 0,0 0 0,-2 0 0,-1 0 0,0 0 0,0 0 0,1 0 0,2 1 0,0 1 0,0-1 0,0 0 0,0 0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6.27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94 1 24575,'-1'0'0,"-2"0"0,-2 0 0,0 0 0,-2 0 0,-1 0 0,-1 0 0,0 0 0,1 0 0,0 0 0,0 0 0</inkml:trace>
  <inkml:trace contextRef="#ctx0" brushRef="#br0" timeOffset="1">9 1 24575,'-1'0'0,"-2"0"0,-1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7.02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8 1 24575,'-1'0'0,"-1"0"0,-3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7.35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24575,'357'0'-1365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7.704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1 1 24575,'215'0'-1365</inkml:trace>
  <inkml:trace contextRef="#ctx0" brushRef="#br0" timeOffset="1">706 1 24575,'2'0'0,"0"0"0,3 0 0,0 0 0,2 0 0,0 0 0,1 0 0,1 0 0,1 0 0,0 0 0,0 0 0,-1 0 0,-1 0 0,1 0 0,0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06.0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4.4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382 0 24575,'-74'7'0,"39"-2"0,-1-2 0,-36 7 0,41-5-341,0-1 0,0-2-1,-41-1 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8.07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 24575,'0'1'0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8.446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477 1 24575,'-477'0'-1365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08.97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35 1 24575,'-32'0'0,"29"0"0,20 0 0,1126 0-1365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30.839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376 703 24575,'-2'-13'0,"0"0"0,-1 0 0,0 0 0,-1 0 0,0 0 0,-9-17 0,0-2 0,-38-104 0,9 32 0,18 64 0,4 8 0,-14-47 0,24 53 0,-1 0 0,-26-41 0,26 47 0,-11-13 0,21 36 0,0 0 0,0 0 0,0 1 0,0-1 0,1 0 0,-1 0 0,1 0 0,0 1 0,0 5 0,0-1 0,-20 272 0,19-247 0,-8 44 0,4-43 0,-1 45 0,-1-25 0,0 4 0,3-33 0,3-22 0,0 0 0,0 1 0,1-1 0,-1 0 0,1 1 0,-1-1 0,1 0 0,0 1 0,1-1 0,-1 1 0,0-1 0,1 0 0,0 1 0,2 5 0,0-8 0,0 0 0,0 0 0,0-1 0,0 1 0,0 0 0,0-1 0,1 0 0,-1 0 0,0 0 0,0 0 0,0 0 0,0-1 0,1 1 0,-1-1 0,5-2 0,18-1 0,37 5 0,71-2 0,0-20 0,-114 18 0,14-3 0,-32 6 0,-1 0 0,1 0 0,-1 0 0,1 0 0,-1 0 0,1 0 0,-1 0 0,1 1 0,-1-1 0,1 0 0,-1 1 0,1-1 0,-1 1 0,0 0 0,1-1 0,1 3 0,-2-2 0,0 1 0,0-1 0,0 1 0,-1-1 0,1 1 0,0 0 0,-1-1 0,0 1 0,1 0 0,-1 0 0,0-1 0,1 1 0,-1 0 0,0 0 0,-1-1 0,1 1 0,0 0 0,0 0 0,-1-1 0,1 1 0,-1 0 0,1-1 0,-1 1 0,0 0 0,-1 1 0,-25 44 0,21-40 0,-56 74 0,57-71 0,1 0 0,0 1 0,1-1 0,-3 15 0,1-4 0,-36 91 0,7-22 0,-13 114 0,19-84 0,28-120 0,0 0 0,0 0 0,0 0 0,0 1 0,0-1 0,0 0 0,0 0 0,0 0 0,0 1 0,0-1 0,0 0 0,0 0 0,0 0 0,0 1 0,0-1 0,0 0 0,0 0 0,0 0 0,0 0 0,0 1 0,-1-1 0,1 0 0,0 0 0,0 0 0,0 0 0,0 1 0,0-1 0,0 0 0,-1 0 0,1 0 0,0 0 0,0 0 0,0 0 0,0 0 0,-1 1 0,1-1 0,0 0 0,0 0 0,0 0 0,-1 0 0,1 0 0,0 0 0,0 0 0,0 0 0,0 0 0,-1 0 0,1 0 0,0 0 0,0 0 0,0 0 0,-1 0 0,1 0 0,0-1 0,-8-11 0,-4-18 0,4 3 0,4 16 0,0-1 0,1 0 0,1 1 0,-2-15 0,3 13 0,-1 1 0,-1 0 0,-4-13 0,-6-33 0,5-61 0,1-15 0,7-95 0,0 252 0,-1-4 0,1 0 0,4 24 0,-3-38 0,0 0 0,0 0 0,0-1 0,1 1 0,-1 0 0,1-1 0,0 1 0,1-1 0,-1 1 0,1-1 0,0 0 0,0 0 0,7 6 0,-8-8 0,0-1 0,0 0 0,0 0 0,0 0 0,0 0 0,0 0 0,1-1 0,-1 1 0,0-1 0,1 1 0,-1-1 0,0 0 0,1 0 0,-1 0 0,0 0 0,1 0 0,-1 0 0,0-1 0,0 1 0,1-1 0,3-1 0,7-3 0,0-1 0,19-11 0,-8 5 0,19-7 0,-9 5 0,-2-1 0,36-23 0,-65 36 0,0 1 0,-1 0 0,1 0 0,0 0 0,0 0 0,0 0 0,0 0 0,0 1 0,0-1 0,0 1 0,0 0 0,6 1 0,40 7 0,2 1 0,-44-10-1365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32.920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392 411 24575,'-5'-1'0,"0"0"0,1 0 0,-1 0 0,0-1 0,1 0 0,0 0 0,0 0 0,-1 0 0,1-1 0,0 0 0,1 1 0,-1-1 0,0-1 0,1 1 0,-6-7 0,-2-3 0,1 0 0,0-1 0,-10-19 0,13 20 0,1-1 0,0 0 0,1 0 0,0-1 0,2 0 0,-1 1 0,-1-19 0,-1-52 0,5 82 0,0 0 0,0 0 0,-1 0 0,1 0 0,-1 0 0,0 0 0,1 1 0,-1-1 0,-1 0 0,1 1 0,0 0 0,0-1 0,-1 1 0,1 0 0,-1 0 0,0 1 0,0-1 0,0 0 0,-3-1 0,-5-2 0,0 0 0,1 1 0,-1 0 0,-14-3 0,20 6 0,0 0 0,-1 0 0,1 1 0,0 0 0,0 0 0,0 0 0,0 1 0,-1-1 0,1 1 0,0 1 0,0-1 0,0 1 0,0-1 0,-5 4 0,8-4 0,0 1 0,0-1 0,0 1 0,1-1 0,-1 1 0,0 0 0,1 0 0,-1 0 0,1 0 0,-1 0 0,1 0 0,0 0 0,0 0 0,0 0 0,0 0 0,0 1 0,1-1 0,-1 0 0,1 1 0,-1-1 0,1 0 0,0 1 0,0-1 0,0 1 0,0-1 0,1 1 0,-1-1 0,1 0 0,-1 1 0,1-1 0,0 0 0,1 4 0,-1-5 4,0 1 0,0 0 0,0-1 0,0 1 0,1-1 0,-1 1 0,1-1 0,-1 0 0,0 0 0,1 1-1,0-1 1,-1 0 0,1 0 0,0 0 0,0-1 0,-1 1 0,1 0 0,0-1 0,0 1 0,0-1 0,2 1 0,47 3-715,-41-4-30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0:48:35.138"/>
    </inkml:context>
    <inkml:brush xml:id="br0">
      <inkml:brushProperty name="width" value="0.2" units="cm"/>
      <inkml:brushProperty name="height" value="0.2" units="cm"/>
      <inkml:brushProperty name="color" value="#131722"/>
    </inkml:brush>
  </inkml:definitions>
  <inkml:trace contextRef="#ctx0" brushRef="#br0">0 178 24575,'120'93'0,"-84"-62"0,66 44 0,-101-75 0,1 1 0,-1 0 0,0-1 0,1 1 0,-1-1 0,0 0 0,1 1 0,-1-1 0,1 0 0,-1 0 0,1 0 0,-1 0 0,0 0 0,1 0 0,-1-1 0,1 1 0,-1 0 0,0-1 0,1 1 0,-1-1 0,0 1 0,1-1 0,-1 0 0,0 0 0,0 1 0,1-1 0,-1 0 0,0 0 0,0 0 0,0 0 0,0 0 0,0 0 0,-1-1 0,2 0 0,5-8 0,-1 1 0,0-1 0,7-16 0,-3 6 0,23-40 0,39-98 0,-72 158 0,0 0 0,0-1 0,0 1 0,0 0 0,0 0 0,0 0 0,-1 0 0,1 0 0,0-1 0,1 1 0,-1 0 0,0 0 0,0 0 0,0 0 0,0 0 0,0-1 0,0 1 0,0 0 0,0 0 0,0 0 0,0 0 0,0 0 0,0-1 0,0 1 0,0 0 0,0 0 0,1 0 0,-1 0 0,0 0 0,0 0 0,0 0 0,0 0 0,0-1 0,0 1 0,1 0 0,-1 0 0,0 0 0,0 0 0,0 0 0,0 0 0,0 0 0,1 0 0,-1 0 0,0 0 0,0 0 0,0 0 0,0 0 0,0 0 0,1 0 0,-1 0 0,0 0 0,0 0 0,0 0 0,0 0 0,0 0 0,1 1 0,-1-1 0,0 0 0,0 0 0,0 0 0,0 0 0,0 0 0,0 0 0,1 0 0,-1 0 0,0 1 0,0-1 0,0 0 0,5 17 0,0 22 0,-3 21 0,14 79 0,-11-114 0,0-1 0,2-1 0,1 1 0,0-1 0,2 0 0,14 23 0,-24-45 0,0 0 0,0-1 0,1 1 0,-1-1 0,0 1 0,0-1 0,1 1 0,-1-1 0,1 1 0,-1-1 0,0 0 0,1 1 0,-1-1 0,1 1 0,-1-1 0,1 0 0,-1 1 0,1-1 0,-1 0 0,1 0 0,-1 0 0,1 1 0,-1-1 0,1 0 0,0 0 0,-1 0 0,1 0 0,-1 0 0,1 0 0,0 0 0,0 0 0,0-1 0,0 1 0,0-1 0,0 0 0,0 0 0,0 0 0,0 1 0,0-1 0,0 0 0,0 0 0,0-1 0,-1 1 0,1 0 0,1-2 0,17-49 0,-16 43 0,43-133 0,-65 229 0,5-46 0,-1-1 0,-1-1 0,-3-1 0,-26 42 0,43-86 0,1 0 0,0-1 0,0 1 0,0 0 0,1-11 0,-1-157 0,7-180 0,2 303 0,0 97 0,8 697 0,-17-534 0,4-192 0,4-32 0,3-31 0,63-487 0,-66 445 0,-20 492 0,4-310 0,-3 0 0,-32 119 0,41-195 0,2-13 0,0 0 0,0 0 0,0 0 0,0-1 0,-1 1 0,0-1 0,0 1 0,-3 6 0,2-49 0,13 0-1365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3.032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1 0 24575,'0'0'-8191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26.782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0 0 24575,'0'0'-8191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3.763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1 0 24575,'0'0'-8191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4.121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0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4.7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4.481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0 0 24575,'0'0'-8191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4.822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4 0 24575,'-3'0'0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5.196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1 0 24575,'0'0'-8191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5.537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34 1 24575,'-3'0'0,"-3"0"0,-2 0-8191</inkml:trace>
  <inkml:trace contextRef="#ctx0" brushRef="#br0" timeOffset="1">1 1 24575,'0'0'-8191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6.023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1 1 24575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6.380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4 1 24575,'-3'0'0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6.724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1 1 24575,'0'2'0,"3"2"0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7.067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0 0 24575,'0'0'-8191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7.472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1 0 24575,'3'0'0,"4"0"0,3 0 0,4 0 0,1 0 0,2 0 0,-3 0-8191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18.020"/>
    </inkml:context>
    <inkml:brush xml:id="br0">
      <inkml:brushProperty name="width" value="0.025" units="cm"/>
      <inkml:brushProperty name="height" value="0.025" units="cm"/>
      <inkml:brushProperty name="color" value="#292929"/>
    </inkml:brush>
  </inkml:definitions>
  <inkml:trace contextRef="#ctx0" brushRef="#br0">185 0 24575,'-3'0'0,"-4"0"0,-3 0 0,-3 0 0,-3 0 0,0 0 0,-2 0 0,0 0 0,1 0 0,-1 0 0,1 0 0,0 0 0,3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5.7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1 327 24575,'58'-3'0,"-1"-3"0,76-18 0,-119 22 0,32-10 0,59-23 0,-85 30 0,-1 0 0,35-4 0,5 0 0,-16-1 0,0-1 0,65-26 0,1-6 0,-86 32 60,38-25 0,-53 31-225,-1 0 0,0-1 0,0 0 0,-1-1 0,1 1 0,-1-1 0,-1 0 0,8-12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22.936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33 0 24575,'-3'3'0,"-1"4"0,-2 0 0,-4-1 0,0-1-8191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23.279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0 1 24575,'0'3'0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23.613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171 0 24575,'-3'0'0,"-4"0"0,-3 0 0,-1 0-8191</inkml:trace>
  <inkml:trace contextRef="#ctx0" brushRef="#br0" timeOffset="1">1 0 24575,'0'0'-8191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23.959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1 0 24575,'0'0'-8191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30.474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0 1 24575,'0'-1'-8191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30.831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16 1 24575,'-1'-1'0,"-1"1"0,-2 0 0,0 0 0,-1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31.157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75 1 24575,'-1'-1'0,"-1"1"0,-1 0 0</inkml:trace>
  <inkml:trace contextRef="#ctx0" brushRef="#br0" timeOffset="1">49 1 24575,'-1'-1'0,"-1"1"0,-2 0 0,0 0 0,-1 0 0,0 0 0,0 0 0,-1 0 0,1 0 0,-1 0 0,1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31.485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64 1 24575,'-1'0'0,"-1"0"0,-1 0 0,-1 1 0,-1 0 0,0 0 0,-1 0 0</inkml:trace>
  <inkml:trace contextRef="#ctx0" brushRef="#br0" timeOffset="1">1 6 24575,'0'0'-8191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32.064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0 0 24575,'0'0'-8191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32.531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1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6.0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32.875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1 1 24575,'1'0'0,"1"0"0,1 0 0,1 0 0,1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33.205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0 1 24575,'1'0'0,"1"0"0,1 0 0,2 0 0,-1 0 0,2 0 0,-1 0 0,1 0 0,-1 0 0,1 0 0,-1 0 0,0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5:36.428"/>
    </inkml:context>
    <inkml:brush xml:id="br0">
      <inkml:brushProperty name="width" value="0.05" units="cm"/>
      <inkml:brushProperty name="height" value="0.05" units="cm"/>
      <inkml:brushProperty name="color" value="#292929"/>
    </inkml:brush>
  </inkml:definitions>
  <inkml:trace contextRef="#ctx0" brushRef="#br0">268 0 24575,'-4'2'0,"-1"-1"0,1 1 0,0-1 0,-1 0 0,1-1 0,-1 1 0,1-1 0,-1 0 0,1 0 0,-1 0 0,-6-2 0,-3 2 0,-180 0 0,901 0-1365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7:15.75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7:39.45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371 1727 24575,'-2'-39'0,"-8"-42"0,6 53 0,0 6 0,-13-41 0,-3-10 0,10-20 0,5 34 0,-8-153 0,9 159 0,-2 0 0,-2 1 0,-21-71 0,12 49 0,-13-53 0,11 71 0,14 43 0,0 0 0,1 0 0,-3-18 0,2 11 0,0 0 0,-10-27 0,7 26 0,-8-40 0,-6-7 0,14 44 0,-38-88 0,20 37 0,55 97 0,28 48 0,60 95 0,-108-153 0,-2 0 0,1 1 0,-2 0 0,0 0 0,0 1 0,-1-1 0,3 19 0,8 24 0,2 0 0,2-1 0,41 75 0,-55-117 0,11 22 0,-2 1 0,-1 1 0,14 60 0,-25-71 0,-1 0 0,-1 1 0,-3 35 0,-1 1 0,3 530 0,3-562 0,1-1 0,2 1 0,1-1 0,11 31 0,-10-23 0,-7-29 0,1 0 0,0 0 0,1 0 0,0 0 0,6 13 0,-4-66 0,-6 10 0,-1 24 0,2-1 0,-1 0 0,2 0 0,-1 1 0,4-19 0,1 27 0,2 9 0,6 17 0,-11-20 0,20 31 0,2 0 0,28 32 0,-42-54 0,6 8 0,-13-19 0,-5-10 0,-7-14 0,-2 1 0,-1 0 0,-24-32 0,-16-30 0,43 66 0,-10-22 0,-10-56 0,56 142 0,57 73 0,-67-96 0,21 40 0,-24-38 0,28 38 0,4 4-1365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7:46.40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629 164 24575,'-2'-3'0,"-4"10"0,-3 9 0,-55 109 0,29-38 0,12-28 0,-31 91 0,52-144 0,-41 100 0,16-42 0,-6 15 0,-43 119 0,64-142 0,14-86 0,69-168 0,-16 51 0,19-72 0,-19 67 0,-53 226 0,-6-2 0,-4-1 0,-17 72 0,-45 137 0,36-129 0,24-100 0,26-143 0,19-38 0,49-203 0,-70 261 0,-3-1 0,2-121 0,-7-93 0,-5 286 0,-1-1 0,0 1 0,0-1 0,0 1 0,0 0 0,0-1 0,0 1 0,0-1 0,-1 1 0,1-1 0,0 1 0,-1-1 0,1 1 0,-1 0 0,0-1 0,1 1 0,-1 0 0,-1-2 0,0 3 0,1 0 0,0 0 0,0 1 0,0-1 0,0 1 0,0-1 0,-1 1 0,1-1 0,0 1 0,0 0 0,0-1 0,1 1 0,-1 0 0,0 0 0,0 0 0,0-1 0,0 1 0,1 0 0,-1 0 0,0 0 0,1 0 0,-1 3 0,-17 24 0,1 0 0,-14 36 0,6-11 0,-16 20 0,20-37 0,-19 46 0,26-45 0,-2-1 0,-2 0 0,-36 55 0,46-80 0,1 1 0,1 0 0,0 1 0,0-1 0,-4 18 0,4-14 0,0 0 0,-13 23 0,-7 21 0,9-20 0,-28 59 0,35-76 0,9-20 0,0 1 0,0-1 0,0 0 0,0 0 0,-1 0 0,1 1 0,-1-1 0,0-1 0,0 1 0,0 0 0,0 0 0,-1-1 0,-4 5 0,7-7 0,-1-1 0,1 1 0,-1 0 0,1-1 0,-1 1 0,1-1 0,0 1 0,-1-1 0,1 1 0,0 0 0,-1-1 0,1 1 0,0-1 0,-1 1 0,1-1 0,0 0 0,0 1 0,0-1 0,0 1 0,-1-1 0,1 1 0,0-1 0,0 0 0,0 1 0,0-1 0,0 1 0,0-1 0,1 1 0,-1-1 0,0 0 0,0-25 0,0 25 0,0-24 0,0 3 0,1 1 0,1 0 0,6-32 0,-4 39 0,0 0 0,1 0 0,1 1 0,0 0 0,1 0 0,10-15 0,84-125 0,-9 5 0,-86 137 0,66-133 0,-52 95 0,24-89 0,-45 141 0,-1 7 0,0-1 0,0 0 0,-1-1 0,-1 1 0,-4 9 0,-12 17 0,-2-2 0,-1 0 0,-47 50 0,55-64 0,1 1 0,0 0 0,2 1 0,0 1 0,-17 44 0,26-59 0,-5 13-27,2 1-1,0 0 1,-4 31-1,3-15-1227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7:53.11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1219 0 24575,'1'105'0,"1"3"0,-5 0 0,-19 128 0,15-183 0,3 1 0,4 83 0,-2 51 0,-6-205 0,-3-26 0,7 29 0,-25-113 0,25 112 0,0-1 0,-2 1 0,0-1 0,-11-19 0,-11-28 0,14 8 0,11 42 0,0 0 0,0 1 0,-1-1 0,-10-19 0,13 29 0,-1 1 0,1-1 0,-1 1 0,0-1 0,0 1 0,0 0 0,0 0 0,0 0 0,0 0 0,-1 0 0,1 0 0,-1 0 0,1 1 0,-1 0 0,0-1 0,0 1 0,-3-1 0,-3 0 0,1 1 0,0 1 0,0-1 0,-16 2 0,0 0 0,-542-1 0,468 7 0,-121 0 0,218-7 0,1 0 0,-1 0 0,0-1 0,0 1 0,0 0 0,0 0 0,0 1 0,1-1 0,-1 0 0,0 0 0,0 0 0,0 0 0,0 1 0,1-1 0,-1 0 0,0 1 0,0-1 0,1 1 0,-1-1 0,0 1 0,0 0 0,1 0 0,0 0 0,0-1 0,0 1 0,0-1 0,0 1 0,0-1 0,0 1 0,0 0 0,0-1 0,1 1 0,-1-1 0,0 1 0,1-1 0,-1 1 0,0-1 0,1 1 0,-1-1 0,0 1 0,1-1 0,-1 0 0,1 1 0,0 0 0,33 21 0,17-4 0,2-2 0,64 10 0,111 9 0,-110-20 0,-71-5 0,83 27 0,-80-21 0,58 11 0,-53-6 0,-83-49 0,-69-40 0,96 68 0,1-1 0,0 1 0,0 0 0,-1-1 0,1 1 0,0 0 0,-1 0 0,1-1 0,0 1 0,-1 0 0,1 0 0,0-1 0,-1 1 0,1 0 0,-1 0 0,1 0 0,0 0 0,-1 0 0,1-1 0,-1 1 0,1 0 0,-1 0 0,1 0 0,0 0 0,-1 0 0,1 0 0,-1 1 0,1-1 0,-1 0 0,1 0 0,0 0 0,-1 0 0,1 0 0,-1 1 0,1-1 0,0 0 0,-1 0 0,1 1 0,-1-1 0,2 20 0,14 24 0,2-9 0,2-2 0,1 0 0,48 57 0,-48-66 0,0 1 0,-2 1 0,28 52 0,52 170 0,-53-106 0,-41-124 0,-3-14 0,0 1 0,-1-1 0,2 1 0,-1-1 0,1 0 0,2 6 0,0-10 0,-1-9 0,-1-10 0,0-17 0,0 0 0,-1 1 0,-9-71 0,0 69 0,8 37 0,0 0 0,0 0 0,0 0 0,0 1 0,0-1 0,0 0 0,0 0 0,0 0 0,0 0 0,0 0 0,0 0 0,0 0 0,0 0 0,0 0 0,0 0 0,0 0 0,0 0 0,0 0 0,0 0 0,0 0 0,0 0 0,-1 0 0,1 0 0,0 0 0,0 1 0,0-1 0,0 0 0,0 0 0,0 0 0,0 0 0,0 0 0,0 0 0,0 0 0,0 0 0,0 0 0,0 0 0,-1 0 0,1 0 0,0 0 0,0 0 0,0-1 0,0 1 0,0 0 0,0 0 0,0 0 0,-1 23 0,0 69 0,-1-39 0,3 1 0,11 85 0,0-77 0,-2 1 0,1 85 0,-9-97 0,-1-34 0,0 0 0,-1 1 0,0-1 0,-2 0 0,-5 27 0,7-44 0,0 1 0,0 0 0,0 0 0,0 0 0,-1 0 0,1 0 0,0 0 0,-1 0 0,1-1 0,-1 1 0,1 0 0,-1 0 0,1-1 0,-1 1 0,1 0 0,-1 0 0,0-1 0,1 1 0,-1-1 0,0 1 0,0-1 0,0 1 0,1-1 0,-1 1 0,0-1 0,0 0 0,0 1 0,-1-1 0,1 0 0,-1-1 0,1 1 0,-1-1 0,1 1 0,-1-1 0,1 1 0,0-1 0,-1 0 0,1 0 0,0 0 0,-1 0 0,1 0 0,0 0 0,0 0 0,-1-2 0,-7-7 0,1-2 0,-13-22 0,19 30 0,-68-147 0,48 101 0,18 37 0,-1 0 0,1 0 0,1-1 0,1 1 0,-2-24 0,3-71 0,2 56 0,-1 31 0,-1-1 0,-1 1 0,-1 0 0,-9-38 0,2 20 0,7 25 0,0 1 0,-1-1 0,0 1 0,-11-21 0,-12-29 0,9 16 0,-6-23 0,21 59 0,1 0 0,-2 0 0,0 1 0,0-1 0,-1 1 0,0 0 0,0 0 0,-1 1 0,-1-1 0,0 1 0,-8-8 0,-148-125 0,149 131 0,-5-4 0,0-1 0,1 0 0,-23-29 0,34 37-1365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7:56.6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836 0 24575,'-20'2'0,"-1"1"0,0 1 0,1 0 0,-1 2 0,-22 8 0,-21 6 0,40-12 0,0 1 0,-28 15 0,25-12 0,-32 12 0,-70 28 0,25-8 0,80-34 0,0 2 0,-38 24 0,-16 8 0,62-39 0,16-5 0,-1 0 0,1 0 0,0 0 0,0 0 0,0 0 0,0 0 0,0 0 0,0 0 0,-1 0 0,1 0 0,0-1 0,0 1 0,0 0 0,0 0 0,0 0 0,0 0 0,0 0 0,0 0 0,0 0 0,0-1 0,-1 1 0,1 0 0,0 0 0,0 0 0,0 0 0,0 0 0,0 0 0,0-1 0,0 1 0,0 0 0,0 0 0,0 0 0,0 0 0,0 0 0,0-1 0,0 1 0,0 0 0,0 0 0,1 0 0,-1 0 0,0 0 0,0 0 0,0-1 0,0 1 0,0 0 0,0 0 0,0 0 0,0 0 0,0 0 0,1 0 0,20-25 0,7 0 0,1 1 0,1 2 0,1 1 0,64-33 0,-47 32 0,-18 7 0,63-21 0,-93 36 0,0 0 0,1 0 0,-1 0 0,0 0 0,1 0 0,-1-1 0,0 1 0,1 0 0,-1 0 0,0 0 0,1 0 0,-1 0 0,0 0 0,1 0 0,-1 0 0,0 0 0,1 1 0,-1-1 0,0 0 0,1 0 0,-1 0 0,0 0 0,0 0 0,1 0 0,-1 1 0,0-1 0,0 0 0,1 0 0,-1 1 0,0-1 0,0 0 0,1 0 0,-1 1 0,0-1 0,0 0 0,1 1 0,-2 14 0,-11 15 0,-46 65 0,-73 89 0,122-170 0,15-21 0,24-31 0,2 2 0,2 2 0,56-45 0,-52 39 0,-28 28 0,-5 11 0,-5 9 0,-5 12 0,-3-5 0,-2 0 0,1 0 0,-2 0 0,0-1 0,-17 16 0,-72 61 0,38-38 0,54-45 0,3-5 0,0 1 0,1-1 0,0 1 0,0 0 0,0 1 0,0-1 0,1 1 0,0-1 0,0 1 0,0 0 0,0 0 0,1 0 0,0 1 0,0-1 0,0 1 0,-1 6 0,5-17 0,-1 0 0,1 1 0,0-1 0,0 0 0,0 1 0,1-1 0,0 1 0,0 0 0,0 0 0,4-5 0,40-39 0,130-105 0,-22 20 0,-146 121 0,5-6 0,-9 18 0,-5 14 0,-1-6 0,-1 0 0,0 0 0,0 1 0,-1-1 0,0-1 0,-1 1 0,-4 8 0,-37 53 0,21-36 0,-10 14 0,-3-1 0,-49 48 0,56-63 0,15-13 0,-2-1 0,-21 17 0,31-27 0,0-1 0,0 2 0,1-1 0,1 1 0,-1 0 0,1 0 0,0 0 0,1 1 0,-4 9 0,-13 23 0,38-96 0,62-76 0,-9 16 0,-61 101 0,0 1 0,22-25 0,-20 26 0,-1 0 0,0-1 0,8-15 0,-12 9-1365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25.2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68 116 24575,'80'64'0,"-43"-28"0,-24-23 0,0 0 0,19 14 0,-32-27 0,1 1 0,0 0 0,0 0 0,0-1 0,0 1 0,0 0 0,0-1 0,0 1 0,0-1 0,0 1 0,0-1 0,0 1 0,0-1 0,0 0 0,1 0 0,-1 0 0,0 1 0,0-1 0,0 0 0,0 0 0,1 0 0,-1-1 0,0 1 0,0 0 0,0 0 0,0-1 0,0 1 0,0-1 0,0 1 0,0-1 0,0 1 0,0-1 0,0 1 0,2-2 0,-2-1 0,1 1 0,-1 0 0,0 0 0,0-1 0,0 1 0,0-1 0,0 1 0,-1-1 0,1 1 0,-1-1 0,0 0 0,1 1 0,-2-6 0,-12-68 0,14 75 0,0 0 0,0 0 0,0 1 0,0-1 0,0 0 0,0 0 0,0 1 0,0-1 0,1 1 0,-1-1 0,0 1 0,0-1 0,0 1 0,1 0 0,-1 0 0,0-1 0,0 1 0,1 0 0,-1 0 0,0 0 0,0 0 0,1 1 0,1-1 0,5 3 0,-29 1 0,-224 22 0,244-26 0,-1 0 0,0 0 0,0 0 0,0 0 0,0 1 0,0-1 0,1 1 0,-1-1 0,0 1 0,1 0 0,-1 0 0,0-1 0,-1 3 0,2-2 0,1 1 0,0-1 0,-1 0 0,1 1 0,0-1 0,0 0 0,0 1 0,0-1 0,0 0 0,1 1 0,-1-1 0,0 0 0,1 1 0,-1-1 0,2 2 0,-3-2 0,1-1 0,0 1 0,0 0 0,0-1 0,0 1 0,-1-1 0,1 1 0,0 0 0,-1-1 0,1 1 0,0-1 0,-1 1 0,1-1 0,-1 1 0,1-1 0,-1 0 0,1 1 0,-1-1 0,1 0 0,-1 1 0,1-1 0,-1 0 0,1 1 0,-1-1 0,0 0 0,1 0 0,-1 0 0,0 0 0,0 1 0,0-1 0,1 0 0,0 0 0,-1 0 0,1 0 0,0 0 0,-1 0 0,1 0 0,-1 0 0,1 0 0,0 0 0,-1 0 0,1 0 0,0-1 0,-1 1 0,1 0 0,0 0 0,-1 0 0,1 0 0,0-1 0,-1 1 0,1 0 0,0 0 0,-1-1 0,1 1 0,0 0 0,0 0 0,-1-1 0,1 1 0,0 0 0,0-1 0,0 1 0,-1 0 0,1-1 0,0 1 0,0 0 0,0-1 0,0 1 0,0-1 0,0 1 0,0 0 0,0-1 0,0 1 0,0-1 0,0 1 0,0 0 0,0-1 0,0 1 0,0 0 0,0-1 0,0 1 0,1 0 0,-1-1 0,0 1 0,0 0 0,0-1 0,1 1 0,-1 0 0,0-1 0,0 1 0,1-1 0,5-11 0,1 1 0,0 0 0,0 0 0,1 0 0,1 1 0,17-17 0,-15 16 0,-1 0 0,0 0 0,0-2 0,12-20 0,-16 22 0,5-6 0,17 14 0,20 2 0,-35 0 0,0 0 0,0 1 0,0 0 0,0 1 0,20 4 0,-29-3 0,0 0 0,0 0 0,0 0 0,0 0 0,0 0 0,0 1 0,-1 0 0,1 0 0,-1 0 0,0 0 0,0 1 0,0-1 0,0 1 0,0 0 0,-1-1 0,0 1 0,3 6 0,2 8 0,0 1 0,8 35 0,-5-15 0,29 84 0,-32-99 0,1 5 0,-5-24 0,-2-12 0,0-58 0,1 38 0,-2 0 0,-1 0 0,-5-34 0,7 118 0,-2-41 0,0 0 0,2 0 0,2 21 0,3 6 0,-4-31 0,-1 1 0,2-1 0,6 23 0,53 171 0,-50-173 0,20 50 0,-28-76 0,-1 1 0,2-1 0,-1 0 0,1 0 0,0-1 0,1 0 0,-1 0 0,9 7 0,-14-12 0,1-1 0,-1 0 0,0 0 0,1 1 0,-1-1 0,0 0 0,0 0 0,1 0 0,-1 0 0,0 0 0,1 1 0,-1-1 0,0 0 0,1 0 0,-1 0 0,1 0 0,-1 0 0,0 0 0,1 0 0,-1 0 0,0 0 0,1 0 0,-1 0 0,0-1 0,1 1 0,-1 0 0,0 0 0,1 0 0,-1 0 0,0 0 0,0-1 0,1 1 0,-1 0 0,1-1 0,7-13 0,1-23 0,-9 34 0,5-42 0,-1 0 0,-6-81 0,0 37 0,2 80 0,0-1 0,0 0 0,-1 1 0,-1 0 0,0-1 0,0 1 0,-1 0 0,0 0 0,-7-16 0,6 19 0,-10-22 0,-34-49 0,42 67 0,1 1 0,0 22 0,3 14 0,0 0 0,2 0 0,1 0 0,1 1 0,1-1 0,7 26 0,-7-127 0,-3-216 0,3 337 0,15 89 0,-1-30 0,-16-84 0,2 1 0,1-1 0,0 1 0,2-1 0,1 0 0,15 35 0,-9-43 0,-12-14 0,-1 0 0,1 0 0,-1 0 0,1 1 0,-1-1 0,0 0 0,1 0 0,-1 0 0,1-1 0,-1 1 0,1 0 0,-1 0 0,0 0 0,1 0 0,-1 0 0,1 0 0,-1-1 0,0 1 0,1 0 0,-1 0 0,0-1 0,1 1 0,-1 0 0,0 0 0,1-1 0,2-3 0,-1 0 0,0 0 0,1 0 0,-2 0 0,1 0 0,1-4 0,4-17 0,-1 0 0,-2-1 0,0 1 0,-2-1 0,-1 1 0,-2-28 0,1 29 0,16 92 0,10 175 0,-20 138 0,-6-329 0,0-451 0,6 565 0,2-13 0,2 19 0,1-86 0,15 116 0,-15-114 0,-8-51 0,15 64 0,-11-70 0,-2 1 0,3 54 0,-5-34 0,-1-44 0,-1 0 0,1-1 0,0 1 0,1-1 0,-1 0 0,9 14 0,7 25 0,-17-43 0,7 27 0,21 54 0,-26-77 0,1 1 0,-1-1 0,2 1 0,-1-1 0,1-1 0,0 1 0,1-1 0,-1 1 0,1-2 0,0 1 0,1-1 0,8 6 0,-2-4 0,0-1 0,0-1 0,26 7 0,-26-9 0,0 1 0,0 0 0,-1 1 0,24 13 0,-23-10 0,0-2 0,1 1 0,20 5 0,27 14 0,-48-18 0,-1 1 0,0 0 0,-1 1 0,0 1 0,-1 0 0,0 0 0,0 1 0,-2 0 0,1 0 0,10 23 0,-13-29-1365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36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 24575,'-7'104'0,"3"-71"0,2 196 0,4-119 0,-3-59 0,2 52 0,0-90 0,1 1 0,0 0 0,1-1 0,0 1 0,1-1 0,0 0 0,1 0 0,1 0 0,0-1 0,10 14 0,-14-22 0,0 0 0,0 1 0,-1-1 0,1 0 0,-1 1 0,0-1 0,1 5 0,-2-5 0,0-1 0,1 0 0,0 1 0,0-1 0,0 0 0,0 1 0,0-1 0,1 0 0,-1 0 0,1 0 0,0 0 0,3 3 0,-5-6 0,0 0 0,0 0 0,0 0 0,0 1 0,1-1 0,-1 0 0,0 0 0,0 0 0,0 0 0,1 0 0,-1 0 0,0 1 0,0-1 0,0 0 0,1 0 0,-1 0 0,0 0 0,0 0 0,0 0 0,1 0 0,-1 0 0,0 0 0,0 0 0,1 0 0,-1 0 0,0 0 0,0 0 0,1 0 0,-1 0 0,0 0 0,0 0 0,0-1 0,1 1 0,-1 0 0,0 0 0,0 0 0,0 0 0,1 0 0,-1-1 0,0 1 0,0 0 0,0 0 0,1-1 0,4-13 0,-1-20 0,-4 33 0,1-17 0,4-31 0,-5 49 0,0 0 0,0 0 0,0 0 0,0-1 0,0 1 0,0 0 0,0 0 0,0 0 0,0 0 0,0 0 0,0 0 0,0-1 0,0 1 0,0 0 0,0 0 0,0 0 0,0 0 0,0 0 0,0 0 0,1-1 0,-1 1 0,0 0 0,0 0 0,0 0 0,0 0 0,0 0 0,0 0 0,0 0 0,0 0 0,1 0 0,-1 0 0,0 0 0,0-1 0,0 1 0,0 0 0,0 0 0,0 0 0,1 0 0,-1 0 0,0 0 0,0 0 0,0 0 0,0 0 0,0 0 0,1 0 0,-1 0 0,0 0 0,0 0 0,0 0 0,0 1 0,0-1 0,1 0 0,4 9 0,0 12 0,-5-19 0,0 0 0,0 0 0,0 0 0,0-1 0,0 1 0,0 0 0,0 0 0,0-1 0,1 1 0,-1 0 0,1 0 0,0-1 0,-1 1 0,1 0 0,0-1 0,0 1 0,0-1 0,0 1 0,0-1 0,0 0 0,0 1 0,1-1 0,-1 0 0,3 2 0,6 6 0,-8-7-94,0-1-1,-1 1 0,1-1 1,0 0-1,0 0 0,0 0 1,0 0-1,0 0 0,0 0 1,0 0-1,4 0 0,-4 0-134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6.4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82 24575,'0'-1'0,"1"-1"0,0 0 0,0-1 0,1 0 0,0 0 0,1-1 0,-1 0 0,1-1 0</inkml:trace>
  <inkml:trace contextRef="#ctx0" brushRef="#br0" timeOffset="1">32 23 24575,'1'0'0,"0"-1"0,1-1 0,1-1 0,0-1 0,0 0 0,0 0 0,1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43.4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 24575,'2'-3'0,"1"1"0,-1 0 0,1 0 0,-1 0 0,1 1 0,0-1 0,-1 1 0,1-1 0,0 1 0,0 0 0,0 0 0,0 0 0,0 1 0,0-1 0,0 1 0,0-1 0,0 1 0,1 0 0,-1 0 0,5 1 0,2-1 0,16-1 0,22 2 0,-45 0 0,-1-1 0,0 1 0,0-1 0,0 1 0,0 0 0,0 0 0,0 0 0,0 0 0,0 0 0,0 1 0,0-1 0,-1 0 0,1 1 0,0-1 0,-1 1 0,1 0 0,-1 0 0,2 2 0,3 7 0,-1-1 0,0 1 0,-1 0 0,0 1 0,-1-1 0,0 0 0,-1 1 0,1 17 0,-3-29 0,0 1 0,0-1 0,0 0 0,0 0 0,0 0 0,0 0 0,0 0 0,0 0 0,0 1 0,0-1 0,0 0 0,0 0 0,0 0 0,0 0 0,0 0 0,0 0 0,0 1 0,0-1 0,0 0 0,0 0 0,0 0 0,0 0 0,0 0 0,-1 0 0,1 0 0,0 0 0,0 1 0,0-1 0,0 0 0,0 0 0,0 0 0,0 0 0,-1 0 0,1 0 0,0 0 0,0 0 0,0 0 0,0 0 0,0 0 0,0 0 0,-1 0 0,1 0 0,0 0 0,0 0 0,0 0 0,0 0 0,0 0 0,0 0 0,-1 0 0,1 0 0,0 0 0,0 0 0,0 0 0,-12-6 0,-11-13 0,21 17 0,-78-69 0,75 69 0,1 0 0,0 1 0,0 0 0,0 0 0,-1 0 0,1 1 0,0-1 0,-1 1 0,1 0 0,0 0 0,-1 1 0,1-1 0,-7 3 0,11-3 0,0 0 0,-1 0 0,1 0 0,0 0 0,0 0 0,0 0 0,0 0 0,0 0 0,-1 0 0,1 1 0,0-1 0,0 0 0,0 0 0,0 0 0,0 0 0,0 0 0,0 0 0,-1 1 0,1-1 0,0 0 0,0 0 0,0 0 0,0 0 0,0 1 0,0-1 0,0 0 0,0 0 0,0 0 0,0 0 0,0 1 0,0-1 0,0 0 0,0 0 0,0 0 0,0 0 0,0 0 0,0 1 0,0-1 0,0 0 0,0 0 0,0 0 0,1 0 0,-1 1 0,0-1 0,0 0 0,0 0 0,0 0 0,10 11 0,11 5 0,-9-10 0,0 2 0,0 0 0,0 0 0,-1 1 0,12 13 0,-18-15 0,1-1 0,0 0 0,0 0 0,0 0 0,1-1 0,-1 0 0,1 0 0,0-1 0,1 0 0,-1 0 0,1-1 0,0 0 0,0 0 0,0 0 0,15 2 0,-20-5 0,0 1 0,0-1 0,-1 0 0,1 0 0,0 0 0,0 0 0,0 0 0,0-1 0,-1 1 0,1-1 0,3-1 0,-4 1 0,-1-1 0,1 1 0,-1-1 0,1 1 0,-1-1 0,0 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12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24575,'1'0'0,"0"1"0,0 1 0,0 2 0,0 0 0,-1 1 0,0 0 0,1 0 0,-1 1 0,-1-1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17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24575,'1'11'-170,"0"0"-1,0-7 108</inkml:trace>
  <inkml:trace contextRef="#ctx0" brushRef="#br0" timeOffset="1340.95">12 67 23508,'2'7'-112</inkml:trace>
  <inkml:trace contextRef="#ctx0" brushRef="#br0" timeOffset="-4458.52">75 186 24575,'0'0'0,"0"2"0,3 2 0,-1 0 0,0 1 0,0 1 0,1 0 0,1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26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24575,'0'-1'-8191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08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99 178 24575,'-16'-19'0,"0"-2"0,1 0 0,1 0 0,-17-38 0,30 58 0,0-1 0,1 1 0,-1-1 0,0 0 0,1 1 0,-1-1 0,1 1 0,0-1 0,-1 0 0,1 0 0,0 1 0,0-1 0,0 0 0,0 1 0,0-1 0,1 0 0,-1-1 0,1 2 0,-1 1 0,0 0 0,0-1 0,0 1 0,1 0 0,-1-1 0,0 1 0,1 0 0,-1-1 0,0 1 0,1 0 0,-1 0 0,0 0 0,1-1 0,-1 1 0,0 0 0,1 0 0,-1 0 0,1 0 0,-1 0 0,0 0 0,1 0 0,-1-1 0,1 1 0,0 1 0,16 6 0,45 39 0,9 7 0,-58-45 0,-1 1 0,1 1 0,-2 0 0,1 0 0,9 13 0,-60-87 0,28 50 0,10 11 0,-1 0 0,0 0 0,0 0 0,-1 0 0,1 1 0,0-1 0,-1 1 0,-5-4 0,8 6 0,-1 0 0,1 1 0,-1-1 0,1 0 0,-1 1 0,1-1 0,0 0 0,-1 1 0,1-1 0,-1 1 0,1-1 0,0 1 0,-1-1 0,1 1 0,0-1 0,0 1 0,0-1 0,-1 1 0,1-1 0,0 1 0,0-1 0,0 1 0,0 0 0,0-1 0,0 1 0,0-1 0,0 1 0,0-1 0,0 1 0,0 0 0,0 24 0,0-23 0,-1 22 0,0-15 0,1 0 0,0 1 0,1-1 0,2 17 0,-3-24 0,1-1 0,0 1 0,-1 0 0,1 0 0,0-1 0,0 1 0,0 0 0,0-1 0,0 1 0,0 0 0,0-1 0,1 0 0,-1 1 0,0-1 0,1 0 0,-1 0 0,1 1 0,0-1 0,-1-1 0,1 1 0,0 0 0,-1 0 0,1 0 0,0-1 0,0 1 0,0-1 0,0 0 0,2 1 0,105 2 0,-72-3 0,45 5 0,-9 4 0,-8-2 0,108 27 0,-154-29 0,-10-2 0,-29-4 0,-103-17 0,66 8 0,25 4 0,23 4 0,32 9 0,47 10 0,98 9 0,17 4 0,-166-27 0,-11-2 0,-1 0 0,0 1 0,0 0 0,0 0 0,0 0 0,-1 1 0,1 0 0,11 6 0,-17-7 0,0-1 0,0 1 0,0-1 0,-1 1 0,1-1 0,0 1 0,-1 0 0,1-1 0,-1 1 0,0 0 0,1-1 0,-1 1 0,0 0 0,0-1 0,0 3 0,-3 35 0,1-17 0,2-12 0,0-7 0,1 1 0,-1 0 0,-1-1 0,1 1 0,0 0 0,-1-1 0,-2 7 0,3-9 0,-1-1 0,1 1 0,-1 0 0,1-1 0,-1 1 0,0 0 0,1-1 0,-1 1 0,0-1 0,0 1 0,0-1 0,1 0 0,-1 1 0,0-1 0,0 0 0,0 1 0,0-1 0,0 0 0,1 0 0,-1 0 0,0 0 0,0 0 0,0 0 0,0 0 0,0 0 0,0 0 0,0 0 0,0-1 0,1 1 0,-1 0 0,0 0 0,0-1 0,0 1 0,0-1 0,1 1 0,-2-1 0,-17-8 0,0-1 0,1 0 0,0-1 0,0-1 0,-27-25 0,15 13 0,-1 8 0,30 15 0,-1 1 0,1-1 0,-1 1 0,1-1 0,0 1 0,-1-1 0,1 1 0,-1 0 0,1 0 0,-1-1 0,1 1 0,-1 0 0,1 0 0,0 1 0,-1-1 0,1 0 0,-1 0 0,1 1 0,-1-1 0,-1 2 0,3-1 0,-1 0 0,1 1 0,0-1 0,-1 1 0,1-1 0,0 0 0,0 1 0,0-1 0,1 1 0,-1-1 0,0 1 0,0-1 0,1 0 0,-1 1 0,1-1 0,-1 0 0,1 1 0,0-1 0,-1 0 0,1 0 0,0 1 0,0-1 0,2 1 0,21 29 0,11 6 0,-22-20 0,1-2 0,1 0 0,0-1 0,1 0 0,1-1 0,19 11 0,-26-19 0,0 1 0,0 0 0,0 1 0,-1 0 0,0 0 0,0 1 0,-1 0 0,0 1 0,0-1 0,-1 2 0,6 9 0,-6-9 0,0 1 0,-1 0 0,-1 1 0,1-1 0,-2 1 0,0 0 0,0 0 0,-1 0 0,2 17 0,-7-33 0,-6-16 0,8 19 0,0 1 0,0 0 0,0 0 0,0 0 0,0 0 0,0 0 0,0 0 0,0 0 0,0 0 0,0 0 0,0 0 0,0 0 0,0 0 0,0-1 0,0 1 0,0 0 0,0 0 0,0 0 0,0 0 0,0 0 0,0 0 0,-1 0 0,1 0 0,0 0 0,0 0 0,0 0 0,0 0 0,0 0 0,0 0 0,0 0 0,0 0 0,0 0 0,0 0 0,0 0 0,-1 0 0,1 0 0,0 0 0,0 0 0,0 0 0,0 0 0,0 0 0,0 0 0,0 0 0,0 0 0,0 0 0,0 0 0,0 0 0,0 0 0,-1 0 0,1 0 0,0 0 0,0 0 0,0 1 0,0-1 0,0 0 0,0 0 0,0 0 0,0 0 0,0 0 0,0 0 0,0 0 0,0 0 0,0 0 0,0 0 0,0 0 0,0 0 0,0 1 0,-2 16 0,3 3 0,1-1 0,1 0 0,6 22 0,4 31 0,1 12 0,-9-56 0,0 1 0,0 42 0,-5-54 0,1-8 0,-1-1 0,0 0 0,0 0 0,-1 0 0,0 1 0,-1-1 0,1 0 0,-2 0 0,-4 12 0,5-23 0,1 0 0,-1 0 0,0 0 0,1 0 0,0 0 0,0 0 0,0 0 0,-1-4 0,-1-3 0,1-1 0,1 1 0,-1-1 0,1-11 0,2 26 0,0 0 0,0 1 0,0-1 0,0 0 0,0 0 0,1 0 0,0-1 0,3 7 0,9 25 0,-9-16 0,0 0 0,1-1 0,1 0 0,13 26 0,11 14 0,43 72 0,4-3 0,-67-109 0,-1 0 0,15 37 0,2 2 0,-22-110 0,-6 30 0,0 13 0,1 1 0,0-1 0,0 0 0,3-11 0,-3 21 0,0 0 0,0 1 0,0-1 0,0 0 0,0 0 0,0 0 0,0 0 0,0 0 0,0 0 0,0 0 0,0 0 0,0 0 0,0 0 0,0 0 0,0 1 0,0-1 0,1 0 0,-1 0 0,0 0 0,0 0 0,0 0 0,0 0 0,0 0 0,0 0 0,0 0 0,0 0 0,0 0 0,0 0 0,1 0 0,-1 0 0,0 0 0,0 0 0,0 0 0,0 0 0,0 0 0,0 0 0,0 0 0,0 0 0,0 0 0,1 0 0,-1 0 0,0 0 0,0 0 0,0 0 0,0 0 0,0 0 0,0-1 0,0 1 0,0 0 0,0 0 0,0 0 0,0 0 0,1 0 0,-1 0 0,0 0 0,0 0 0,0 0 0,0 0 0,0 0 0,0-1 0,0 1 0,0 0 0,0 0 0,0 0 0,0 0 0,0 0 0,0 0 0,6 12 0,3 16 0,16 107 0,-1-51 0,-22-71 0,1 1 0,-1-1 0,-1 0 0,-1 25 0,0-37 0,0-1 0,0 0 0,0 0 0,0 1 0,0-1 0,0 0 0,0 0 0,0 0 0,0 1 0,0-1 0,0 0 0,0 0 0,0 0 0,0 1 0,0-1 0,0 0 0,0 0 0,0 0 0,-1 1 0,1-1 0,0 0 0,0 0 0,0 0 0,0 0 0,0 1 0,-1-1 0,1 0 0,0 0 0,0 0 0,0 0 0,-1 0 0,1 0 0,0 1 0,0-1 0,0 0 0,-1 0 0,1 0 0,0 0 0,0 0 0,0 0 0,-1 0 0,1 0 0,0 0 0,0 0 0,-1 0 0,1 0 0,-11-9 0,-7-15 0,6-2 0,10 21 0,0-1 0,0 1 0,-1 0 0,0-1 0,-3-4 0,18 55 0,18 24 0,-21-47 0,-5-13 0,-1 0 0,1 1 0,-2-1 0,1 0 0,-1 1 0,-1 0 0,1 19 0,-2-26 0,0-1 0,0 1 0,0-1 0,-1 1 0,0-1 0,1 1 0,-1-1 0,0 1 0,-2 3 0,3-6 0,0 0 0,0 1 0,-1-1 0,1 0 0,0 1 0,0-1 0,-1 0 0,1 0 0,0 1 0,0-1 0,-1 0 0,1 0 0,0 0 0,-1 1 0,1-1 0,0 0 0,-1 0 0,1 0 0,0 0 0,-1 0 0,1 0 0,0 0 0,-1 0 0,1 0 0,0 0 0,-1 0 0,0 0 0,-12-12 0,11 8 0,0 0 0,0 0 0,0-1 0,1 1 0,0-1 0,0 1 0,0-1 0,0 1 0,1-1 0,-1-5 0,2 421-1365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09.6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09.9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10.3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24575,'0'2'0,"0"0"0,0 3 0,0 0 0,0 2 0,0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10.6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0 24575,'-1'22'-341,"0"0"0,-1-1-1,-9 41 1</inkml:trace>
  <inkml:trace contextRef="#ctx0" brushRef="#br0" timeOffset="1">4 162 24575,'0'2'0,"0"0"0,0 3 0,0 0 0,0 2 0,-1-2 0,-2 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11.0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1 24575,'0'1'0,"0"2"0,0 1 0,0 1 0,-1 1 0,0-1 0,-2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6.7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61 24575,'0'-1'0,"0"-1"0,1 0 0,0-1 0,1-1 0</inkml:trace>
  <inkml:trace contextRef="#ctx0" brushRef="#br0" timeOffset="1">32 9 24575,'1'0'0,"1"-1"0,0-2 0,1 1 0,1-1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59.6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00.0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00.3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 2 24575,'-1'0'0,"-1"0"0,-1 0 0,-1 0 0,-1 0 0,0 0 0,-1 0 0,1 0 0,-1-1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00.7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 30 24575,'-1'0'0,"-4"0"0,0 0 0,-1 0 0,-1 0 0,1 0 0</inkml:trace>
  <inkml:trace contextRef="#ctx0" brushRef="#br0" timeOffset="1">128 20 24575,'-17'0'0,"0"-1"0,0-1 0,0 0 0,-32-10 0,38 9-1365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01.1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1 24575,'-6'0'0,"1"1"0,0 0 0,0 0 0,0 0 0,0 1 0,-7 3 0,8-4 0,0 1 0,-1 0 0,1-1 0,0 0 0,-1 0 0,1 0 0,-9 0 0,12-1-72,0 0 1,0-1-1,0 1 0,0 0 0,0-1 0,0 1 0,0-1 0,0 1 1,0-1-1,0 1 0,0-1 0,1 0 0,-1 1 0,0-1 0,0 0 1,1 0-1,-1 0 0,-1-1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01.4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5 24575,'-1'-1'0,"-1"-1"0,-2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01.8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0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268 606 24575,'-1'8'0,"-1"1"0,0-1 0,0 0 0,-1 0 0,0 0 0,-5 8 0,0 2 0,-47 122 0,38-99 0,-18 66 0,10-23 0,23-82 0,-1-1 0,1 1 0,-1-1 0,1 0 0,-1 0 0,1 0 0,-1 0 0,0 0 0,1-1 0,-1 1 0,-3 0 0,-11 3 0,10-1 0,0 0 0,0-1 0,0 0 0,0 0 0,-14 1 0,55-33 0,-27 23 0,0 1 0,-1-1 0,0-1 0,0 1 0,0-1 0,-1 0 0,0 0 0,0-1 0,-1 1 0,5-16 0,-3 1 0,-1 1 0,3-31 0,1-5 0,-5 38 0,0 1 0,2 0 0,1 0 0,0 1 0,1-1 0,1 2 0,1-1 0,1 1 0,0 1 0,14-16 0,14-3 0,-28 25 0,0 1 0,-1-2 0,12-13 0,-3 2 0,-18 21 0,-1 1 0,0 0 0,0 0 0,0 0 0,0 0 0,0 0 0,0 0 0,0 0 0,0 0 0,0 0 0,0 0 0,1 0 0,-1 0 0,0 0 0,0 0 0,0 0 0,0 0 0,0 0 0,0 0 0,0 0 0,0 0 0,0 0 0,0 0 0,1 0 0,-1 0 0,0 0 0,0 0 0,0 1 0,0-1 0,0 0 0,0 0 0,0 0 0,0 0 0,0 0 0,0 0 0,0 0 0,0 0 0,0 0 0,1 0 0,-1 0 0,0 0 0,0 1 0,0-1 0,0 0 0,0 0 0,0 0 0,0 0 0,0 0 0,0 0 0,0 0 0,0 0 0,0 0 0,0 0 0,0 1 0,0-1 0,0 0 0,0 0 0,0 0 0,0 0 0,0 0 0,-1 0 0,1 0 0,-3 18 0,1-10 0,1-4 0,1-1 0,-1 1 0,0 0 0,0-1 0,0 1 0,-1-1 0,1 0 0,-1 1 0,0-1 0,-3 5 0,5-11 0,0 0 0,1 0 0,-1 0 0,0 1 0,1-1 0,0 0 0,-1 1 0,1-1 0,0 0 0,2-2 0,74-116 0,-71 110 0,1 1 0,-1 0 0,2 0 0,-1 1 0,1 0 0,1 0 0,0 1 0,0 0 0,20-13 0,-21 14 0,-1 0 0,-1 0 0,1-1 0,-1 0 0,0 0 0,-1 0 0,8-17 0,-2 5 0,-2 4 0,-2-1 0,0-1 0,-1 0 0,6-32 0,-7 28 0,9-32-1365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0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176 0 24575,'-3'20'0,"0"1"0,-1-1 0,-1-1 0,-1 1 0,-1-1 0,0 0 0,-1 0 0,-17 25 0,-75 110 0,99-152-105,0 0 0,0 0 0,0-1 0,1 1 0,-1 0 0,0 0 0,1 0 0,-1 0 0,1 0 0,0 0 0,-1 0 0,1 2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1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0 24575,'-1'0'0,"-1"0"0,-2 1 0,0 1 0,-2 0 0,0 0 0,0 0 0,-1 0 0,1 1 0,1-1 0,0 1 0,1 0 0,0-1 0,-1 0 0,1-1 0,-1-1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7.1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27 24575,'0'-1'0,"1"-1"0,0 0 0,1-1 0,-1-1 0,2 0 0,0-1 0,0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1.7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121 0 24575,'0'1'0,"-1"0"0,-1 1 0,0 1 0,-1 0 0,-1 0 0,0-1 0,0 2 0,0-1 0,0-1 0,0 0 0,-1-2 0,1 2 0</inkml:trace>
  <inkml:trace contextRef="#ctx0" brushRef="#br0" timeOffset="1">26 42 24575,'-1'0'0,"-1"0"0,-1 0 0,-1 0 0,-1 1 0,0 0 0,-1 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2.1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  <inkml:trace contextRef="#ctx0" brushRef="#br0" timeOffset="1">0 1 24575,'0'0'-8191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2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2.9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3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24575,'-1'0'0</inkml:trace>
  <inkml:trace contextRef="#ctx0" brushRef="#br0" timeOffset="1">4 0 24575,'-1'0'0,"-1"0"0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3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24575,'0'1'0,"0"1"0,0 2 0,0 0 0,0 1 0,0 0 0,0 0 0,0 1 0,0-1 0,0 1 0,0-1 0,0 1 0</inkml:trace>
  <inkml:trace contextRef="#ctx0" brushRef="#br0" timeOffset="1">0 90 24575,'0'1'0,"0"1"0,0 2 0,0 0 0,0 1 0,0 2 0,0 0 0,0 1 0,0-1 0,0 1 0,0-1 0,0 0 0,0 0 0,0-1 0,0 0 0,0-1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3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 24575,'1'0'0,"0"-1"0,0-2 0,0-2 0,0-2 0,0-1 0,2 0 0,-1 1 0,1-1 0,1-1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4.3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0 24575,'0'0'-8191</inkml:trace>
  <inkml:trace contextRef="#ctx0" brushRef="#br0" timeOffset="1">39 32 24575,'-1'6'-2,"0"0"0,0 0 0,-1-1-1,0 1 1,1 0 0,-2-1 0,1 1 0,-1-1-1,0 0 1,-3 6 0,-8 12-1339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4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 24575,'-1'2'0,"-1"1"0,1 1 0,0 1 0,1 1 0,-2-1 0,1-1 0,-1 1 0,0 1 0,0 0 0,1 0 0,-1-1 0,1-1 0,-1 1 0,0-2 0</inkml:trace>
  <inkml:trace contextRef="#ctx0" brushRef="#br0" timeOffset="1">33 91 24575,'0'1'0,"0"1"0,-1 1 0,-1 1 0,0 1 0,-1 0 0,0 1 0,0-1 0,-1 1 0,1-1 0,0 1 0,0-1 0,0 0 0,0 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4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0 24575,'-62'81'0,"59"-78"-1365</inkml:trace>
  <inkml:trace contextRef="#ctx0" brushRef="#br0" timeOffset="1">0 96 24575,'0'0'0,"0"2"0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7.4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67 24575,'0'-1'0,"0"-1"0,1 0 0,0-1 0,0-1 0,1 1 0,0-1 0,-1 0 0,1 0 0</inkml:trace>
  <inkml:trace contextRef="#ctx0" brushRef="#br0" timeOffset="1">27 4 24575,'0'0'0,"2"-1"0,0-1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24575,'0'-1'0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5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117 0 24575,'-1'1'0,"-1"1"0,0 1 0,-1 1 0,-1-1 0,0 1 0,-1 2 0,0 0 0,0 0 0,-1 0 0,1 0 0,0 0 0,-1 0 0</inkml:trace>
  <inkml:trace contextRef="#ctx0" brushRef="#br0" timeOffset="1">27 117 24575,'0'0'0,"-1"3"0,-1 0 0,-1 1 0,0 1 0,-1 0 0,0 0 0,0-1 0,2 0 0,-1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6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24575,'0'1'0,"0"1"0,0 1 0,0 1 0,-1 1 0,0 0 0,0 1 0,-1-1 0,-1 0 0,1-1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 24575,'-1'1'0,"0"2"0,-1 1 0,-1 1 0,-1 0 0,0 1 0,1 0 0,-1 0 0,1-1 0,0-1 0,0 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6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1 24575,'-1'0'0,"-1"3"0,0 0 0,-1 1 0,-1 0 0,1 0 0,-1 0 0,0 0 0,1 0 0</inkml:trace>
  <inkml:trace contextRef="#ctx0" brushRef="#br0" timeOffset="1">0 43 24575,'0'0'-8191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7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7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 1 24575,'0'0'0,"0"2"0</inkml:trace>
  <inkml:trace contextRef="#ctx0" brushRef="#br0" timeOffset="1">46 69 24575,'0'2'0,"-1"1"0,-1 1 0,0 0 0,-1 0 0,0 1 0,0-1 0,0 0 0,-1 0 0,1 0 0,-1 0 0,0 0 0,1-1 0,-1 0 0,1 1 0,-1-1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7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0 24575,'-2'0'0,"0"1"0,0-1 0,0 1 0,0-1 0,0 1 0,0 0 0,0 0 0,1 0 0,-1 0 0,-3 2 0,3-2 0,0 1 0,0-1 0,0 0 0,0 0 0,0 0 0,0 0 0,-1 0 0,1 0 0,0 0 0,-1-1 0,-2 1 0,-48 0-47,27 1-283,0-2 1,0-1-1,-27-4 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8.0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0 24575,'-1'0'0,"-1"0"0,-1 0 0,-1 0 0,-1 0 0,0 0 0,-1 0 0,1 0 0,-1 0 0,1 0 0,-1 0 0,1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39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 24575,'376'0'0,"-348"-3"0,-27 2 0,-16 3 0,-35 6 0,32-4 0,-1-1 0,-32 0 0,29-3 0,0 1 0,-44 6 0,81-8 0,0 1 0,22 2 0,6-1 0,-5-2 58,68-14-1,-71 9-550,1 1-1,42 0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7.7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81 24575,'0'-1'0,"0"0"0</inkml:trace>
  <inkml:trace contextRef="#ctx0" brushRef="#br0" timeOffset="1">27 34 24575,'1'-1'0,"0"-1"0,1-2 0,0 0 0,0-1 0,0 1 0,1 0 0,0-1 0,0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48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49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24575,'1'-1'0,"1"-1"0,1-1 0,1-1 0,1 0 0,0 0 0,-1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49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59 24575,'0'-1'0,"1"-1"0,1-1 0</inkml:trace>
  <inkml:trace contextRef="#ctx0" brushRef="#br0" timeOffset="1">43 17 24575,'1'-1'0,"0"-1"0,1-1 0,1 1 0,0-2 0,0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49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0 165 24575,'0'-1'0,"1"-1"0,1 0 0,0-1 0,1 0 0,1-2 0,0 0 0,0 0 0,0-2 0,0 2 0,1-1 0,-1 1 0,-1 1 0,1 0 0</inkml:trace>
  <inkml:trace contextRef="#ctx0" brushRef="#br0" timeOffset="1">122 1 24575,'0'0'-8191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51.5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416 1 24575,'-2'20'0,"0"0"0,-2 0 0,0 0 0,-2 0 0,0 0 0,-10 21 0,-7 14 0,-37 66 0,30-72 0,-68 85 0,72-103-341,-1 0 0,-2-2-1,-54 43 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7:30.77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24575,'1'6'0,"1"0"0,-1 0 0,1-1 0,0 1 0,0-1 0,1 1 0,0-1 0,5 8 0,2 6 0,56 100 0,21 46 0,-67-115 0,-2 2 0,-2 0 0,13 85 0,20 323 0,-39-338 0,-4-17 0,-9 109 0,-2-166 0,-16 67 0,13-75 0,-8 20 0,2-305 0,-1-21 0,15 119 0,-10-434 0,0 290 0,-8 364 0,-134 923 0,147-950 0,3 70 0,0-542 0,4 205 0,-2-231 0,-25 1484 0,22-742 0,3-190 0,3-111 0,0-1 0,0 0 0,1 1 0,0 0 0,1 0 0,0 0 0,1 1 0,10-14 0,-11 15 0,6-11 0,2 0 0,0 1 0,1 1 0,1 0 0,24-23 0,-38 41 0,-1-1 0,0 1 0,0 0 0,0 0 0,0 0 0,0 0 0,0 0 0,1 0 0,-1 0 0,0 0 0,0-1 0,0 1 0,0 0 0,1 0 0,-1 0 0,0 0 0,0 0 0,0 0 0,0 0 0,1 0 0,-1 0 0,0 0 0,0 0 0,0 0 0,0 0 0,0 0 0,1 0 0,-1 1 0,0-1 0,0 0 0,0 0 0,0 0 0,1 0 0,-1 0 0,0 0 0,0 0 0,0 0 0,0 0 0,0 1 0,0-1 0,0 0 0,1 0 0,-1 0 0,0 0 0,0 1 0,3 11 0,-1 17 0,-2-27 0,-1 36 33,-2 0 0,-14 70 0,-29 72-962,38-151 394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7:32.4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31 24575,'61'1'0,"63"-3"0,-124 2 0,0 0 0,0 0 0,0 0 0,0 0 0,-1 0 0,1 0 0,0 0 0,0 0 0,0 0 0,0 0 0,0 0 0,0 0 0,0 0 0,0 0 0,0 0 0,0 0 0,0-1 0,0 1 0,0 0 0,0 0 0,0 0 0,0 0 0,0 0 0,0 0 0,0 0 0,0 0 0,0 0 0,0 0 0,0 0 0,0 0 0,0 0 0,0 0 0,0 0 0,0-1 0,0 1 0,0 0 0,1 0 0,-1 0 0,0 0 0,0 0 0,0 0 0,0 0 0,0 0 0,0 0 0,0 0 0,0 0 0,0 0 0,0 0 0,0 0 0,0 0 0,-11-5 0,-18-1 0,-1 5 0,49 2 0,405-1 0,-383-8 0,-35 6 0,1 1 0,-1-1 0,1 1 0,10 0 0,115-1 0,89 5 0,-214-2-1365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7:32.7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7:33.13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24575,'1'0'0,"2"0"0,1 0 0,2 0 0,0 0 0,1 0 0,1 0 0,-1 0 0,0 0 0,1 0 0,-1 0 0,0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7:33.4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  <inkml:trace contextRef="#ctx0" brushRef="#br0" timeOffset="1">1 0 24575,'1'0'0,"2"2"0,1-1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8.1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79 24575,'0'-1'0,"1"-1"0,1-1 0,0-2 0,0 1 0,1-1 0,-1 1 0,0 0 0</inkml:trace>
  <inkml:trace contextRef="#ctx0" brushRef="#br0" timeOffset="1">27 21 24575,'0'-1'0,"3"-1"0,-1-2 0,1 0 0,0-1 0,-1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7:33.81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98 17 24575,'1'0'0</inkml:trace>
  <inkml:trace contextRef="#ctx0" brushRef="#br0" timeOffset="1">70 9 24575,'-1'0'0,"-2"0"0,-2 0 0,0 0 0,-1 0 0,-1 0 0,1-1 0,0 0 0,0-1 0,0 1 0,-1 0 0,1 0 0,0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7:34.15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80 21 24575,'-1'0'0,"-2"0"0,-1 0 0,-1 0 0,-2 0 0,1-1 0,1 0 0,-1-1 0,0 1 0,-1-1 0,2-2 0,0 1 0,-1 0 0,0 1 0,-1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7:34.50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183 61 24575,'-1'0'0,"-2"0"0,-2-2 0,-2 1 0,0-2 0,0 0 0,1 1 0,-1 0 0,0 1 0,1-1 0,-1-1 0</inkml:trace>
  <inkml:trace contextRef="#ctx0" brushRef="#br0" timeOffset="1">7 4 24575,'-1'0'0,"-2"-1"0,0-2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7:34.82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37 72 24575,'0'-2'0,"-1"1"0,-2-2 0,0-1 0,-1-1 0,-1 0 0,1 0 0,-1-1 0,1 0 0,1 0 0,1-1 0,0 0 0,2 0 0,0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32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24575,'1'7'0,"0"0"0,0 0 0,1 0 0,4 12 0,3 15 0,12 103 0,10 3 0,-26-116 0,7 29 0,24 65 0,-11-17 0,12 8 0,-7-17 0,-16-42 0,23 67 0,-6 10 0,-21-66 0,-9-57 0,-1 1 0,1 0 0,-1 0 0,-1 0 0,1 0 0,-1 0 0,0 0 0,0-1 0,0 1 0,-3 7 0,4-12 0,-1 1 0,1-1 0,0 1 0,0-1 0,-1 1 0,1-1 0,0 1 0,-1-1 0,1 1 0,0-1 0,-1 0 0,1 1 0,-1-1 0,1 1 0,0-1 0,-1 0 0,1 0 0,-1 1 0,1-1 0,-1 0 0,0 0 0,1 1 0,-1-1 0,1 0 0,-1 0 0,1 0 0,-1 0 0,1 0 0,-1 0 0,0 0 0,1 0 0,-1 0 0,0 0 0,-1-1 0,1 0 0,-1 0 0,1 0 0,-1 0 0,1 0 0,0 0 0,-1 0 0,1-1 0,0 1 0,0 0 0,-1-2 0,-20-39 0,15 17 0,1 1 0,2-1 0,0 0 0,2 0 0,0-36 0,3 55 0,-1-20 0,0 25 0,0 1 0,0-1 0,0 1 0,0-1 0,0 1 0,0-1 0,0 1 0,0-1 0,0 1 0,0-1 0,0 1 0,-1-1 0,1 1 0,0-1 0,0 1 0,0-1 0,-1 1 0,1 0 0,0-1 0,0 1 0,-1-1 0,1 1 0,0 0 0,-1-1 0,1 1 0,-1 0 0,1-1 0,0 1 0,-1 0 0,1 0 0,-1-1 0,1 1 0,-1 0 0,1 0 0,-1 0 0,1 0 0,-1-1 0,0 2 0,0 0 0,0 0 0,-1 0 0,1 0 0,0 0 0,1 1 0,-1-1 0,0 0 0,0 0 0,0 1 0,1-1 0,-1 0 0,1 1 0,-1-1 0,1 0 0,-1 1 0,1-1 0,0 1 0,0-1 0,-1 3 0,-2 30 0,4 385 0,-1-419 0,0 0 0,-1 0 0,1 1 0,0-1 0,0 0 0,0 0 0,0 1 0,0-1 0,0 0 0,0 0 0,0 1 0,0-1 0,0 0 0,0 1 0,0-1 0,0 0 0,0 0 0,0 1 0,0-1 0,0 0 0,0 0 0,0 1 0,0-1 0,1 0 0,-1 0 0,0 1 0,0-1 0,0 0 0,0 0 0,1 1 0,-1-1 0,0 0 0,0 0 0,1 0 0,-1 0 0,0 1 0,0-1 0,0 0 0,1 0 0,-1 0 0,0 0 0,1 0 0,-1 0 0,0 0 0,0 0 0,1 0 0,-1 0 0,1 0 0,12-12 0,9-24 0,-19 30 0,2-6 0,0 0 0,1 0 0,10-14 0,-15 24 0,0 1 0,1-1 0,-1 0 0,0 0 0,1 1 0,-1-1 0,1 1 0,0-1 0,-1 1 0,1-1 0,0 1 0,0 0 0,0 0 0,0 0 0,0 0 0,0 0 0,0 1 0,0-1 0,0 1 0,1-1 0,-1 1 0,0 0 0,0 0 0,0 0 0,0 0 0,1 0 0,3 1 0,-5-1 0,0 0 0,0 1 0,0-1 0,0 1 0,0-1 0,0 1 0,0-1 0,0 1 0,0 0 0,0 0 0,0-1 0,0 1 0,0 0 0,0 0 0,0 0 0,-1 0 0,1 0 0,0 0 0,-1 0 0,1 0 0,-1 0 0,1 0 0,-1 1 0,0-1 0,1 0 0,-1 0 0,0 0 0,0 1 0,0-1 0,0 0 0,0 0 0,0 0 0,0 1 0,0-1 0,-1 2 0,0-1 0,1 1 0,-1-1 0,0 1 0,0-1 0,0 0 0,-1 0 0,1 1 0,0-1 0,-1 0 0,1 0 0,-1-1 0,0 1 0,0 0 0,0 0 0,-3 2 0,-8 3 0,1 1 0,-19 17 0,27-22 0,1 0 0,-1 0 0,1 1 0,0-1 0,0 1 0,0 0 0,0 0 0,1 0 0,0 0 0,-1 0 0,1 1 0,-1 4 0,3-9 0,0 1 0,0-1 0,0 0 0,0 1 0,0-1 0,0 0 0,0 1 0,0-1 0,0 0 0,0 0 0,0 1 0,0-1 0,0 0 0,1 1 0,-1-1 0,0 0 0,0 1 0,0-1 0,0 0 0,1 0 0,-1 1 0,0-1 0,0 0 0,0 0 0,1 0 0,-1 1 0,0-1 0,0 0 0,1 0 0,-1 0 0,0 0 0,1 1 0,-1-1 0,0 0 0,0 0 0,1 0 0,16 0 0,14-9 0,-4-11 0,-23 12 0,-20 10 0,1 10-1365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33.3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48.7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49.2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24575,'1'0'0,"1"0"0,1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49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 24575,'0'-1'0,"0"-1"0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49.9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27.0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617 1 24575,'0'13'0,"1"1"0,1-1 0,0 1 0,1-1 0,7 21 0,-5-13 0,-2 0 0,0 1 0,-2-1 0,0 1 0,-4 34 0,1 3 0,4-18 0,-1-28 0,0 1 0,-1-1 0,0 0 0,-1 0 0,-4 23 0,-15 17 0,12-35 0,1 1 0,-5 23 0,-22 53 0,31-82 0,-1-1 0,-1 0 0,0 0 0,-1 0 0,0-1 0,-1 0 0,-8 11 0,-8 7 0,-31 29 0,12-14 0,-70 56 0,22-29 0,40-28 0,41-33 0,-1-2 0,0 1 0,0-1 0,0-1 0,-13 7 0,-40 9 0,61-22 0,7-2 0,2-2 0,-1 1 0,21-7 0,32-16 0,-50 21 0,-1-1 0,1 0 0,-1-1 0,0 0 0,-1 0 0,1-1 0,8-10 0,-16 17 0,0-1 0,1 0 0,-1 0 0,1 0 0,-1 1 0,1-1 0,-1 0 0,1 1 0,0-1 0,-1 1 0,1-1 0,0 0 0,-1 1 0,1-1 0,0 1 0,0 0 0,0-1 0,-1 1 0,1 0 0,0-1 0,0 1 0,0 0 0,0 0 0,0 0 0,0 0 0,1 0 0,-1 1 0,-1-1 0,1 1 0,0 0 0,-1 0 0,1 0 0,-1 0 0,0 0 0,1 0 0,-1 0 0,0 0 0,1 0 0,-1 0 0,0 0 0,0 1 0,0-1 0,0 0 0,0 2 0,-1 7 0,0 1 0,0-1 0,-5 15 0,-9 13 0,12-34 0,9-24 0,51-125 0,-63 171 0,-8 27 0,-8 5 0,27-76 0,0 0 0,1 1 0,1-1 0,1 1 0,15-26 0,-22 76 0,-4-25 0,10-26 0,0 2-1365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8.4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 24575,'0'-1'0,"0"-1"0,1-1 0,1-1 0,0-1 0,0 0 0,1-1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50.3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  <inkml:trace contextRef="#ctx0" brushRef="#br0" timeOffset="1">0 0 24575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50.6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16 24575,'-26'0'-118,"14"1"-20,0-1-1,-1 0 0,1-1 1,0 0-1,0-1 1,0 0-1,0-1 1,-14-5-1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51.0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90 24575,'0'-1'0</inkml:trace>
  <inkml:trace contextRef="#ctx0" brushRef="#br0" timeOffset="1">1 37 24575,'0'-1'0,"0"-1"0,0-1 0,0-1 0,0-1 0,0 0 0,0-1 0,0 1 0,0-1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51.3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45 119 24575,'0'-1'0,"0"-1"0,0-1 0,-1-1 0,-1 1 0,1-1 0,0-2 0</inkml:trace>
  <inkml:trace contextRef="#ctx0" brushRef="#br0" timeOffset="1">13 40 24575,'0'-1'0,"0"-1"0,-1-2 0,0 0 0,-1-1 0,0 0 0,0 0 0,0-2 0,0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51.7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0 166 24575,'0'-1'0,"0"-2"0,0 0 0,0-1 0,0-2 0,0 0 0,0-1 0,0 0 0,0 0 0,0 0 0,0 0 0</inkml:trace>
  <inkml:trace contextRef="#ctx0" brushRef="#br0" timeOffset="1">0 44 24575,'0'-1'0,"0"-1"0,0-1 0,0-2 0,1 1 0,0-2 0,0 1 0,0-1 0,1 1 0,-1-2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52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43 24575,'0'-1'0,"0"-1"0,2 0 0,-1-1 0,1 0 0,0 0 0</inkml:trace>
  <inkml:trace contextRef="#ctx0" brushRef="#br0" timeOffset="1">48 6 24575,'1'0'0,"1"0"0,2 0 0,2 0 0,0 0 0,0 0 0,-1-1 0,0-1 0,-1 1 0,1 0 0,0 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52.3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24575,'0'0'0,"3"0"0,0 0 0,1 0 0,1 0 0,0 0 0,0 0 0,1 0 0,0 0 0,-1 0 0,0 0 0,2 0 0,-1 0 0</inkml:trace>
  <inkml:trace contextRef="#ctx0" brushRef="#br0" timeOffset="1">133 1 24575,'1'0'0,"1"0"0,1 0 0,2 0 0,1 0 0,1 0 0,-1 0 0,0 0 0,0 0 0,0 0 0,-1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52.7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24575,'1'0'0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54.7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55.1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1 24575,'-1'0'0,"-1"2"0,0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08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0 138 24575,'6'-138'-1365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55.5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101 1 24575,'-1'1'0,"-1"0"0,-1 1 0,-2 0 0,1 0 0,-1 0 0,1 1 0,0 0 0,-1-1 0,0 1 0,0-1 0,1 0 0,0 2 0,0-1 0,-1-1 0,1 0 0,-1 0 0</inkml:trace>
  <inkml:trace contextRef="#ctx0" brushRef="#br0" timeOffset="1">0 49 24575,'0'0'-8191</inkml:trace>
  <inkml:trace contextRef="#ctx0" brushRef="#br0" timeOffset="2">22 27 24575,'0'0'0,"3"-1"0,0-1 0,1 0 0,1 0 0,0-1 0,0 1 0,1 0 0,-1 0 0,2-1 0,-1 1 0,1-1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55.8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24575,'1'0'0,"1"0"0,1 0 0,1 0 0,1 0 0,0 0 0,1 0 0,-1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56.1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24575,'1'0'0,"1"0"0,0 2 0,1 2 0,1-1 0,0 0 0,0 0 0,0 0 0,0 0 0,0 0 0,1 0 0,0-1 0</inkml:trace>
  <inkml:trace contextRef="#ctx0" brushRef="#br0" timeOffset="1">70 32 24575,'0'0'0,"2"-1"0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56.5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1 175 24575,'0'-1'0,"0"-2"0,0 0 0,0-1 0,0-1 0,0 0 0,0 0 0,0-1 0,0 0 0,0-1 0,0 0 0,0 1 0,1-1 0,1-1 0</inkml:trace>
  <inkml:trace contextRef="#ctx0" brushRef="#br0" timeOffset="1">48 21 24575,'0'-1'0,"1"0"0,0-1 0,1-1 0,-1 0 0,2-1 0,0 1 0,0-1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56.8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0 133 24575,'1'-1'0,"0"-1"0,0-1 0,1-1 0,1-1 0,0 0 0,1 1 0,-1 0 0,0 0 0,0 1 0,0-1 0,0-1 0,1 2 0,-1-1 0,1 0 0,-1 1 0</inkml:trace>
  <inkml:trace contextRef="#ctx0" brushRef="#br0" timeOffset="1">138 1 24575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57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37 24575,'0'-1'0,"1"0"0,1 0 0,2-1 0,2-1 0,3-1 0,1 1 0,1-1 0,2 1 0,-1 0 0,-1 0 0,0 1 0,-1 0 0,2 0 0,0-1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57.5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 24575,'52'1'-58,"-33"1"-203,1-2-1,0 0 1,-1-1-1,39-7 1</inkml:trace>
  <inkml:trace contextRef="#ctx0" brushRef="#br0" timeOffset="1">249 0 24575,'1'0'0,"1"0"0,1 0 0,0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57.8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 1 24575,'-2'0'0,"-2"0"0,-1 0 0,-1 0 0,-1 0 0,1 2 0,-1-1 0,1 1 0,1-1 0,-1 1 0,1-1 0,-1 1 0,1-1 0,0 1 0,0-1 0,-2-1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58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167 13 24575,'-10'1'0,"1"0"0,0 1 0,0 0 0,-12 4 0,-21 4 0,-17-2 0,52-7 0,38-5 0,78-18 117,-43 8-1599,-47 10-5344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8:58.5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192 1 24575,'-192'0'-1365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0.6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0:10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0:10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35 24575,'-1'-1'0</inkml:trace>
  <inkml:trace contextRef="#ctx0" brushRef="#br0" timeOffset="1">4 4 24575,'-1'-1'0,"0"1"0,-1-2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0:1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16 24575,'-1'0'0,"-1"0"0,-2 0 0,0 0 0,-1 0 0</inkml:trace>
  <inkml:trace contextRef="#ctx0" brushRef="#br0" timeOffset="1">21 0 24575,'-1'0'0,"-1"0"0,-1 0 0,-1 0 0,-1 0 0,0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0:11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1 24575,'-1'0'0,"-1"0"0,-1 0 0,-2 0 0,0 0 0,-2 0 0,1 0 0,-1 0 0,1 0 0,0 0 0</inkml:trace>
  <inkml:trace contextRef="#ctx0" brushRef="#br0" timeOffset="1">0 1 24575,'1'0'0,"1"0"0,1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0:11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24575,'0'0'0,"3"0"0,0 0 0,1 0 0,0 1 0,0 0 0,0 0 0,1 1 0,0 0 0,0-1 0,0 1 0,0 0 0,0 1 0,-1-1 0,0 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0:1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24575,'1'0'0,"0"2"0,0 1 0,1 1 0,1-1 0,1 2 0,0-1 0,1 1 0,-1 1 0,0-2 0,1 0 0,-1 0 0,1 1 0,0-1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0:12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24575,'1'1'0,"0"1"0,1 1 0,0 1 0,0 1 0,0 0 0,0 1 0,0-1 0,-1 1 0,0-1 0,-1 1 0</inkml:trace>
  <inkml:trace contextRef="#ctx0" brushRef="#br0" timeOffset="1">27 91 24575,'1'1'0,"0"1"0,1 1 0,0 1 0,0 1 0,0 0 0</inkml:trace>
  <inkml:trace contextRef="#ctx0" brushRef="#br0" timeOffset="2">70 149 24575,'0'0'0,"2"1"0,0 1 0,0 1 0,0 1 0,-1 1 0,0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0:12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0:13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30 24575,'-1'0'0,"-1"0"0,-1 0 0,-1 0 0,-1 0 0,0 0 0</inkml:trace>
  <inkml:trace contextRef="#ctx0" brushRef="#br0" timeOffset="1">3 3 24575,'-1'-1'0,"0"-1"0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0:1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24575,'-1'0'0,"-1"-1"0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1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0:13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70 24575,'0'-1'0,"0"-1"0,0-1 0,0-2 0,0 1 0</inkml:trace>
  <inkml:trace contextRef="#ctx0" brushRef="#br0" timeOffset="1">1 1 24575,'0'-1'0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0:14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0:14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0 24575,'-1'0'0,"-1"0"0,-1 1 0,-1 0 0,0 1 0</inkml:trace>
  <inkml:trace contextRef="#ctx0" brushRef="#br0" timeOffset="1">14 21 24575,'-1'0'0,"-1"0"0,-1 1 0,1 1 0,0 1 0,-1-1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0:14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24575,'0'1'0,"0"1"0,0 0 0,3 1 0,0-1 0,1 0 0,2 1 0,0-1 0,1 0 0,-1-1 0,-1 1 0,0 0 0,0-1 0,-1 0 0</inkml:trace>
  <inkml:trace contextRef="#ctx0" brushRef="#br0" timeOffset="1">64 27 24575,'1'0'0,"0"0"0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0:15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24575,'0'1'0,"0"1"0,3 0 0,-1 1 0,0 1 0,0 0 0,0 0 0,-1 0 0,2 0 0,0 0 0,0-1 0</inkml:trace>
  <inkml:trace contextRef="#ctx0" brushRef="#br0" timeOffset="1">32 53 24575,'0'1'0,"0"1"0,0 1 0,0 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02.8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03.2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1 24575,'0'0'0,"-1"2"0,0 3 0,0 1 0,0 1 0,1 0 0,-1 0 0,0 0 0,0 0 0,-1 0 0,1 0 0,-1 0 0,0 0 0,1 1 0,1-1 0,-2 0 0,1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03.5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0 24575,'0'1'0,"0"1"0,0 1 0,0 1 0,0 1 0,-1-1 0,0 1 0,0-1 0,0 1 0</inkml:trace>
  <inkml:trace contextRef="#ctx0" brushRef="#br0" timeOffset="1">1 53 24575,'0'1'0,"0"1"0,0 1 0,0 1 0,0 1 0,0 0 0,0 1 0,0-1 0,0 1 0,0-1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03.9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1 24575,'-1'0'0,"-1"2"0,1 2 0,0 1 0,-1 1 0,-1-1 0,1 0 0,-1 0 0,1 0 0,-1 0 0,0 0 0,1 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04.2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1.4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 24575,'0'-1'0,"0"-1"0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04.5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24575,'1'0'0,"1"0"0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04.9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24575,'0'1'0</inkml:trace>
  <inkml:trace contextRef="#ctx0" brushRef="#br0" timeOffset="1">17 1 24575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05.2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24575,'0'1'0,"0"1"0,0 2 0,1 2 0,0 1 0,0 1 0,0 1 0,1 0 0,-1 0 0,2-2 0,-1 0 0,0-1 0,-1 0 0,0-1 0,0 0 0,1 0 0,2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05.6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24575,'0'0'0,"1"3"0,1-1 0,2 1 0,-1 1 0,0 0 0,-1 1 0,2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05.9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24575,'2'0'0,"0"1"0,1 0 0,-1 0 0,0 0 0,0 0 0,0 0 0,0 0 0,0 1 0,0-1 0,0 1 0,0-1 0,-1 1 0,1 0 0,1 2 0,19 14 0,3-6-1365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06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1 24575,'-1'0'0,"-1"0"0,-1 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06.7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24575,'1'0'0,"1"0"0,1 1 0,1 0 0,2 0 0,0 1 0,1 0 0,-1 0 0,1 0 0,-1 0 0,2-1 0,0 1 0,-1 0 0,0-1 0,-1 1 0,0-2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07.0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24575,'2'1'0,"-1"-1"0,1 1 0,-1 0 0,0-1 0,1 1 0,-1 0 0,0 0 0,0 0 0,0 0 0,0 0 0,0 0 0,0 0 0,0 1 0,0-1 0,1 2 0,15 24 0,-14-22 0,16 17-1365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07.4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24575,'0'0'0,"0"2"0,0 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07.7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24575,'0'1'0,"0"1"0,0 1 0,0 1 0,1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1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60 24575,'0'-2'0</inkml:trace>
  <inkml:trace contextRef="#ctx0" brushRef="#br0" timeOffset="1">6 7 24575,'0'-1'0,"0"-1"0,0-2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11.1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24575,'-1'0'0,"-1"0"0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11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24575,'0'1'0,"0"1"0,0 1 0,0 1 0,0 1 0,0 0 0,0 0 0,0 1 0,0 0 0,0-1 0,0 0 0,1 2 0,1-1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11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24575,'1'0'0,"0"1"0,1 1 0,0 1 0,0 1 0,1 1 0,0 0 0,1 1 0,-1-1 0,1 1 0,0-1 0,0 1 0,1-2 0,0 0 0,0 0 0,0 1 0</inkml:trace>
  <inkml:trace contextRef="#ctx0" brushRef="#br0" timeOffset="1">117 112 24575,'0'1'0,"1"1"0,1 1 0,0 1 0,1 1 0,1-1 0,0 1 0,0-1 0,0 0 0,-1-1 0,0 0 0,0 0 0,0 0 0,0 0 0,1-1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12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24575,'0'-1'-8191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13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85 24575,'0'0'-8191</inkml:trace>
  <inkml:trace contextRef="#ctx0" brushRef="#br0" timeOffset="1">0 1 24575,'0'0'-8191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13.4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45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45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24575,'-1'1'0,"-1"1"0,1 1 0,0 1 0,1 1 0,-1 0 0,1 1 0,0-1 0</inkml:trace>
  <inkml:trace contextRef="#ctx0" brushRef="#br0" timeOffset="1">11 58 24575,'1'0'0,"0"1"0,1 2 0,0 2 0,1 0 0,-1 1 0,0-1 0,0 1 0,-1 0 0,0 0 0,1-2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46.3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24575,'1'0'0,"0"3"0,0 0 0,0 1 0,0 2 0,-1 0 0,0 1 0,0-1 0,0 0 0,0 0 0,0 0 0,0-1 0,0 1 0,1-1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46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24575,'0'1'0,"0"1"0,0 1 0,0 1 0,0 1 0,0 0 0,0 1 0,0-1 0,0 1 0,0-1 0,0 1 0,0-1 0</inkml:trace>
  <inkml:trace contextRef="#ctx0" brushRef="#br0" timeOffset="1">1 96 24575,'0'1'0,"0"1"0,0 1 0,0 1 0,0 1 0,0 0 0,0 1 0,0-1 0,0 1 0,0-1 0,0 1 0,0-1 0,0 1 0,0-1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2.1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24575,'0'-1'0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39:47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24575,'0'1'0,"0"2"0,0 2 0,0 0 0,0 1 0,0-1 0,0 1 0,0 0 0,0 0 0,0-1 0,0 0 0,0 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0:27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 24575,'3'0'0,"3"0"0,-1 0 0</inkml:trace>
  <inkml:trace contextRef="#ctx0" brushRef="#br0" timeOffset="-8207.22">58 6 24575,'1'1'0,"0"1"0,1 1 0,0 2 0,0-1 0,0 2 0,-1-2 0,1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40:20.1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77 24575,'0'-1'0,"0"-1"0</inkml:trace>
  <inkml:trace contextRef="#ctx0" brushRef="#br0" timeOffset="1">3 9 24575,'0'-1'0,"0"-2"0,-1 1 0,-1-1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18.22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1468 263 24575,'0'-1'0,"-1"0"0,1 0 0,-1 0 0,0 0 0,1 1 0,-1-1 0,0 0 0,0 0 0,1 1 0,-1-1 0,0 0 0,0 1 0,0-1 0,0 1 0,0-1 0,0 1 0,0-1 0,0 1 0,0 0 0,0-1 0,0 1 0,0 0 0,0 0 0,0 0 0,-1 0 0,1 0 0,-1 0 0,-37-1 0,35 1 0,-15 2 0,0 0 0,0 2 0,0 0 0,-29 10 0,25-7 0,0 0 0,-28 3 0,-80 13 0,-49 26 0,123-30 0,15-4 0,-56 12 0,-22-2 0,94-19 0,42-12 0,253-80 0,-136 40 0,-96 32 0,-1 0 0,0-3 0,-1-1 0,-1-2 0,41-30 0,-36 20 0,41-43 0,-79 73 0,-1 0 0,0 0 0,0 0 0,0 0 0,0 0 0,0 0 0,0 0 0,1 0 0,-1 0 0,0-1 0,0 1 0,0 0 0,0 0 0,0 0 0,0 0 0,0 0 0,0 0 0,0-1 0,0 1 0,0 0 0,0 0 0,0 0 0,0 0 0,0 0 0,0 0 0,0-1 0,0 1 0,0 0 0,0 0 0,0 0 0,0 0 0,0 0 0,0-1 0,0 1 0,0 0 0,0 0 0,0 0 0,0 0 0,0 0 0,0 0 0,0-1 0,0 1 0,0 0 0,-1 0 0,1 0 0,0 0 0,0 0 0,0 0 0,0 0 0,0 0 0,0-1 0,0 1 0,-1 0 0,1 0 0,0 0 0,0 0 0,-14-1 0,-14 3 0,-467 96 0,473-91 0,0 2 0,0 0 0,-30 18 0,32-17 0,-159 97 0,61-32 0,108-67 0,10-5 0,20-8 0,-16 4 0,296-114 0,-127 43 0,-118 48 0,83-50 0,-58 29 0,-71 41 0,-2 1 0,0-1 0,0 0 0,0 0 0,0 0 0,0-1 0,-1 0 0,0 0 0,0-1 0,-1 1 0,8-11 0,-13 16 0,1-1 0,-1 1 0,0-1 0,1 0 0,-1 1 0,0-1 0,0 0 0,0 0 0,0 1 0,1-1 0,-1 0 0,0 1 0,0-1 0,0 0 0,0 0 0,-1 1 0,1-1 0,0 0 0,0 1 0,0-1 0,-1 0 0,1 0 0,0 1 0,0-1 0,-1 1 0,1-1 0,-1 0 0,1 1 0,-1-1 0,-1-1 0,1 1 0,-1 0 0,0 0 0,0 0 0,1 0 0,-1 0 0,0 1 0,0-1 0,0 0 0,-3 0 0,-45-2 0,-42 3 0,-39 1 0,110 2 0,0 1 0,-34 11 0,30-8 0,-116 28 0,77-16 0,-90 40 0,143-55 0,-1 1 0,1 0 0,1 0 0,-1 2 0,1-1 0,0 1 0,0 1 0,1-1 0,0 2 0,0-1 0,1 1 0,-7 10 0,-70 97 0,54-69 0,22-32 0,0 0 0,-1-1 0,-1 0 0,-22 22 0,29-34 0,0 1 0,0-1 0,-1 0 0,1 0 0,-1-1 0,0 1 0,-5 0 0,8-1 0,0-1 0,0 1 0,0-1 0,-1 1 0,1-1 0,0 0 0,0 0 0,0 0 0,-1 0 0,1 0 0,0 0 0,0-1 0,0 1 0,0-1 0,-1 0 0,1 0 0,-3-1 0,5 1 0,-1-1 0,0 1 0,1-1 0,-1 1 0,1-1 0,0 1 0,-1-1 0,1 1 0,0-1 0,0 1 0,0-1 0,0 1 0,0-1 0,0 1 0,1-1 0,-1 1 0,1-1 0,-1 1 0,1-1 0,-1 1 0,1-1 0,0 1 0,-1 0 0,1-1 0,1 0 0,23-34 0,-2-3 0,-19 32 0,0-1 0,0 1 0,1 0 0,7-9 0,-1 4 0,87-87 0,-74 76 0,-12 12 0,-1 1 0,27-19 0,-32 26 0,-1 0 0,1 1 0,0-1 0,0 1 0,0 0 0,0 1 0,0-1 0,0 1 0,0 0 0,0 1 0,8-1 0,-3 2-104,92 4-1157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24.90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922 93 24575,'-12'-1'0,"-1"0"0,1-1 0,0-1 0,-16-5 0,-27-5 0,-75-17 0,101 22 0,0 0 0,0 2 0,-1 1 0,-43-1 0,-39 5 0,-85 2 0,178 0 0,1-1 0,0 1 0,0 1 0,0 0 0,0 2 0,-28 8 0,46-12 0,0 0 0,-1 0 0,1 0 0,0 0 0,0 0 0,-1 0 0,1 1 0,0-1 0,0 0 0,-1 0 0,1 0 0,0 0 0,0 0 0,0 0 0,-1 1 0,1-1 0,0 0 0,0 0 0,0 0 0,0 1 0,0-1 0,-1 0 0,1 0 0,0 0 0,0 1 0,0-1 0,0 0 0,0 0 0,0 1 0,0-1 0,0 0 0,0 0 0,0 1 0,0-1 0,0 0 0,0 0 0,0 1 0,0-1 0,0 0 0,0 0 0,0 1 0,0-1 0,0 0 0,0 0 0,0 1 0,0-1 0,1 0 0,13 10 0,18 2 0,3-4 0,-1-1 0,70 3 0,14 2 0,-91-6 0,-1 1 0,44 19 0,-48-17 0,1-1 0,1 0 0,46 8 0,-55-13 0,-1 0 0,1 2 0,-1-1 0,26 14 0,-14-6 0,-13-2 0,-13-9 0,0-1 0,0 0 0,0 1 0,0-1 0,-1 0 0,1 1 0,0-1 0,0 0 0,0 0 0,0 1 0,-1-1 0,1 0 0,0 0 0,0 0 0,-1 1 0,1-1 0,0 0 0,-1 0 0,1 0 0,0 0 0,0 1 0,-1-1 0,1 0 0,0 0 0,-1 0 0,1 0 0,0 0 0,-1 0 0,1 0 0,0 0 0,-1 0 0,1 0 0,0 0 0,-1 0 0,1 0 0,0 0 0,0 0 0,-1-1 0,1 1 0,0 0 0,-1 0 0,1 0 0,0 0 0,0 0 0,-1-1 0,1 1 0,-2-1 0,1 1 0,-1-1 0,1 1 0,-1 0 0,1-1 0,-1 1 0,0 0 0,1 0 0,-1 0 0,1 0 0,-1 1 0,0-1 0,1 0 0,-1 1 0,1-1 0,-1 1 0,1-1 0,-1 1 0,1 0 0,0-1 0,-1 1 0,1 0 0,-2 2 0,2-1 0,-1 1 0,1 0 0,0-1 0,0 1 0,1 0 0,-1 0 0,1 0 0,-1 0 0,1-1 0,0 1 0,0 0 0,0 4 0,2 123 0,-2 132 0,-7-178 0,0 51 0,14 37 0,-1 5 0,-7-9 0,3 30 0,5-155 0,-5-30 0,0 0 0,1 23 0,-3-15 0,-1 10 0,1 1 0,1-1 0,2 0 0,12 57 0,-12-72 0,-1 1 0,0 0 0,-1 0 0,-1-1 0,-3 23 0,1 11 0,2-43 0,0 0 0,0 0 0,1 0 0,-1-1 0,2 1 0,-1 0 0,1 0 0,4 9 0,-10-56 0,-8 6 0,-17-37 0,6 18 0,12 17 0,0 0 0,2 0 0,-6-59 0,-2 2 0,9 58 0,2 0 0,-2-51 0,1-129 0,9 98 0,-4-119 0,-2 207 0,0 0 0,-10-29 0,7 28 0,-7-52 0,10 41 0,-21-79 0,16 87 0,2 8 0,0 0 0,-4-46 0,0 14 0,8 45 0,1 0 0,0 0 0,-1-22 0,3 27 0,-1-19 0,-3 21 0,-5 12 0,7-5 0,1-2 0,0 1 0,0 0 0,-1 0 0,1 0 0,-1-1 0,1 1 0,-1 0 0,1-1 0,-1 1 0,1-1 0,-1 0 0,1 0 0,-1 1 0,0-1 0,1 0 0,-1 0 0,1-1 0,-1 1 0,1 0 0,-1 0 0,0-1 0,1 1 0,-1-1 0,1 1 0,-1-1 0,-1-1 0,-46-24 0,41 21 0,-6-5 11,1-1 1,-1 0-1,2-1 0,-1-1 0,-12-17 0,-16-16-1443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29.4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5:05.6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2070 1 24575,'-8'1'0,"1"2"0,0-1 0,-1 1 0,1 0 0,0 1 0,1-1 0,-1 2 0,1-1 0,-1 1 0,1-1 0,-7 9 0,9-7 0,-1 0 0,1 0 0,1 0 0,-1 0 0,1 1 0,0 0 0,1 0 0,-1 0 0,1 0 0,1 0 0,-1 0 0,0 12 0,2-12 0,-1 1 0,0-1 0,-1 0 0,0 1 0,0-1 0,0 0 0,-1 0 0,0 0 0,-1 0 0,0-1 0,-7 11 0,10-16 0,-14 15 0,0 0 0,-33 24 0,40-35 0,0 0 0,0 0 0,0-1 0,-1-1 0,0 1 0,0-1 0,0-1 0,0 0 0,0 0 0,0 0 0,0-1 0,-12-1 0,-74 16 0,76-13 0,-1 0 0,-25 9 0,-14 1 0,47-10 0,-18 2 0,-1-1 0,-33 0 0,-1265-3-1365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5:15.6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337 0 24575,'0'509'0,"-2"-483"0,-2 0 0,0 0 0,-10 29 0,13-51 0,-3 13 0,0-1 0,-2 0 0,-13 29 0,-7-108 0,21 52 0,-2 0 0,-13-20 0,-10-18 0,24 38 0,0 1 0,-1 0 0,0 1 0,-1 0 0,0 0 0,0 1 0,-1 0 0,0 0 0,0 1 0,-15-9 0,18 14 0,-1 0 0,1 0 0,-1 1 0,0 0 0,0 0 0,-13 0 0,-5 1 0,21 0 0,7 1 0,37-2 0,-13 0 0,0 1 0,-1 2 0,41 6 0,-56-6 0,-3 1 0,-7 13 0,-2-10 0,3 70 0,-4 56 0,1-129 0,0 0 0,0 0 0,-1 0 0,1-1 0,-1 1 0,1 0 0,-1-1 0,0 1 0,0-1 0,0 0 0,0 1 0,-5 2 0,-32 22 0,39-26 0,0-1 0,0 0 0,0 0 0,-1 0 0,1 0 0,0 0 0,0 0 0,-1 0 0,1 0 0,0 0 0,0 0 0,-1-1 0,1 1 0,0 0 0,0 0 0,-1 0 0,1 0 0,0 0 0,0 0 0,0 0 0,-1-1 0,1 1 0,0 0 0,0 0 0,0 0 0,-1 0 0,1-1 0,0 1 0,0 0 0,0 0 0,0-1 0,0 1 0,0 0 0,0 0 0,-1 0 0,1-1 0,0 1 0,0-1 0,-4-16 0,1-18 0,3 17 0,-2 0 0,0 0 0,0 0 0,-2 0 0,0 1 0,-8-21 0,2 19 0,6 11 0,11 20 0,13 18 0,0-1 0,43 46 0,-39-48 0,-2 0 0,34 53 0,-33-40 0,-2 1 0,-2 0 0,-2 2 0,16 60 0,28 129 0,-55-206 0,-1 1 0,-1 0 0,-1 0 0,-2 46 0,-4-70 0,-3-11 0,-9-20 0,5 9 0,-41-55 0,11 18 0,-57-105 0,46 65 0,-4 17 0,65 115 0,-4-8 0,49 99 0,-25-62 0,19 29 0,-31-64 0,21 50 0,-27-54 0,21 35 0,-12-22 0,26 47 0,-32-59 0,1 0 0,0-2 0,2 0 0,25 26 0,-38-45 0,10 20 0,-14-22 0,1 0 0,-1-1 0,1 0 0,0 1 0,1-1 0,-1 0 0,0 0 0,4 3 0,-18-46 0,-17-47 0,22 69 0,-55-133 0,72 174 0,14 23 0,83 130 0,-92-150 0,21 25 0,-7-8 0,105 175 0,-141-230 0,0 0 0,1-1 0,1 1 0,0-1 0,0 0 0,1-1 0,-3-22 0,5 27-1365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5:19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1541 0 24575,'-4'2'0,"0"0"0,0 0 0,-1 0 0,1-1 0,0 0 0,-1 0 0,0 0 0,-4 0 0,-8 2 0,-373 107 0,352-97 0,0 2 0,-37 20 0,6-3 0,40-19 0,-23 10 0,-76 23 0,-35-9 0,12-3 0,121-27 0,20-5 0,0 0 0,0 1 0,0 0 0,0 0 0,-10 7 0,-48 24 0,-26 16 0,70-32 0,-32 30 0,55-47 0,1-1 0,0 0 0,0 0 0,0 0 0,-1 0 0,1 0 0,0 0 0,0 0 0,0 0 0,0 0 0,-1 0 0,1 0 0,0 1 0,0-1 0,0 0 0,0 0 0,0 0 0,-1 0 0,1 1 0,0-1 0,0 0 0,0 0 0,0 0 0,0 0 0,0 1 0,0-1 0,0 0 0,0 0 0,0 0 0,0 1 0,0-1 0,0 0 0,0 0 0,0 0 0,0 1 0,0-1 0,0 0 0,0 0 0,0 0 0,0 0 0,0 1 0,0-1 0,0 0 0,0 0 0,0 0 0,0 1 0,0-1 0,1 0 0,-1 0 0,13 0 0,16-6 0,66-17 0,175-20 0,-257 41 0,-1-1 0,0 0 0,0 0 0,0-1 0,0-1 0,-1 0 0,1-1 0,15-10 0,5-7 0,40-37 0,-31 25 0,-2 0 0,-28 24 0,0 1 0,0 0 0,1 1 0,0 0 0,24-11 0,12 0 0,0 2 0,2 2 0,0 3 0,1 2 0,101-9 0,-121 18 0,1 1 0,33 3 0,-102 13 0,-130 24 0,79-12 0,31-7 0,-164 35 0,193-46 0,-48 25 0,47-20 0,-41 13 0,47-18 0,-35 17 0,-9 4 0,48-22-273,-1-2 0,0 0 0,0-1 0,-34 4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5:55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 1 24575,'3'99'0,"0"-52"0,-4 66 0,-5-90 0,5-19 0,0-1 0,0 1 0,1 0 0,-1-1 0,1 1 0,-1 0 0,1 3 0,4-10 0,-1 0 0,0-1 0,0 0 0,0 0 0,0 0 0,2-5 0,45-87 0,3 15 0,-51 82 0,-1 11 0,-2 10 0,-3-7 0,-1 0 0,-1 0 0,0-1 0,-1 0 0,0 0 0,-16 22 0,-28 20 0,51-56 0,0 0 0,0 0 0,0 0 0,0 0 0,0 0 0,0 0 0,0 0 0,0 0 0,0 0 0,0 0 0,-1 0 0,1 1 0,0-1 0,0 0 0,0 0 0,0 0 0,0 0 0,0 0 0,0 0 0,0 0 0,0 0 0,0 0 0,0 1 0,0-1 0,0 0 0,0 0 0,0 0 0,0 0 0,0 0 0,0 0 0,1 0 0,-1 0 0,0 0 0,0 1 0,0-1 0,0 0 0,0 0 0,0 0 0,0 0 0,0 0 0,0 0 0,0 0 0,0 0 0,0 0 0,0 0 0,0 0 0,1 0 0,-1 0 0,0 0 0,0 0 0,0 0 0,0 0 0,0 0 0,0 0 0,0 0 0,0 0 0,0 0 0,1 0 0,-1 0 0,0 0 0,0 0 0,0 0 0,0 0 0,0 0 0,0 0 0,0 0 0,13-3 0,10-6 0,-14 3 0,0 0 0,0-1 0,-1 0 0,9-9 0,23-19 0,-10 11 0,-29 22 0,-3 3 0,-14 14 0,2-3 0,-1-1 0,-28 18 0,28-21 0,1 1 0,0 1 0,-19 18 0,5 6 0,-11 9 0,-2 3 0,38-42 0,29-29 0,13-13 0,7-15-1365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2.5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 24575,'0'-1'0,"0"-1"0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6:08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224 59 24575,'-18'-1'0,"1"-1"0,-1 0 0,1-1 0,-1-1 0,-23-9 0,-25-12 0,40 16 0,26 9 0,0 0 0,0 0 0,0 0 0,0 0 0,0 0 0,0 0 0,0 0 0,0 0 0,-1 0 0,1 0 0,0 0 0,0 0 0,0 0 0,0 0 0,0 0 0,0 0 0,0 0 0,0 0 0,0 0 0,0 0 0,-1 0 0,1 0 0,0 0 0,0 0 0,0 1 0,0-1 0,0 0 0,0 0 0,0 0 0,0 0 0,0 0 0,0 0 0,0 0 0,0 0 0,0 0 0,0 0 0,0 0 0,0 0 0,0 0 0,0 1 0,-1-1 0,1 0 0,0 0 0,0 0 0,0 0 0,0 0 0,0 0 0,0 0 0,0 0 0,0 0 0,0 0 0,1 1 0,-1-1 0,0 0 0,0 0 0,0 0 0,0 0 0,0 0 0,0 0 0,0 0 0,0 0 0,0 0 0,0 0 0,0 0 0,0 0 0,13 11 0,8 3 0,-2 0 0,40 20 0,-51-30 0,0-1 0,0 0 0,1 0 0,-1-1 0,1 0 0,0-1 0,0 0 0,14 0 0,-18-1 0,0 0 0,0 0 0,0 1 0,0-1 0,0 1 0,-1 0 0,1 1 0,0-1 0,0 1 0,7 4 0,-3-1 0,-1 1 0,0 1 0,0 0 0,7 9 0,0-3 0,-1 0 0,2-1 0,0-1 0,25 15 0,-31-21 0,-1 0 0,1 0 0,1-1 0,-1-1 0,1 0 0,-1 0 0,1-1 0,0 0 0,15 0 0,-43-8-1365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6:15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24575,'-2'104'0,"4"109"0,-1-205 0,1 0 0,0 0 0,1-1 0,0 1 0,0-1 0,0 1 0,1-1 0,0 0 0,0-1 0,1 1 0,0-1 0,0 1 0,0-1 0,1-1 0,0 1 0,0-1 0,1 0 0,-1-1 0,1 1 0,0-1 0,0-1 0,1 1 0,-1-1 0,1-1 0,-1 1 0,15 2 0,-9-3 0,0 2 0,0-1 0,-1 2 0,1 0 0,22 12 0,14 7 0,-13-11 0,-1 2 0,37 23 0,-36-17 0,134 74 0,-134-81 6,-26-11-280,0 1-1,-1 0 1,1 1 0,14 8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6:26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85 24575,'0'-62'0,"0"39"0,0 35 0,0 0 0,0 0 0,0 0 0,1 0 0,1 0 0,0 0 0,0 0 0,1-1 0,5 13 0,26 36 0,-26-49 0,-1 1 0,0 0 0,-1 1 0,0-1 0,-1 1 0,4 14 0,-4-10 0,1 0 0,0-1 0,1 0 0,1 0 0,0-1 0,2 0 0,14 19 0,-9-12 0,0 1 0,11 25 0,-15-27 0,23 34 0,-22-38 0,-1 0 0,17 37 0,-23-41 0,12 32 0,2-1 0,33 58 0,-14-56 0,-5-8 0,33 44 0,-36-45 0,-14-18 0,-1 0 0,17 30 0,57 108 0,-69-120 0,9 20 0,-19-31 0,2-1 0,27 44 0,-32-59-1365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6:36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586 4 24575,'71'-2'0,"-22"1"0,48 4 0,-163 16 0,40-11 0,-229 66 0,248-72 0,1 1 0,-1 0 0,1 1 0,0-1 0,0 1 0,0 0 0,1 1 0,-1-1 0,1 1 0,0 0 0,-6 8 0,-19 17 0,24-25 0,-39 30 0,43-33 0,0-1 0,0 1 0,-1-1 0,1 0 0,-1 0 0,1 0 0,-1 0 0,1 0 0,-1-1 0,1 1 0,-1-1 0,0 1 0,1-1 0,-1 0 0,0 0 0,0 0 0,-3-1 0,5 1 0,1-1 0,0 1 0,-1 0 0,1 0 0,0 0 0,-1 0 0,1-1 0,0 1 0,-1 0 0,1 0 0,0 0 0,0-1 0,-1 1 0,1 0 0,0-1 0,0 1 0,0 0 0,-1-1 0,1 1 0,0 0 0,0-1 0,0 1 0,0 0 0,0-1 0,-1 1 0,1 0 0,0-1 0,0 1 0,0 0 0,0-1 0,0 1 0,0-1 0,0 1 0,8-17 0,16-12 0,-22 27 0,-2 2 0,1 0 0,-1 0 0,0 0 0,0 0 0,0 0 0,0 0 0,0 0 0,0 0 0,1 0 0,-1 0 0,0 0 0,0 0 0,0 0 0,0 0 0,0-1 0,0 1 0,1 0 0,-1 0 0,0 0 0,0 0 0,0 0 0,0 0 0,0 0 0,0 0 0,0-1 0,0 1 0,0 0 0,0 0 0,0 0 0,0 0 0,1 0 0,-1-1 0,0 1 0,0 0 0,0 0 0,0 0 0,0 0 0,0 0 0,0-1 0,0 1 0,0 0 0,0 0 0,-1 0 0,1 0 0,0 0 0,0 0 0,0-1 0,0 1 0,0 0 0,0 0 0,0 0 0,0 0 0,0 0 0,0 0 0,0 0 0,0-1 0,-1 1 0,1 0 0,0 0 0,0 0 0,0 0 0,0 0 0,0 0 0,0 0 0,-1 0 0,1 0 0,-14 3 0,-18 10 0,5 1 0,12-6 0,-1 1 0,-16 12 0,3-2 0,-12 11 0,33-22 0,-2 1 0,13-23 0,1-1 0,-1 1 0,0-1 0,-1 1 0,0-1 0,-2-24 0,2-7 0,-2 40 0,1 0 0,-1 1 0,1-1 0,0 0 0,1 0 0,0 0 0,0 1 0,4-10 0,-5 62 0,-2-28 0,2 23 0,19-73 0,33-51 0,-96 148 0,21-33 0,15-23 0,1 1 0,-1-1 0,-6 18 0,-16 37 93,-5 14-1551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6:54.9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598 148 24575,'4'-5'0,"-1"-1"0,0 0 0,-1 0 0,0 0 0,0-1 0,0 1 0,0 0 0,-1-1 0,0 1 0,-1-1 0,1-11 0,-1-19 0,-1 30 0,1 12 0,0 52 0,0-35 0,0-34 0,-1 5 0,0 0 0,0 0 0,0 0 0,-1-1 0,0 1 0,0 1 0,-1-1 0,0 0 0,0 1 0,-4-7 0,6 63 0,5-29 0,-4-21 0,0 0 0,0 0 0,1 0 0,-1 0 0,0 0 0,1-1 0,-1 1 0,0 0 0,0 0 0,1 0 0,-1 0 0,0 0 0,1 0 0,-1 0 0,0 0 0,0-1 0,1 1 0,-1 0 0,0 0 0,0 0 0,0-1 0,1 1 0,-1 0 0,0 0 0,0-1 0,0 1 0,0 0 0,0 0 0,1-1 0,-1 1 0,0 0 0,0 0 0,0-1 0,0 0 0,2-3 0,0 0 0,-1 0 0,1-1 0,-1 1 0,0 0 0,-1-1 0,1-5 0,-1 9 0,0 0 0,0-1 0,0 1 0,0 0 0,0 0 0,0 0 0,0 0 0,0 0 0,0 0 0,0 0 0,0 0 0,1-1 0,-1 1 0,0 0 0,1 0 0,-1 0 0,1 0 0,-1 0 0,1 1 0,0-1 0,-1 0 0,1 0 0,0 0 0,0 0 0,0 1 0,-1-1 0,1 0 0,0 1 0,0-1 0,0 1 0,0-1 0,0 1 0,2-1 0,0 1 0,0 0 0,0 0 0,0 0 0,0 1 0,0-1 0,0 1 0,0 0 0,0 0 0,0 0 0,0 0 0,4 3 0,130 75 0,-94-51 0,-43-28 0,0 0 0,1 0 0,-1 0 0,0 0 0,1 0 0,-1 0 0,0 0 0,1 0 0,-1 0 0,0 0 0,1 1 0,-1-1 0,0 0 0,0 0 0,1 0 0,-1 1 0,0-1 0,0 0 0,1 0 0,-1 1 0,0-1 0,0 0 0,0 1 0,1-1 0,-1 0 0,0 0 0,0 1 0,0-1 0,0 0 0,0 1 0,0-1 0,0 0 0,0 1 0,0-1 0,0 0 0,0 1 0,0-1 0,0 0 0,0 1 0,0-1 0,0 1 0,0-1 0,0 0 0,0 0 0,0 1 0,0-1 0,-1 0 0,1 1 0,0-1 0,0 0 0,0 1 0,-1-1 0,1 0 0,0 0 0,0 0 0,-1 1 0,1-1 0,0 0 0,-1 0 0,1 0 0,0 1 0,0-1 0,-1 0 0,1 0 0,0 0 0,-1 0 0,1 0 0,0 0 0,-1 0 0,-25 3 0,-123-27 0,146 22 0,0 1 0,-1-1 0,1 0 0,0 0 0,0 0 0,0 0 0,1-1 0,-1 1 0,0-1 0,1 0 0,0 1 0,0-1 0,-1 0 0,2 0 0,-1-1 0,0 1 0,1 0 0,-1-1 0,1 1 0,0-1 0,-1-3 0,3 6 0,-1 0 0,0 1 0,1-1 0,-1 1 0,1-1 0,-1 1 0,0-1 0,1 1 0,-1-1 0,1 1 0,0-1 0,-1 1 0,1 0 0,-1-1 0,1 1 0,0 0 0,-1-1 0,1 1 0,0 0 0,-1 0 0,1 0 0,0-1 0,-1 1 0,1 0 0,0 0 0,-1 0 0,1 0 0,0 0 0,-1 1 0,1-1 0,0 0 0,-1 0 0,1 0 0,0 0 0,-1 1 0,1-1 0,0 0 0,0 1 0,30 12 0,-28-11 0,99 55 0,-113-63 0,-12-6 0,0 1 0,-1 1 0,-49-14 0,73 24 0,0 0 0,0-1 0,0 1 0,0 0 0,0 0 0,0 0 0,0 0 0,-1 0 0,1 0 0,0 0 0,0 0 0,0 0 0,0 0 0,0 0 0,-1 0 0,1 0 0,0 0 0,0 0 0,0 0 0,0 0 0,-1 0 0,1 0 0,0 0 0,0 0 0,0 0 0,0 0 0,0 0 0,-1 0 0,1 0 0,0 0 0,0 0 0,0 0 0,0 0 0,0 0 0,-1 0 0,1 1 0,0-1 0,0 0 0,0 0 0,0 0 0,0 0 0,0 0 0,0 0 0,0 1 0,0-1 0,0 0 0,-1 0 0,1 0 0,0 0 0,0 0 0,0 1 0,0-1 0,0 0 0,0 0 0,0 0 0,0 0 0,0 0 0,0 1 0,0-1 0,9 12 0,20 15 0,-26-24 0,8 7 0,-22-20 0,-22-20 0,40 86 0,-7-50 0,-1-1 0,0 0 0,0 0 0,0 0 0,0 0 0,-1 0 0,0 0 0,0 0 0,0 0 0,0-1 0,-1 1 0,0-1 0,0 0 0,-4 5 0,-1-1 0,0 1 0,-1-1 0,0-1 0,0 0 0,-13 8 0,-57 40 0,53-31 0,-7 6 0,17-20 0,7-4 0,-1 0 0,1 0 0,-1-1 0,0 0 0,-1-1 0,-14 4 0,-9 5 0,30-10 0,0-1 0,0 0 0,0-1 0,-1 1 0,1-1 0,-1 0 0,1 0 0,-1 0 0,-7 0 0,0 0 0,0 0 0,1 1 0,-1 1 0,0-1 0,1 2 0,0 0 0,0 0 0,0 1 0,0 1 0,1-1 0,-1 2 0,2-1 0,-1 2 0,-9 8 0,-30 22 0,58-45 0,1 0 0,0 1 0,0 0 0,0 1 0,14-6 0,-5 3 0,19-11-455,-1-1 0,41-28 0,-73 44-6371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8:16.7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24575,'19'11'0,"0"2"0,26 23 0,-22-17 0,-8-5 0,0 0 0,-1 1 0,-1 1 0,18 29 0,26 29 0,-41-55 0,-17-18 0,-11-11 0,4 1 0,0 0 0,1 0 0,0-1 0,-11-20 0,11 17 0,-1 1 0,0 0 0,-9-11 0,12 22 0,9 12 0,9 14 0,11 10 0,-16-21 0,2 0 0,-1-1 0,2 0 0,17 16 0,-38-61 0,-61-79 0,63 103 0,10 21 0,8 20 0,-8-30 0,-1 0 0,1 0 0,0 0 0,0 0 0,0-1 0,0 1 0,0-1 0,5 5 0,-7-7 0,0 0 0,1 0 0,-1 1 0,0-1 0,0 0 0,0 0 0,1 0 0,-1 0 0,0 0 0,0 0 0,1 0 0,-1 0 0,0 0 0,0 0 0,0 0 0,1 0 0,-1 0 0,0 0 0,0 0 0,0 0 0,1-1 0,-1 1 0,0 0 0,0 0 0,0 0 0,1 0 0,-1 0 0,0 0 0,0-1 0,0 1 0,0 0 0,0 0 0,1 0 0,-1 0 0,0-1 0,0 1 0,0 0 0,0 0 0,0 0 0,0 0 0,0-1 0,3-20 0,-3 13 0,0 1 0,-1-1 0,0 1 0,0 0 0,-1-1 0,0 1 0,0 0 0,-1 0 0,0 0 0,0 1 0,-6-11 0,8 17 0,1 1 0,0-1 0,-1 0 0,1 1 0,-1-1 0,1 0 0,0 1 0,-1-1 0,1 1 0,0-1 0,0 0 0,-1 1 0,1-1 0,0 1 0,0-1 0,0 1 0,0-1 0,-1 1 0,1-1 0,0 1 0,0-1 0,0 1 0,0-1 0,0 1 0,0-1 0,0 1 0,0-1 0,1 0 0,-1 1 0,0 0 0,-1 22 0,3-7 0,1-1 0,1 0 0,0 0 0,0-1 0,2 1 0,0-1 0,15 26 0,-21-47 0,1 1 0,-1 0 0,0-1 0,-3-12 0,-6-15 0,7 29 0,7 23 0,4 8 0,1 0 0,1-1 0,2-1 0,24 37 0,-15-24 0,-1 0 0,23 60 0,-42-92 0,11 28 0,11 40 0,-21-62 0,-1 0 0,0 0 0,-1 0 0,0 0 0,-1 0 0,0 0 0,0 0 0,-3 12 0,1-18 0,1-1 0,-1 0 0,0 0 0,0 1 0,-1-1 0,1-1 0,-4 5 0,-12 23 0,17-28 0,0 2 0,0 0 0,-1 0 0,0 0 0,0 0 0,-1 0 0,1-1 0,-1 1 0,0-1 0,0 1 0,-1-1 0,1 0 0,-1 0 0,-6 5 0,41-16 0,13-20 0,-42 27 0,0-2 0,-1 1 0,1 0 0,-1 0 0,1 0 0,-1-1 0,1 1 0,-1-1 0,0 1 0,0-1 0,0 1 0,0-1 0,0 0 0,0 0 0,0 1 0,-1-1 0,1 0 0,0 0 0,-1 0 0,0 0 0,1 0 0,-1 0 0,0-2 0,-15 28 0,-33 79 0,62-155 0,24-62 0,-61 206 0,0-38 0,-33 54 0,53-103 0,-1 1 0,1-1 0,-1 0 0,0 0 0,-1-1 0,1 1 0,-1-1 0,0 0 0,0 0 0,-1-1 0,1 1 0,-6 2 0,8-5 0,1 0 0,-1 0 0,1 0 0,0-1 0,-1 1 0,0 0 0,1-1 0,-1 0 0,1 1 0,-1-1 0,0 0 0,1 0 0,-1-1 0,1 1 0,-1 0 0,1-1 0,-1 0 0,1 0 0,-1 1 0,1-1 0,-1-1 0,1 1 0,0 0 0,0-1 0,0 1 0,0-1 0,0 1 0,0-1 0,0 0 0,-3-4 0,-21-24 0,-29-28 0,-1 1 0,51 50 0,2 3 0,-1 1 0,1-1 0,0 0 0,-1 1 0,0 0 0,-5-4 0,20 33 0,11 7 0,1-2 0,30 31 0,-44-52 0,2-1 0,-10-22 0,-2 3 0,2-24 0,0 22 0,0 0 0,-2-1 0,1 1 0,-4-16 0,8 88 0,3-35 0,1 0 0,21 43 0,-44-110 0,13 32 0,-1 1 0,0 1 0,0-1 0,-9-15 0,11 64 0,7-17-227,1 0-1,0-1 1,2 0-1,0-1 1,20 33-1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8:35.7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24575,'0'0'-8191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8:38.8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48 24575,'116'-5'0,"-110"4"0,0 1 0,0-1 0,1 0 0,-1 0 0,8-4 0,10-1 0,19-5 0,-30 7 0,1 0 0,0 1 0,1 1 0,-1 0 0,26 0 0,-39 2 0,-1 0 0,0 0 0,0 0 0,0 0 0,0 0 0,1 0 0,-1 0 0,0 0 0,0 0 0,0 0 0,0 0 0,1 0 0,-1 0 0,0 0 0,0 0 0,0 0 0,0 0 0,1 0 0,-1 0 0,0 0 0,0 1 0,0-1 0,0 0 0,0 0 0,1 0 0,-1 0 0,0 0 0,0 0 0,0 0 0,0 1 0,0-1 0,0 0 0,0 0 0,1 0 0,-1 0 0,0 0 0,0 1 0,0-1 0,0 0 0,0 0 0,0 0 0,0 0 0,0 1 0,0-1 0,0 0 0,0 0 0,0 0 0,0 0 0,0 1 0,0-1 0,-9 8 0,-15 5 0,-10-4 0,20-4 0,-1-1 0,1 0 0,-25 2 0,-51 4 0,88-10 0,1 0 0,-1 0 0,0 0 0,0 0 0,0 1 0,0-1 0,1 1 0,-1-1 0,0 1 0,0-1 0,1 1 0,-1 0 0,1 0 0,-1 0 0,0 0 0,1 0 0,0 0 0,-1 0 0,1 1 0,0-1 0,-1 0 0,-1 3 0,3-4 0,-1 0 0,1 1 0,-1-1 0,1 0 0,-1 0 0,1 0 0,-1-1 0,1 1 0,-1 0 0,0 0 0,1 0 0,-1 0 0,1 0 0,-1-1 0,1 1 0,-1 0 0,1 0 0,0-1 0,-1 1 0,1 0 0,-1-1 0,1 1 0,0-1 0,-1 1 0,1 0 0,-1-1 0,-14-14 0,13 14 0,6 5 0,4 6 0,0-2 0,-2 0 0,1 1 0,-1 0 0,0 1 0,-1-1 0,0 1 0,-1 0 0,0 0 0,0 0 0,2 14 0,1 1 0,2 0 0,17 36 0,-9-26 0,-2 1 0,11 45 0,-23-60-1365,-3-17-5461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8:42.8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261 171 24575,'-3'-1'0,"0"0"0,0 1 0,0-1 0,0 0 0,0-1 0,0 1 0,1 0 0,-1-1 0,1 0 0,-1 1 0,1-1 0,-5-4 0,-28-31 0,28 30 0,-3-3 0,6 7 0,1 0 0,0 0 0,1 0 0,-1 0 0,0 0 0,-3-7 0,6 10 0,0-1 0,-1 1 0,1-1 0,0 1 0,0-1 0,0 0 0,0 1 0,0-1 0,0 1 0,0-1 0,0 1 0,0-1 0,0 1 0,0-1 0,0 1 0,0-1 0,1 0 0,-1 1 0,0-1 0,0 1 0,0-1 0,1 0 0,17-8 0,3 6 0,13-3 0,-33 6 0,0 0 0,0 0 0,0 0 0,0-1 0,0 1 0,0-1 0,0 1 0,0 0 0,0-1 0,0 0 0,0 1 0,0-1 0,-1 0 0,1 1 0,0-1 0,0 0 0,-1 0 0,1 0 0,0 1 0,-1-1 0,1 0 0,0-1 0,-1 1 0,0 1 0,0 0 0,0-1 0,0 1 0,0 0 0,0-1 0,0 1 0,0 0 0,0-1 0,0 1 0,-1 0 0,1-1 0,0 1 0,0 0 0,0 0 0,0-1 0,-1 1 0,1 0 0,0-1 0,0 1 0,0 0 0,-1 0 0,1-1 0,0 1 0,0 0 0,-1 0 0,1 0 0,0-1 0,-1 1 0,1 0 0,0 0 0,-1 0 0,1 0 0,-1 0 0,-17-3 0,-18 5 0,5 5 0,0-2 0,-63 3 0,93-8 0,1 1 0,-1-1 0,0 0 0,0 0 0,1 0 0,-1 0 0,0 0 0,1 0 0,-1 0 0,0 0 0,0-1 0,1 1 0,-1 0 0,0 0 0,1-1 0,-1 1 0,0 0 0,1-1 0,-1 1 0,1 0 0,-1-1 0,0 1 0,1-1 0,-1 1 0,1-1 0,-1 1 0,1-1 0,0 0 0,-1 1 0,1-1 0,-1 1 0,1-1 0,0 0 0,0 1 0,-1-1 0,1 0 0,0 0 0,0 1 0,0-1 0,0-1 0,0 1 0,0 0 0,1 0 0,-1 0 0,1 0 0,-1 0 0,1 1 0,-1-1 0,1 0 0,0 0 0,-1 0 0,1 1 0,0-1 0,0 0 0,-1 1 0,1-1 0,0 1 0,0-1 0,0 1 0,0-1 0,0 1 0,0 0 0,0-1 0,0 1 0,0 0 0,0 0 0,0-1 0,0 1 0,0 0 0,2 1 0,68-1 0,-44 0 0,-25 0 0,-11 0 0,-23 6 0,32-6 0,0 0 0,0 0 0,0 0 0,-1 0 0,1 0 0,0 0 0,0 0 0,0 0 0,0 0 0,-1 0 0,1 0 0,0 1 0,0-1 0,0 0 0,0 0 0,0 0 0,-1 0 0,1 0 0,0 1 0,0-1 0,0 0 0,0 0 0,0 0 0,0 0 0,0 1 0,0-1 0,0 0 0,0 0 0,0 0 0,0 1 0,0-1 0,0 0 0,0 0 0,0 0 0,0 0 0,0 1 0,0-1 0,0 0 0,0 0 0,0 0 0,0 1 0,0-1 0,0 0 0,17 9 0,-13-7 0,5 0 0,-1 1 0,1 0 0,-1 0 0,0 1 0,0 0 0,-1 0 0,1 1 0,-1 0 0,0 0 0,0 1 0,0 0 0,10 11 0,-22-15 0,4-3 0,1 1 0,-1 0 0,0 0 0,0 0 0,0 0 0,1 0 0,-1 0 0,0 1 0,0-1 0,1 0 0,-1 0 0,0 0 0,0 1 0,1-1 0,-1 0 0,0 1 0,1-1 0,-1 1 0,0-1 0,1 1 0,-1-1 0,0 1 0,1-1 0,-1 1 0,1-1 0,-1 1 0,1 0 0,0-1 0,-1 1 0,1 0 0,0 0 0,-1-1 0,1 1 0,0 0 0,0 0 0,0-1 0,-1 1 0,1 0 0,0 0 0,0 0 0,0 1 0,3 5 0,-1 0 0,1 0 0,0 0 0,1 0 0,0 0 0,0-1 0,0 1 0,1-1 0,10 11 0,5 7 0,-40-43 0,13 14 0,0 0 0,1-1 0,0 1 0,0-1 0,1 0 0,0-1 0,0 0 0,-8-14 0,11 16 0,-1-1 0,1 0 0,1 0 0,-1 0 0,1 0 0,0 0 0,0-8 0,1 12 0,0 1 0,0-1 0,1 1 0,-1 0 0,0-1 0,1 1 0,-1 0 0,1 0 0,-1-1 0,1 1 0,0 0 0,-1 0 0,1 0 0,0 0 0,0 0 0,0 0 0,0 0 0,0 0 0,0 0 0,0 0 0,0 0 0,0 1 0,1-1 0,-1 0 0,0 1 0,0-1 0,1 1 0,-1-1 0,0 1 0,1 0 0,-1-1 0,0 1 0,1 0 0,-1 0 0,0 0 0,1 0 0,-1 0 0,3 1 0,28 8 0,-30-9 0,0 1 0,0 0 0,0 0 0,-1 0 0,1 0 0,-1 0 0,1 0 0,0 0 0,-1 0 0,0 0 0,1 1 0,-1-1 0,0 1 0,0-1 0,2 3 0,-6-2 0,0-1 0,0 0 0,1 0 0,-1 0 0,0 0 0,0 0 0,0-1 0,-6 1 0,4 0 0,-12 1 0,4 2 0,13-3 0,0 0 0,1 0 0,-1 0 0,0 0 0,1 0 0,-1 1 0,1-1 0,-1 0 0,1 0 0,-1-1 0,1 1 0,0 0 0,-1 0 0,1 0 0,0 0 0,1 0 0,32 39-1365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8:53.1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35 24575,'1'0'0,"1"0"0,0 1 0,-1-1 0,1 0 0,0 1 0,-1-1 0,1 1 0,-1 0 0,1 0 0,-1-1 0,1 1 0,-1 0 0,1 0 0,-1 0 0,0 0 0,0 1 0,2 0 0,19 29 0,-19-26 0,-1-1 0,1 0 0,0 0 0,0 0 0,0 0 0,1 0 0,6 5 0,6 1 0,-11-6 0,0-1 0,0 0 0,0 0 0,0-1 0,1 0 0,5 2 0,-8-3 0,0-1 0,-1 0 0,1 1 0,0-2 0,-1 1 0,1 0 0,0 0 0,-1-1 0,1 1 0,0-1 0,-1 0 0,1 0 0,-1 0 0,1 0 0,-1 0 0,5-4 0,186-104 0,-183 102 0,15-9 0,-24 15 0,-1 1 0,1-1 0,0 1 0,0-1 0,0 1 0,0 0 0,0-1 0,0 1 0,0 0 0,0-1 0,0 1 0,0 0 0,0 0 0,0 0 0,0 0 0,0 0 0,0 0 0,2 1 0,-3-1 0,1 1 0,-1 1 0,1-1 0,-1 0 0,1 0 0,-1 0 0,1 0 0,-1 0 0,0 0 0,0 0 0,1 1 0,-1-1 0,0 0 0,0 0 0,0 0 0,0 1 0,-1-1 0,1 0 0,0 0 0,0 0 0,-1 0 0,1 1 0,-1-1 0,1 0 0,-1 1 0,-15 30 0,15-30 0,-4 7 0,-1-1 0,-1 0 0,1-1 0,-1 1 0,-1-1 0,1-1 0,-1 1 0,0-1 0,-1-1 0,0 1 0,-10 4 0,18-10 0,1 1 0,-1-1 0,1 0 0,-1 1 0,1-1 0,-1 0 0,0 1 0,1-1 0,-1 0 0,1 0 0,-1 0 0,0 1 0,1-1 0,-1 0 0,0 0 0,1 0 0,-1 0 0,0 0 0,1 0 0,-1 0 0,0-1 0,1 1 0,-1 0 0,0 0 0,0-13 0,17-19 0,10 9 0,-22 20 0,1 0 0,-1 0 0,0-1 0,-1 1 0,1-1 0,0 0 0,-1 0 0,0 0 0,0-1 0,-1 1 0,3-6 0,-8 15 0,0-1 0,-1 0 0,1 0 0,-1 0 0,-1-1 0,1 1 0,-9 5 0,4-2 0,-6 4 0,7-3 0,-1-1 0,-1 0 0,1 0 0,-1-1 0,0 0 0,-1-1 0,-12 5 0,41-32 0,3 6 45,1 1-1,28-14 1,24-16-1544,-70 42-5327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3:49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8:58.0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252 168 24575,'-3'-1'0,"0"0"0,0-1 0,0 1 0,1-1 0,-1 0 0,0 0 0,1 0 0,-1 0 0,1 0 0,0-1 0,-4-3 0,-4-4 0,-18-12 0,-53-32 0,-3-1 0,250 190 0,-131-112 0,-25-17 0,0 0 0,0 1 0,0 0 0,-1 1 0,0 0 0,7 9 0,-21-22 0,-1 0 0,0 0 0,-1 0 0,1 1 0,-1 0 0,-9-4 0,-15-9 0,-7-8 0,-2 2 0,-78-33 0,118 55 0,0 1 0,-1 0 0,1 0 0,0 0 0,0 0 0,0-1 0,0 1 0,0 0 0,0 0 0,-1 0 0,1 0 0,0 0 0,0 0 0,0-1 0,0 1 0,-1 0 0,1 0 0,0 0 0,0 0 0,0 0 0,-1 0 0,1 0 0,0 0 0,0 0 0,0 0 0,-1 0 0,1 0 0,0 0 0,0 0 0,0 0 0,-1 0 0,1 0 0,0 0 0,0 0 0,0 0 0,0 1 0,-1-1 0,1 0 0,0 0 0,0 0 0,0 0 0,0 0 0,-1 0 0,1 1 0,0-1 0,0 0 0,0 0 0,0 0 0,0 0 0,0 0 0,0 1 0,-1-1 0,9 12 0,16 13 0,18 12 0,107 101 0,-146-137 0,-5-7 0,-10-18 0,-19-29 0,12 19 0,15 25 0,-1 1 0,0 0 0,0 0 0,-7-8 0,76 95 0,-38-45 0,38 38 0,20 26 0,-48-54 0,-138-178 0,60 86 0,20 21 0,-1 1 0,-45-39 0,68 65 0,1 0 0,-1 0 0,0 1 0,0-1 0,0 0 0,0 0 0,0 0 0,0 0 0,0 0 0,0 0 0,0 0 0,0 0 0,0 0 0,0 0 0,0 0 0,0 0 0,0 1 0,0-1 0,0 0 0,0 0 0,1 0 0,-1 0 0,0 0 0,0 0 0,0 0 0,0 0 0,0 0 0,-1 1 0,1-1 0,0 0 0,0 0 0,0 0 0,0 0 0,0 0 0,0 0 0,0 0 0,0 0 0,0 0 0,0 0 0,0 1 0,0-1 0,0 0 0,0 0 0,0 0 0,0 0 0,0 0 0,0 0 0,-1 0 0,1 0 0,0 0 0,0 0 0,0 0 0,0 0 0,0 0 0,0 0 0,0 0 0,0 0 0,0 0 0,-1 0 0,1 0 0,0 0 0,0 0 0,0 0 0,0 0 0,0 0 0,0 0 0,0 0 0,4 16 0,9 15 0,15 23 0,3-2 0,2-1 0,2-1 0,3-2 0,45 46 0,-66-78 0,1 0 0,21 13 0,-39-29 0,0 0 0,0 0 0,0 0 0,0 0 0,0 0 0,0 0 0,0 0 0,0 0 0,0 0 0,0 0 0,0-1 0,0 1 0,0 0 0,0 0 0,0 0 0,0 0 0,0 0 0,0 0 0,0 0 0,0 0 0,0 0 0,0-1 0,0 1 0,0 0 0,0 0 0,0 0 0,0 0 0,0 0 0,0 0 0,0 0 0,0 0 0,0 0 0,0 0 0,0 0 0,1 0 0,-1-1 0,0 1 0,0 0 0,0 0 0,0 0 0,0 0 0,0 0 0,0 0 0,0 0 0,0 0 0,0 0 0,1 0 0,-1 0 0,0 0 0,0 0 0,0 0 0,0 0 0,0 0 0,0 0 0,0 0 0,0 0 0,0 0 0,0 0 0,1 0 0,-1 0 0,0 0 0,0 0 0,0 0 0,0 1 0,-5-16 0,-9-14 0,-28-34 0,16 24 0,-34-66 0,54 95 0,0 1 0,0 0 0,-1 0 0,-1 1 0,1 0 0,-1 0 0,0 0 0,-15-9 0,23 17 0,0 0 0,-1 0 0,1-1 0,0 1 0,0 0 0,0 0 0,0 0 0,0 0 0,0 0 0,0-1 0,0 1 0,-1 0 0,1 0 0,0 0 0,0 0 0,0 0 0,0 0 0,0 0 0,-1 0 0,1 0 0,0-1 0,0 1 0,0 0 0,0 0 0,0 0 0,-1 0 0,1 0 0,0 0 0,0 0 0,0 0 0,-1 0 0,1 0 0,0 0 0,0 0 0,0 0 0,0 1 0,0-1 0,-1 0 0,1 0 0,0 0 0,0 0 0,0 0 0,0 0 0,-1 0 0,1 0 0,0 0 0,0 1 0,0-1 0,0 0 0,0 0 0,0 0 0,0 0 0,0 0 0,-1 0 0,1 1 0,0-1 0,0 0 0,0 0 0,0 0 0,0 0 0,0 1 0,4 15 0,10 18 0,-6-23 0,1 0 0,-1 0 0,12 9 0,-12-11 0,0 0 0,0 0 0,0 1 0,8 14 0,47 77 0,-6-11 0,-52-81 0,-1-4 0,-1 0 0,0 0 0,-1 0 0,1 0 0,-1 0 0,0 1 0,0-1 0,-1 1 0,1 0 0,0 9 0,-7-18 0,0-1 0,0-1 0,0 1 0,-7-9 0,-5-9 0,1 0 0,1-1 0,-19-38 0,32 55 0,3 8 0,11 16 0,16 30 0,34 79 0,-61-123 0,1 1 0,-1-1 0,0 0 0,0 1 0,-1-1 0,1 1 0,-1-1 0,0 1 0,0-1 0,0 1 0,-1-1 0,1 1 0,-1-1 0,0 0 0,-1 1 0,1-1 0,-1 0 0,0 0 0,0 0 0,0 0 0,0 0 0,-1 0 0,1-1 0,-1 1 0,0-1 0,0 0 0,-1 0 0,1 0 0,-1 0 0,1 0 0,-1-1 0,0 0 0,0 1 0,0-1 0,0-1 0,-8 3 0,9-2 0,0-1 0,1 0 0,-1 0 0,0 0 0,0-1 0,0 1 0,0-1 0,0 1 0,-1-1 0,1 0 0,0 0 0,0 0 0,0-1 0,-4 0 0,10-1 0,-1 0 0,1 1 0,-1-1 0,1 1 0,0 0 0,0 0 0,0 0 0,-1 0 0,6-1 0,-6 2 0,63-20-1365,-60 19-5461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21.6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63 24575,'4'4'0,"1"1"0,0-1 0,0 0 0,1 0 0,-1-1 0,1 1 0,0-1 0,0 0 0,0-1 0,0 0 0,1 0 0,6 2 0,-14-7 0,0 1 0,0-1 0,0 1 0,-1 0 0,1-1 0,0 1 0,-1 0 0,0 0 0,-3-3 0,-52-37 0,77 54 0,0-1 0,0-1 0,1-1 0,35 11 0,-56-20 0,0 0 0,1 0 0,-1 0 0,0 0 0,0 0 0,0 0 0,0 0 0,0 0 0,0 0 0,1 0 0,-1 0 0,0 0 0,0 0 0,0 0 0,0 0 0,0 0 0,1 0 0,-1 0 0,0 0 0,0 0 0,0 0 0,0 0 0,0 0 0,0 0 0,1 0 0,-1-1 0,0 1 0,0 0 0,0 0 0,0 0 0,0 0 0,0 0 0,0 0 0,0 0 0,0 0 0,1-1 0,-1 1 0,0 0 0,0 0 0,0 0 0,0 0 0,0 0 0,0 0 0,0-1 0,0 1 0,0 0 0,0 0 0,0 0 0,0 0 0,0 0 0,0-1 0,0 1 0,0 0 0,0 0 0,0 0 0,0 0 0,0 0 0,0 0 0,0-1 0,-1 1 0,-5-14 0,-12-12 0,-28-29 0,58 93 0,20 32 0,-39-85 0,-1 1 0,-15-20 0,3 9 0,16 21 0,6 10 0,8 10 0,22 31 0,-22-34 0,0 1 0,-1 0 0,8 17 0,-63-86 0,27 33 0,17 21 0,9 15 0,81 110 0,-86-127 0,-3-11 0,1 0 0,6 24 0,11 50 0,5 14 0,-3-114 0,63-157 0,-56 147 0,-7 17 0,-25 45 0,0 0 0,-1-1 0,0 0 0,0 0 0,-1-1 0,-1 0 0,0 0 0,0-1 0,-1 0 0,-17 12 0,27-21 0,0 0 0,0 0 0,0 0 0,0 0 0,0 0 0,-1 0 0,1 1 0,0-1 0,0 0 0,0 0 0,-1 0 0,1 0 0,0 0 0,0 0 0,0 0 0,-1 0 0,1 0 0,0 0 0,0 0 0,0 0 0,-1 0 0,1 0 0,0 0 0,0 0 0,0 0 0,-1 0 0,1 0 0,0 0 0,0 0 0,0-1 0,-1 1 0,1 0 0,0 0 0,0 0 0,0 0 0,0 0 0,-1 0 0,1-1 0,0 1 0,0 0 0,0 0 0,0 0 0,0-1 0,0 1 0,-1 0 0,2-14 0,6-14 0,2 9 0,1 0 0,13-20 0,-33 82 0,5-25 0,5-14 0,-1 0 0,0 0 0,0 0 0,0 0 0,0 0 0,-1 0 0,1-1 0,-1 1 0,0 0 0,-3 3 0,15-43 0,24-21-1365,-32 53-5461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09.14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1195 284 24575,'-12'1'0,"1"1"0,-1 1 0,1-1 0,0 2 0,0 0 0,0 0 0,-12 7 0,-14 4 0,-157 61 0,-223 74 0,376-137 0,17-5 0,-40 8 0,64-16 0,0 0 0,-1 0 0,1 1 0,0-1 0,-1 0 0,1 0 0,0 0 0,0 0 0,-1 0 0,1 0 0,0 0 0,-1-1 0,1 1 0,0 0 0,-1 0 0,1 0 0,0 0 0,-1 0 0,1 0 0,0-1 0,0 1 0,-1 0 0,1 0 0,0 0 0,0-1 0,-1 1 0,1 0 0,0 0 0,0 0 0,0-1 0,0 1 0,-1 0 0,1-1 0,0 1 0,0 0 0,0 0 0,0-1 0,1-15 0,12-16 0,-13 31 0,42-76 0,3 1 0,57-72 0,-51 76 0,-14 20 0,50-55 0,-87 106 0,0 1 0,0-1 0,0 1 0,0 0 0,1-1 0,-1 1 0,0 0 0,0-1 0,1 1 0,-1 0 0,0 0 0,1-1 0,-1 1 0,0 0 0,1 0 0,-1-1 0,0 1 0,1 0 0,-1 0 0,1 0 0,-1 0 0,0-1 0,1 1 0,-1 0 0,1 0 0,-1 0 0,0 0 0,1 0 0,0 0 0,-3 13 0,-11 20 0,-18 26 0,-78 110 0,-56 42 0,-151 179 0,316-390 0,-1 0 0,1 1 0,-1-1 0,1 1 0,0-1 0,-1 0 0,1 1 0,0-1 0,-1 1 0,1-1 0,0 1 0,-1-1 0,1 1 0,0-1 0,0 1 0,-1-1 0,1 1 0,0-1 0,0 1 0,0-1 0,0 1 0,0-1 0,0 1 0,0 0 0,0 0 0,14-5 0,26-22 0,-38 24 0,330-235 0,282-182 0,-609 416 0,-2 1 0,1-1 0,-1 1 0,1 0 0,0 0 0,0 0 0,-1 0 0,1 1 0,0-1 0,8 0 0,-13 3 0,0 1 0,1-1 0,-1 1 0,0-1 0,0 0 0,0 1 0,0-1 0,0 0 0,0 0 0,-1 0 0,1 0 0,0 0 0,-2 2 0,1-2 0,-65 53 0,-2-2 0,-115 63 0,-168 53 0,316-156 0,24-13 0,12 0 0,0 1 0,0-1 0,0 0 0,0 1 0,0-1 0,0 0 0,0 1 0,0-1 0,0 0 0,1 1 0,-1-1 0,0 0 0,0 1 0,1-1 0,-1 1 0,0-1 0,1 1 0,-1-1 0,1 1 0,-1-1 0,1 1 0,-1-1 0,2 0 0,27-27 0,1 1 0,1 1 0,47-30 0,-35 26 0,278-179 0,-243 165 0,3 3 0,104-37 0,-152 69 0,-32 9 0,-1 0 0,0 0 0,0 0 0,0 0 0,0 0 0,0 0 0,1 0 0,-1 0 0,0 0 0,0 0 0,0 0 0,0 0 0,1 0 0,-1 0 0,0 0 0,0 0 0,0 0 0,0 0 0,1 0 0,-1 0 0,0 0 0,0 0 0,0 0 0,0 0 0,1 0 0,-1 0 0,0 0 0,0 1 0,0-1 0,0 0 0,0 0 0,0 0 0,1 0 0,-1 0 0,0 0 0,0 1 0,0-1 0,0 0 0,0 0 0,0 0 0,0 0 0,0 1 0,0-1 0,0 0 0,-11 13 0,-77 54 0,-2-4 0,-104 53 0,98-60 0,7-4 0,8-6 0,-115 86 0,184-120 0,12-12 0,0 0 0,0 0 0,0 0 0,0 0 0,0 0 0,0 0 0,0 0 0,0 0 0,0 0 0,0 1 0,0-1 0,0 0 0,0 0 0,0 0 0,0 0 0,0 0 0,0 0 0,0 0 0,0 0 0,0 0 0,0 0 0,0 1 0,0-1 0,0 0 0,0 0 0,0 0 0,0 0 0,0 0 0,0 0 0,0 0 0,0 0 0,0 0 0,0 0 0,0 1 0,0-1 0,0 0 0,0 0 0,0 0 0,0 0 0,0 0 0,0 0 0,0 0 0,1 0 0,-1 0 0,0 0 0,0 0 0,0 0 0,0 0 0,0 0 0,0 0 0,0 0 0,0 0 0,0 0 0,0 0 0,1 0 0,-1 0 0,0 0 0,0 0 0,0 0 0,0 0 0,0 0 0,0 0 0,27-9 0,203-115 0,120-59 0,-122 83 0,-176 81 0,1 2 0,79-15 0,-126 33 0,-12 6 0,-13 6 0,-64 34 0,-1-4 0,-133 48 0,137-59 0,-294 118 0,363-147 0,10-5 0,17-12 0,34-20 0,-50 34 0,107-68 0,3 4 0,3 5 0,2 5 0,3 6 0,161-45 0,-260 91 0,-24 11 0,-28 16 0,32-24 0,-145 94 0,-4-6 0,-4-7 0,-282 107 0,393-176 0,42-16 0,8-4 0,10-7 0,62-35 0,3 3 0,1 3 0,164-58 0,-120 61 0,3 5 0,144-20 0,-265 55 0,-9 4 0,-19 13 0,-33 16 0,-843 400 0,878-426 0,-362 148 0,352-146 0,18-9 0,12-6 0,41-27 0,2 2 0,1 1 0,88-40 0,-120 63 0,123-54 0,3 6 0,2 6 0,210-44 0,-335 90 0,-10 1 0,-1 1 0,0-1 0,0 0 0,1 0 0,11-7 0,-55 18 0,-116 44 0,-559 193 0,338-116 0,399-148 0,28-15 0,76-36 0,3 6 0,3 5 0,248-69 0,-368 123 0,1-1 0,0 1 0,0 1 0,0 0 0,23 0 0,-39 3 0,-1 0 0,1 0 0,-1 0 0,1 0 0,-1 0 0,0 0 0,1 0 0,-1 0 0,1 0 0,-1 0 0,0 0 0,1 0 0,-1 0 0,1 0 0,-1 1 0,0-1 0,1 0 0,-1 0 0,0 0 0,1 1 0,-1-1 0,0 0 0,1 1 0,-1-1 0,0 0 0,1 1 0,-1-1 0,0 0 0,0 1 0,0-1 0,1 0 0,-1 1 0,0-1 0,0 1 0,0-1 0,0 0 0,0 1 0,0-1 0,0 1 0,0 0 0,-9 20 0,-24 16 0,-36 28 0,-4-4 0,-84 54 0,-169 90 0,190-124 0,-176 77 0,312-158 0,0 0 0,0-1 0,0 1 0,0 0 0,0 0 0,0 0 0,0 0 0,0 0 0,0 0 0,0 0 0,0-1 0,0 1 0,0 0 0,0 0 0,0 0 0,0 0 0,0 0 0,0 0 0,0 0 0,0-1 0,-1 1 0,1 0 0,0 0 0,0 0 0,0 0 0,0 0 0,0 0 0,0 0 0,0 0 0,0 0 0,0 0 0,0-1 0,-1 1 0,1 0 0,0 0 0,0 0 0,0 0 0,20-18 0,31-24 0,77-47-99,258-132 0,161-31-237,-153 75 224,-185 71 85,-163 78 72,-1-1 0,55-46 0,-96 72 113,27-26 224,-29 28-382,-1-1 0,1 1 0,-1 0 0,0-1 0,1 0-1,-1 1 1,0-1 0,0 0 0,0 0 0,0 0 0,-1 1 0,1-1 0,0 0 0,-1 0-1,1 0 1,-1-3 0,0 5 0,0 0 0,-1-1 0,1 1 0,0-1 0,-1 1 0,1 0 0,-1-1 0,1 1 0,0 0 0,-1 0 0,1-1 0,-1 1 0,1 0 0,0 0 0,-1 0 0,1 0 0,-1-1 0,1 1 0,-1 0 0,1 0 0,-1 0 0,1 0 0,-1 0 0,1 0 0,-1 0 0,1 0 0,-1 0 0,1 1 0,-1-1 0,1 0 0,-1 0 0,-20 6 0,19-6 0,-245 94 0,128-46 0,-561 263 0,409-162 0,269-148 0,-65 37 0,60-34 0,1 0 0,0 1 0,0 0 0,0 0 0,0 1 0,1 0 0,-8 11 0,4 1 0,0 1 0,1 0 0,-10 36 0,11-32 0,-1 0 0,-15 29 0,14-23 0,8-25 0,0 0 0,0 0 0,0 0 0,-1-1 0,1 1 0,-1 0 0,-2 3 0,16-18 0,2 1 0,-1 0 0,1 0 0,1 2 0,22-11 0,6-4 0,130-68 0,-89 49 0,97-66 0,-245 136 0,-367 231 0,308-182 0,111-71 0,25-17 0,29-19 0,8 2 0,68-29 0,-118 57 0,1-1 0,0 1 0,-1-1 0,1 1 0,0 0 0,0-1 0,-1 1 0,1 0 0,0-1 0,0 1 0,-1 0 0,1 0 0,0 0 0,0 0 0,0 0 0,-1 0 0,1 0 0,0 0 0,0 0 0,-1 0 0,1 0 0,0 0 0,0 1 0,0-1 0,-1 0 0,1 1 0,0-1 0,-1 0 0,1 1 0,0-1 0,-1 1 0,1-1 0,0 1 0,-1-1 0,1 1 0,-1 0 0,1-1 0,-1 1 0,0 0 0,1-1 0,-1 1 0,1 0 0,-1-1 0,0 1 0,0 0 0,1 0 0,-1 0 0,0-1 0,0 1 0,0 0 0,0 0 0,0 0 0,0-1 0,0 1 0,0 0 0,0 0 0,-1 1 0,0 4 0,0 1 0,0-1 0,-1 1 0,0-1 0,-4 11 0,-6 6 0,-1-1 0,-1 0 0,-1-1 0,-28 31 0,-79 67 0,68-69 0,264-216 0,7-3 0,-197 150 0,6-4 0,-1-1 0,23-30 0,-107 110 0,-44 49 0,-258 286 0,342-370 0,-15 20 0,79-84 0,150-137 0,31-30 0,-226 209 0,0 1 0,0-1 0,0 1 0,0 0 0,1-1 0,-1 1 0,0 0 0,1-1 0,-1 1 0,0 0 0,0-1 0,1 1 0,-1 0 0,0 0 0,1-1 0,-1 1 0,1 0 0,-1 0 0,0 0 0,1-1 0,-1 1 0,1 0 0,-1 0 0,0 0 0,1 0 0,-1 0 0,1 0 0,-1 0 0,1 0 0,-1 0 0,0 0 0,1 0 0,-1 0 0,1 0 0,-1 0 0,1 1 0,-1-1 0,1 0 0,0 19 0,-11 26 0,-6 2 0,-2-2 0,-2 1 0,-40 65 0,-95 116 0,149-216 0,0-1 0,1 2 0,0-1 0,1 1 0,-5 20 0,-11 58 0,12-50 0,39-76 0,1-13 0,80-108 0,-67 112 0,-35 37 0,-1 0 0,0-1 0,0-1 0,-1 1 0,11-18 0,-18 24 0,1 1 0,-1 0 0,0 0 0,1 0 0,0 0 0,-1 0 0,1 0 0,0 0 0,2-1 0,-4 3 0,0 0 0,0 0 0,1 0 0,-1 0 0,0-1 0,0 1 0,0 0 0,0 0 0,0 0 0,1 0 0,-1 0 0,0 0 0,0 0 0,0 0 0,0 0 0,1 0 0,-1 0 0,0 0 0,0 0 0,0 0 0,0 0 0,1 0 0,-1 1 0,0-1 0,0 0 0,0 0 0,0 0 0,0 0 0,1 0 0,-1 0 0,0 0 0,0 0 0,0 1 0,0-1 0,0 0 0,0 0 0,0 0 0,0 0 0,1 0 0,-1 1 0,0-1 0,0 0 0,0 17 0,-7 19 0,-2 0 0,-1 0 0,-2-1 0,-19 39 0,6-11 0,2-14 0,-37 63 0,43-86 0,-22 26 0,28-38 0,7-9 0,0 1 0,0-1 0,0 1 0,1-1 0,0 1 0,0 0 0,0 0 0,1 0 0,0 0 0,0 1 0,1-1 0,0 1 0,0-1 0,0 1 0,1-1 0,0 12 0,7 250 0,-5-248 0,0 0 0,1-1 0,7 24 0,-2-10 0,24 163 0,-22-143 0,-6-40 0,-2 0 0,1 0 0,-1 15 0,12 227 0,-13-118 0,-2 142 0,-3-213 0,0-14 0,5 98 0,16-224 0,-3 25 0,-8 30 0,0 0 0,-2-1 0,0 0 0,-1 0 0,0-21 0,-4 117 0,2 61 0,-1-134 0,0 0 0,1-1 0,-1 1 0,1 0 0,0 0 0,0 0 0,0 0 0,1-1 0,-1 1 0,1 0 0,-1-1 0,1 1 0,0-1 0,0 0 0,0 0 0,0 1 0,0-1 0,0-1 0,1 1 0,-1 0 0,1 0 0,-1-1 0,1 0 0,4 2 0,6 2 0,0-2 0,1 1 0,-1-2 0,19 2 0,21 5 0,-33-2 0,0 1 0,20 11 0,-26-11 0,1-1 0,-1-1 0,1 0 0,0-1 0,22 4 0,6 1 0,-34-7 0,0 0 0,1-1 0,-1-1 0,20 2 0,271-4 0,-379-21 0,60 19 0,1 0 0,0-2 0,0 0 0,0-1 0,0-1 0,1 0 0,-29-18 0,37 17 0,0 1 0,-1 0 0,0 1 0,0 0 0,-1 0 0,0 1 0,0 0 0,-18-5 0,24 9 0,0 0 0,0-1 0,0 0 0,0 0 0,0 0 0,1-1 0,-1 0 0,1 0 0,0 0 0,0 0 0,0-1 0,0 1 0,-6-8 0,2-2 0,0 1 0,0-2 0,-7-18 0,-12-20 0,-20-38 0,41 77 0,0 0 0,1 0 0,-4-17 0,-9-25 0,-23-59 0,32 89 0,1-1 0,1 0 0,1 0 0,1 0 0,1-1 0,2 0 0,1-52 0,1-581-1365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09.61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24575,'0'1'0,"0"2"0,0 1 0,0 2 0,0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09.96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24575,'0'2'0,"0"0"0,1 3 0,0 0 0,1 2 0,0-2 0,1 1 0,-1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10.35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24575,'0'7'0,"1"0"0,0-1 0,1 1 0,-1-1 0,4 8 0,-2-7 0,-1 1 0,0-1 0,0 0 0,0 9 0,8 63 0,-5-56 0,-2 0 0,0 29 0,4 2 133,0-10-1631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10.67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24575,'0'1'0,"2"2"0,-1 1 0,2 1 0,0 2 0,-1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11.0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24575,'0'1'0,"0"2"0,1 1 0,0 1 0,1 2 0,-1 0 0,0 0 0,0 0 0,-1 1 0,0-1 0,0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11.36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24575,'0'1'0,"0"2"0,0 1 0,0 2 0</inkml:trace>
  <inkml:trace contextRef="#ctx0" brushRef="#br0" timeOffset="1">29 106 24575</inkml:trace>
  <inkml:trace contextRef="#ctx0" brushRef="#br0" timeOffset="2">57 198 24575,'0'1'0,"0"2"0,1 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11.69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24575,'2'2'0,"0"0"0,2 3 0,0-1 0,1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3:50.2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24575,'0'-1'0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12.0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24575,'1'0'0,"2"1"0,0 2 0,0 1 0,0 1 0,0 0 0,1 0 0,0 0 0,2-1 0,0-1 0</inkml:trace>
  <inkml:trace contextRef="#ctx0" brushRef="#br0" timeOffset="1">141 71 24575,'2'0'0,"0"1"0,3 0 0,0 1 0,0 0 0,1 1 0,-1-1 0,2-1 0,-1 2 0,1-1 0,0-1 0,1 1 0,1-2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12.39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24575,'1'1'0,"2"1"0,1-1 0,2 2 0,-1 0 0,0 1 0,1-1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33.6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1449 241 24575,'-26'1'0,"0"1"0,0 2 0,-49 12 0,-75 33 0,110-35 0,-216 86 0,111-42 0,256-121 0,745-347 0,-823 399 0,-33 11 0,1 0 0,-1 0 0,0 0 0,0 0 0,0 0 0,0 0 0,0 0 0,0 0 0,0 0 0,0 0 0,1 0 0,-1 0 0,0 0 0,0 0 0,0 0 0,0 0 0,0 0 0,0 0 0,0 0 0,1 0 0,-1 0 0,0 0 0,0 0 0,0 0 0,0 0 0,0 0 0,0 0 0,0 0 0,0 0 0,0 0 0,1 1 0,-1-1 0,0 0 0,0 0 0,0 0 0,0 0 0,0 0 0,0 0 0,0 0 0,0 0 0,0 0 0,0 1 0,0-1 0,0 0 0,0 0 0,0 0 0,0 0 0,0 0 0,0 0 0,0 0 0,0 0 0,0 1 0,0-1 0,0 0 0,0 0 0,0 0 0,0 0 0,0 0 0,0 0 0,0 0 0,0 1 0,0-1 0,-14 13 0,-97 69 0,-2-5 0,-4-4 0,-3-7 0,-213 87 0,287-135 0,-3 1 0,-1-1 0,-61 12 0,160-59 0,-34 22 0,446-215 0,-371 185 0,2 4 0,1 4 0,120-22 0,-213 51 0,0 0 0,-1 1 0,1-1 0,0 0 0,0 0 0,0 0 0,0 0 0,0 0 0,0 0 0,0 0 0,0 0 0,0 1 0,0-1 0,0 0 0,0 0 0,0 0 0,0 0 0,0 0 0,0 0 0,0 0 0,0 0 0,0 1 0,0-1 0,0 0 0,0 0 0,0 0 0,0 0 0,0 0 0,0 0 0,0 0 0,0 0 0,0 1 0,1-1 0,-1 0 0,0 0 0,0 0 0,0 0 0,0 0 0,0 0 0,0 0 0,0 0 0,0 0 0,0 0 0,0 0 0,1 0 0,-20 14 0,-28 13 0,-69 30 0,-185 64 0,223-96 0,-1-4 0,-1-2 0,-124 11 0,229-46 0,26-7 0,419-135 0,-493 167 0,-37 17 0,-9 4 0,-345 109 0,-84 31 0,478-161 0,-176 78 0,265-108 0,121-52 0,324-81 0,-506 152 0,-5 1 0,-1 0 0,1 1 0,0-1 0,-1 0 0,1 1 0,0-1 0,0 1 0,0 0 0,0 0 0,-1 0 0,1 0 0,0 1 0,0-1 0,4 2 0,-7-1 0,0-1 0,0 1 0,0-1 0,0 1 0,0 0 0,0-1 0,0 1 0,0-1 0,-1 1 0,1 0 0,0-1 0,0 1 0,0-1 0,-1 1 0,1-1 0,0 1 0,-1-1 0,1 1 0,0-1 0,-1 1 0,1-1 0,-1 1 0,1-1 0,-1 0 0,1 1 0,-1-1 0,0 1 0,-18 14 0,17-13 0,-111 77 0,-161 86 0,217-133 0,-118 46 0,174-78 0,1 1 0,-1-1 0,0 0 0,1 1 0,-1-1 0,0 0 0,0 1 0,1-1 0,-1 0 0,0 0 0,0 0 0,0 0 0,1 0 0,-1 0 0,0 0 0,0 0 0,1 0 0,-1 0 0,0 0 0,0 0 0,0-1 0,0 1 0,7-13 0,26-16 0,56-38 0,2 4 0,170-87 0,-260 150 0,0 0 0,0-1 0,0 1 0,0 0 0,1 0 0,-1 0 0,0 0 0,0-1 0,0 1 0,0 0 0,1 0 0,-1 0 0,0 0 0,0 0 0,0-1 0,0 1 0,1 0 0,-1 0 0,0 0 0,0 0 0,1 0 0,-1 0 0,0 0 0,0 0 0,0 0 0,1 0 0,-1 0 0,0 0 0,0 0 0,0 0 0,1 0 0,-1 0 0,0 0 0,0 0 0,1 0 0,-1 0 0,0 0 0,0 1 0,0-1 0,1 0 0,-1 0 0,0 0 0,0 0 0,0 0 0,0 1 0,1-1 0,-1 0 0,0 0 0,0 0 0,0 0 0,0 1 0,0-1 0,0 0 0,-7 15 0,-18 18 0,-5 2 0,-3 0 0,-67 55 0,74-71 0,0-1 0,-1 0 0,0-2 0,-1-2 0,-37 14 0,65-27 3,-1-1-1,1 0 1,0 1 0,-1-1-1,1 0 1,-1 1-1,1-1 1,-1 0 0,1 0-1,-1 1 1,0-1-1,1 0 1,-1 0 0,1 0-1,-1 0 1,1 0 0,-1 0-1,1 0 1,-1 0-1,0 0 1,1 0 0,-1 0-1,1 0 1,-1-1-1,1 1 1,-1 0 0,1 0-1,-1 0 1,1-1-1,-1 1 1,1 0 0,-1-1-1,1 1 1,-1 0-1,1-1 1,0 1 0,-1-1-1,1 1 1,-1-1-1,1 1 1,0 0 0,0-1-1,-1 0 1,1 1-1,0-2 1,0 0-127,0 0 0,0 0 1,0 0-1,1 0 0,-1 0 0,1 0 1,-1 0-1,1 1 0,0-1 0,0 0 1,2-3-1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33.9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 1 24575,'-1'0'0,"0"3"0,-1 1 0,-1 2 0,-1 1 0,0 0 0,-2 1 0,2 0 0,0-1 0,-1 0 0,2-1 0,-1 0 0,0 0 0,0 1 0,-1 0 0,-1 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34.3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0 24575,'-1'1'0,"-1"2"0,-1 1 0,1 2 0,-1-1 0,1 1 0,-1-1 0,0 1 0,0-1 0,1 1 0,-1 0 0,1-1 0,1 1 0,-1-1 0,0 1 0,0-1 0,-1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34.6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33 305 24575,'-1'1'0,"-1"4"0,-1 4 0,0 1 0,-1 1 0,0 1 0,0 0 0,0-2 0,0 1 0,0-2 0</inkml:trace>
  <inkml:trace contextRef="#ctx0" brushRef="#br0" timeOffset="1">102 220 24575,'8'-11'0,"0"0"0,-1-1 0,0 0 0,9-22 0,-7 15 0,53-101-1365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35.0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0 24575,'0'1'0,"0"2"0,0 2 0,-1 3 0,-1 0 0,0 1 0,0-1 0,1 1 0,-2 0 0,0 0 0,1-1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35.4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1 24575,'-4'4'0,"1"1"0,0 0 0,0 0 0,0 0 0,1 0 0,0 1 0,0-1 0,-2 10 0,-8 18 0,-67 104-1342,79-136 1319</inkml:trace>
  <inkml:trace contextRef="#ctx0" brushRef="#br0" timeOffset="1">94 297 24575,'-1'8'0,"0"0"0,-1 0 0,0 0 0,0 0 0,-5 12 0,-7 25 0,-13 73-1365</inkml:trace>
  <inkml:trace contextRef="#ctx0" brushRef="#br0" timeOffset="2">4 599 24575,'0'1'0,"-1"2"0,-1 2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35.7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1 117 24575,'2'-4'0,"0"1"0,1 0 0,-1-1 0,-1 0 0,1 1 0,-1-1 0,1 0 0,0-5 0,0 4 0,2-5-227,2-1-1,-1 1 1,1 1-1,0-1 1,13-14-1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36.1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93 24575,'0'-1'0,"0"-1"0,1-1 0,0-2 0,0 1 0,0-2 0,1 0 0,-1-1 0,2 0 0,-1-1 0,0 0 0,0-1 0,1 1 0,0-1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40.0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708 1 24575,'1'58'0,"-2"59"0,-2-108 0,0 1 0,0-1 0,-1 0 0,0 0 0,0 0 0,-1-1 0,-9 12 0,3-2 0,-74 103 0,73-105 0,-17 27 0,19-27 0,-24 30 0,-53 67 0,71-90 0,3-4 0,-1 0 0,-1-1 0,0 0 0,-1-1 0,-1-1 0,-1-1 0,-26 19 0,21-19 0,13-9 0,0 1 0,0-2 0,-12 6 0,-19 12 0,36-19 0,0-1 0,0 0 0,-1 0 0,1 0 0,-1 0 0,0-1 0,0 0 0,0 0 0,0-1 0,-8 1 0,-31 8 0,77-14 0,-26 3 0,1 1 0,-1-1 0,0 0 0,0 0 0,0 0 0,0-1 0,0 0 0,0-1 0,0 1 0,7-5 0,38-32 0,44-29 0,-74 59 0,-21 10 0,0 0 0,0 0 0,0-1 0,-1 1 0,1 0 0,0 0 0,0 0 0,-1 0 0,1-1 0,-1 1 0,1 0 0,-1 0 0,1 0 0,-1-1 0,1 1 0,-1 0 0,0-1 0,1 1 0,-1-1 0,0 1 0,-1 0 0,-7 8-120,-3 4-295,0-1 0,-20 14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3:50.6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36.5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36.9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68 1 24575,'0'0'0,"0"2"0,0 2 0,0 0 0,0 1 0,0 0 0,0 0 0,0 1 0,0-1 0,0 1 0,0-1 0,0 2 0,0-1 0,0 1 0</inkml:trace>
  <inkml:trace contextRef="#ctx0" brushRef="#br0" timeOffset="1">57 159 24575,'-1'1'0,"0"1"0,-1 1 0,0 2 0,0-1 0,0 2 0,2-1 0,-1 1 0,1-1 0</inkml:trace>
  <inkml:trace contextRef="#ctx0" brushRef="#br0" timeOffset="2">20 260 24575,'0'1'0,"-1"1"0,0 1 0,0 1 0,-1 0 0,0 0 0,0 0 0,0 1 0,0-1 0,-1 0 0,0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37.2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 1 24575,'-1'0'0,"-1"2"0,-2 1 0,1 1 0,0 1 0,0 0 0,1-1 0,0 1 0,1 0 0,-1-1 0,1-1 0,0 1 0,-1 0 0</inkml:trace>
  <inkml:trace contextRef="#ctx0" brushRef="#br0" timeOffset="1">18 96 24575,'0'1'0,"0"1"0,-1 0 0,0 1 0,0 1 0,0 0 0,1 1 0,-2 0 0,0 1 0,-1-1 0,-1 0 0,2 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37.6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0 24575,'-1'2'0,"0"1"0,-1 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 24575,'0'0'-8191</inkml:trace>
  <inkml:trace contextRef="#ctx0" brushRef="#br0" timeOffset="1">43 6 24575,'1'0'0,"1"0"0,0-1 0,1-1 0,-1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38.3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27 24575,'0'-1'0,"1"0"0,0-2 0</inkml:trace>
  <inkml:trace contextRef="#ctx0" brushRef="#br0" timeOffset="1">128 0 24575,'-1'0'0,"-1"1"0,-1 0 0,-1 1 0,-2 1 0,-1 1 0,-2 2 0,-1 1 0,-1 0 0,-1 1 0,1 0 0,0 1 0,1 0 0,0-1 0,-1 0 0,2-1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38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24575,'-1'1'0,"-1"1"0,0 1 0,0 1 0,0 0 0,-1 0 0,1 0 0,0 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39.0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170 0 24575,'-2'3'0,"-1"0"0,2 1 0,-1-1 0,0 1 0,1-1 0,-1 1 0,1-1 0,0 1 0,-1 4 0,-7 21 0,-12 9-1365</inkml:trace>
  <inkml:trace contextRef="#ctx0" brushRef="#br0" timeOffset="1">32 323 24575,'-1'2'0,"0"1"0,-1 0 0,1-1 0,0 1 0,0 0 0,1 0 0,-1-1 0,1 1 0,-1 4 0,-4 14 0,-12 33-1365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39.3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0 24575,'0'1'0,"0"1"0,0 2 0,0 0 0,0 1 0,0 0 0,0 0 0,0 1 0,-1-1 0,0 1 0,0-1 0,-1 0 0,0-1 0,0 0 0,1 0 0,0 1 0,-1 0 0</inkml:trace>
  <inkml:trace contextRef="#ctx0" brushRef="#br0" timeOffset="1">16 159 24575,'0'1'0,"0"1"0,0 1 0,-1 1 0,-1 2 0,-1 2 0,0-1 0,0 1 0,1-1 0,1-1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39.7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11 24575,'-1'0'0,"0"3"0</inkml:trace>
  <inkml:trace contextRef="#ctx0" brushRef="#br0" timeOffset="1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3:50.9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0 24575,'-1'1'0,"0"1"0,0 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40.0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24575,'0'1'0,"0"1"0,0 2 0,0 1 0,0 1 0,2 1 0,-1-1 0,1-1 0,0-1 0,1 1 0,0-1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40.4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24575,'0'2'0,"2"1"0,0 1 0,0 1 0,0 1 0,2-2 0,0 1 0,1-2 0,0 0 0,0-1 0,1-2 0,1 1 0,-1-1 0,2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41.3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24575,'6'3'0,"0"0"0,0 0 0,0-1 0,1 0 0,-1 0 0,1 0 0,-1-1 0,1 0 0,0 0 0,0 0 0,8-1 0,26-1 0,203 2 0,-146 9 0,39-3 0,-82-3 0,-54-4 0,-1 0 0,1 0 0,-1 0 0,1 0 0,-1 0 0,1 0 0,-1 0 0,1 0 0,-1 0 0,0 0 0,1 0 0,-1 1 0,1-1 0,-1 0 0,1 0 0,-1 0 0,1 1 0,-1-1 0,0 0 0,1 0 0,-1 1 0,1-1 0,-1 0 0,0 1 0,1 0 0,-8 8 0,-30 10 0,26-13 0,-30 15 0,-1-1 0,-52 15 0,91-34 0,-25 8 0,-1-2 0,0-1 0,-1-2 0,-48 2 0,68-4 0,1-1 0,0 1 0,0 1 0,-13 5 0,12-5 0,1 1 0,-1-2 0,-18 4 0,-22-5-1365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41.6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24575,'0'0'0,"3"0"0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42.0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29 24575,'46'1'-58,"-21"0"-378,0-1 1,44-5-1</inkml:trace>
  <inkml:trace contextRef="#ctx0" brushRef="#br0" timeOffset="1">286 8 24575,'-2'0'0,"0"-1"0,-1 0 0,-2 0 0,-2 0 0,-2-1 0,-1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42.3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 11 24575,'-2'0'0,"-3"0"0,-2 0 0,-2 0 0,0 0 0,-1 0 0,1 0 0,0 0 0</inkml:trace>
  <inkml:trace contextRef="#ctx0" brushRef="#br0" timeOffset="1">97 1 24575,'271'0'-1365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42.6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374 10 24575,'-4'0'0,"-5"0"0,-6 0 0,-5 0 0,-5 0 0,-3 0 0,-3 0 0,-1 0 0,1 0 0,0-1 0,2 0 0,1 0 0,1-1 0,2 0 0,4 1 0,4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43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24575,'3'0'0,"6"0"0,6 0 0,7 0 0,4 0 0,4 0 0,2 0 0,0 0 0,0 0 0,0 0 0,-4 0 0,-3 0 0,-1 0 0,-4 0 0,-3 0 0,-3 0 0</inkml:trace>
  <inkml:trace contextRef="#ctx0" brushRef="#br0" timeOffset="1">149 6 24575,'-4'1'0,"-8"1"0,-3 0 0,-3 0 0,-1 0 0,3-1 0,5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43.4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133 1 24575,'0'1'0,"-1"0"0,-1 1 0,-2 1 0,-2 0 0,1 0 0,-3 1 0,0 0 0,0-1 0,0 1 0,0 0 0</inkml:trace>
  <inkml:trace contextRef="#ctx0" brushRef="#br0" timeOffset="1">1 75 24575,'0'1'0,"0"1"0,0 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43.7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307 1 24575,'-1'0'0,"-2"3"0,-2 0 0,-3 1 0,-2 0 0,0 0 0,-1-1 0,0 1 0,1-1 0,0 1 0,1-2 0,-1 0 0,1-1 0,1 0 0,-1 0 0,0 1 0</inkml:trace>
  <inkml:trace contextRef="#ctx0" brushRef="#br0" timeOffset="1">0 80 24575,'1'0'0,"3"0"0,4 0 0,2 0 0,4 0 0,3 0 0,3-1 0,3 0 0,-3 0-8191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3:51.3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  <inkml:trace contextRef="#ctx0" brushRef="#br0" timeOffset="1">37 16 24575,'1'1'0,"1"0"0,2 1 0,0 1 0,1 1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45.9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6 24575,'0'-1'0,"-1"0"0,-1 0 0,-1 0 0,-1 0 0,-1 1 0,0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46.3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430 0 24575,'-10'6'32,"1"0"0,-1 0-1,-12 13 1,-25 16-1524</inkml:trace>
  <inkml:trace contextRef="#ctx0" brushRef="#br0" timeOffset="1">59 191 24575,'-2'2'0,"-2"1"0,-2 1 0,-2 0 0,1 1 0,0-1 0,0 1 0,1-1 0,0 0 0,0-1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46.6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92 24575,'32'-21'0,"-5"5"0,47-39-1365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49.7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695 31 24575,'-7'1'0,"-1"1"0,1-1 0,0 2 0,0-1 0,0 1 0,-10 6 0,-9 2 0,-1 0 0,0 2 0,1 0 0,1 1 0,0 2 0,1 0 0,-33 30 0,50-40 0,-60 51 0,-91 61 0,150-113 0,-1-1 0,0 0 0,0 0 0,-1-1 0,-14 3 0,62-36 0,87-44 0,-83 52 0,-1-3 0,0-1 0,48-43 0,-64 49 0,2 1 0,0 1 0,1 1 0,0 2 0,37-14 0,-14 4 0,-37 16 0,-34 13 0,-36 13 0,-163 79 0,43-24 0,-44 11 0,215-82 0,0 1 0,1 0 0,0 1 0,-1-1 0,1 1 0,0 0 0,0 0 0,0 0 0,-3 4 0,10-6 0,0-1 0,0 1 0,0-1 0,0 0 0,0 0 0,0-1 0,0 1 0,1-1 0,-1 1 0,3-2 0,25-6 0,372-106 0,-353 94 0,87-47 0,-41 17 0,-115 54 0,-17 7 0,-212 127 0,182-98 0,-75 56 0,97-65 0,-9 2 0,37-24 0,1 0 0,0 1 0,-19 17 0,34-27 0,0 0 0,1 0 0,-1 0 0,0 0 0,0 0 0,0 0 0,0 0 0,0 0 0,0 0 0,0 0 0,0 0 0,0 0 0,0 0 0,0 0 0,0 0 0,1 0 0,-1 0 0,0 0 0,0 0 0,0 0 0,0 0 0,0 0 0,0 0 0,0 0 0,0 0 0,0 0 0,0 0 0,0 0 0,0 1 0,0-1 0,0 0 0,0 0 0,0 0 0,0 0 0,0 0 0,0 0 0,0 0 0,0 0 0,0 0 0,0 0 0,0 0 0,0 0 0,0 1 0,0-1 0,0 0 0,0 0 0,0 0 0,0 0 0,0 0 0,0 0 0,0 0 0,0 0 0,0 0 0,0 0 0,0 0 0,0 0 0,0 0 0,0 0 0,0 1 0,0-1 0,0 0 0,0 0 0,0 0 0,-1 0 0,13-1 0,10-5 0,19-10 0,77-44 0,-70 35 0,133-76 0,-154 87 0,186-92 0,-188 96 0,-18 8 0,-24 7 0,-5 4 0,1 1 0,0 0 0,0 2 0,1 0 0,1 2 0,0 0 0,-25 25 0,23-22 0,0 1 0,-2-1 0,0-1 0,-36 18 0,41-29-1365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50.5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68 1 24575,'-2'0'0,"-1"1"0,0 0 0,1 0 0,-1 0 0,0 0 0,1 0 0,0 0 0,-1 1 0,-2 2 0,-21 9 0,13-11-1365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50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0 24575,'-1'1'0,"-1"0"0,0 2 0,-1 0 0,-1 0 0,0 0 0,0 1 0,0 0 0,0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5:26.4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744 0 24575,'-2'4'0,"-1"0"0,-1 0 0,1-1 0,0 0 0,-1 1 0,0-1 0,1 0 0,-1 0 0,-9 4 0,-55 24 0,-130 40 0,123-46 0,-153 60 0,124-41 0,99-40 0,16-5 0,17-6 0,109-48 0,111-38 0,-234 90 0,1-1 0,-1 0 0,0-1 0,-1-1 0,1 0 0,-1-1 0,0 0 0,-1-1 0,19-15 0,-30 22 0,0 0 0,0 0 0,0 0 0,1 0 0,-1 0 0,0 0 0,0 0 0,1 0 0,-1 0 0,1 0 0,-1 1 0,0-1 0,1 1 0,-1-1 0,1 1 0,0 0 0,-1-1 0,1 1 0,-1 0 0,1 0 0,2 0 0,-3 1 0,0 0 0,0 0 0,0-1 0,-1 1 0,1 0 0,0 0 0,0 0 0,0 0 0,-1 0 0,1 1 0,0-1 0,-1 0 0,1 0 0,-1 0 0,0 1 0,1-1 0,-1 0 0,0 0 0,0 1 0,0-1 0,0 0 0,0 0 0,0 1 0,0-1 0,-1 3 0,1 0 0,0 1 0,0 0 0,-1 0 0,0-1 0,0 1 0,0-1 0,-1 1 0,1-1 0,-1 1 0,0-1 0,0 0 0,-1 0 0,1 0 0,-1 0 0,0 0 0,0-1 0,-7 7 0,1-3 0,1-1 0,-2-1 0,1 0 0,-1 0 0,1 0 0,-21 5 0,-19 7 0,-65 18 0,-83 8 0,61-14 0,110-24 0,42-10 0,143-48 0,-40 11 0,-71 27 0,-9 5 0,-1-3 0,-1-1 0,60-31 0,-90 41 0,-1 0 0,1 0 0,-1-1 0,0 0 0,0 0 0,0-1 0,9-11 0,-15 17 0,-1-1 0,1 1 0,0 0 0,0 0 0,0-1 0,0 1 0,0 0 0,-1 0 0,1 0 0,0-1 0,0 1 0,0 0 0,-1 0 0,1 0 0,0-1 0,0 1 0,-1 0 0,1 0 0,0 0 0,0 0 0,-1 0 0,1 0 0,0 0 0,-1 0 0,1 0 0,0 0 0,0 0 0,-1 0 0,1 0 0,0 0 0,-1 0 0,1 0 0,0 0 0,0 0 0,-1 0 0,1 0 0,0 0 0,0 0 0,-1 1 0,1-1 0,0 0 0,0 0 0,-1 0 0,-15 4 0,-58 23 0,-108 56 0,126-55 0,24-12 0,20-9 0,-1 0 0,0-1 0,-1 0 0,-26 6 0,40-12 0,0 1 0,-1-1 0,1 0 0,0 0 0,0 0 0,0 0 0,0 0 0,-1 0 0,1 0 0,0 1 0,0-1 0,0 0 0,0 0 0,-1 0 0,1 0 0,0 0 0,0 0 0,0 0 0,-1 0 0,1 0 0,0 0 0,0 0 0,0 0 0,-1 0 0,1 0 0,0 0 0,0 0 0,0 0 0,0-1 0,-1 1 0,1 0 0,0 0 0,0 0 0,0 0 0,0 0 0,-1 0 0,1 0 0,0-1 0,0 1 0,0 0 0,0 0 0,0 0 0,0 0 0,0 0 0,-1-1 0,1 1 0,0 0 0,0 0 0,0 0 0,0-1 0,0 1 0,0 0 0,0 0 0,0 0 0,0-1 0,10-11 0,17-10 0,26-8 0,2 2 0,0 2 0,63-20 0,-13 6 0,-113 46 0,0 1 0,1 1 0,0-1 0,-10 15 0,4-6 0,8-10 0,1 0 0,0-1 0,1 1 0,0 1 0,-1-1 0,2 0 0,-1 1 0,1-1 0,0 1 0,-1 8 0,-1 0 0,-5 2-1365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5:26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24575,'1'-1'0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5:47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24575,'1'0'0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5:47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 24575,'0'0'0,"3"0"0,0 0 0,1 0 0,1 0 0,-1-1 0,0 0 0,1-1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3:51.6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24575,'0'1'0,"0"1"0,3 0 0,0 0 0,0 1 0,1-1 0,0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5:47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24575,'0'0'0,"3"0"0,0 0 0,1 0 0,1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5:48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 24575,'-1'1'0,"-1"1"0,-2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5:48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1 24575,'-1'0'0,"-1"0"0,-1 1 0,-1 1 0,-1 0 0,1 1 0,-1 0 0,1-1 0,0 0 0,1 1 0,-1-1 0,0 0 0,-1 0 0,0 0 0,0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5:48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5:49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24575,'0'0'0,"3"0"0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5:49.5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 24575,'0'0'0,"3"-1"0,0-1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5:49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5:50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0 24575,'-42'22'0,"36"-20"-27,0 1 1,1 0-1,-1-1 0,1 2 0,0-1 1,-1 1-1,-5 6 0,-2 0-1124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5:50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24575,'1'0'0,"1"0"0,1 0 0,1-1 0,-1-1 0,0-1 0,1-1 0,-1 1 0,-1-1 0,0 0 0,1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12.87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1334 7 24575,'2'4'0,"0"-1"0,0 1 0,0-1 0,0 0 0,0 0 0,1 0 0,0 0 0,-1 0 0,1-1 0,0 1 0,0-1 0,1 1 0,4 2 0,-3-2 0,99 63 0,6 4 0,-97-60 0,-1 2 0,-1-1 0,0 2 0,-1-1 0,0 1 0,-1 1 0,15 28 0,12 19 0,-23-42 0,-2 0 0,12 26 0,-32-68 0,-7-35 0,-1-2 0,1-11 0,12 51 0,0 1 0,-9-25 0,8 38 0,4 18 0,4 20 0,13 46 0,4-1 0,3-2 0,42 95 0,-65-170 0,0 0 0,0 0 0,0 0 0,0 0 0,0 0 0,0 0 0,1 0 0,-1 0 0,0 0 0,0 0 0,0-1 0,0 1 0,0 0 0,0 0 0,0 0 0,1 0 0,-1 0 0,0 0 0,0 0 0,0 0 0,0 0 0,0 0 0,0 0 0,0 0 0,1 0 0,-1 0 0,0 0 0,0 0 0,0 0 0,0 0 0,0 0 0,0 1 0,0-1 0,1 0 0,-1 0 0,0 0 0,0 0 0,0 0 0,0 0 0,0 0 0,0 0 0,0 0 0,0 0 0,0 0 0,0 1 0,0-1 0,1 0 0,-1 0 0,0 0 0,0 0 0,0 0 0,0 0 0,0 0 0,0 1 0,0-1 0,0 0 0,2-19 0,-4-24 0,-31-120 0,19 101 0,7 42 0,3 18 0,1 13 0,3 51 0,3-1 0,15 93 0,-13-123 0,-20-108 0,-26-81 0,-14-68 0,74 369 0,6-57 0,-16-61 0,-2-1 0,7 42 0,-13-55 0,-2-14 0,-4-27 0,-6-25 0,-40-170 0,58 337 0,23 93 0,-26-291 0,-9-84 0,5 373 0,-2-218 0,-1 0 0,0 0 0,-1 0 0,-1 1 0,-9-23 0,4 11 0,2 5 0,4 13 0,1-2 0,0 1 0,0 0 0,1-1 0,0 1 0,0-1 0,1-16 0,-1-6 0,2 17 0,5 37 0,1 6 0,21 52 0,-19-59 0,0 0 0,-2 1 0,0 0 0,3 28 0,-39-90 0,16 17 0,0-1 0,1 0 0,1 0 0,-11-35 0,20 49 0,0 0 0,0 0 0,1 0 0,0-1 0,1 1 0,0-1 0,1-20 0,4 33 0,4 11 0,6 14 0,-14-26 0,14 33 0,-2 1 0,15 73 0,-18 23 0,-8-122 0,0 0 0,0 0 0,-1 0 0,-1 15 0,-16-57 0,2-2 0,-16-55 0,29 84 0,0 1 0,0-1 0,-1 1 0,0 0 0,0 0 0,-4-5 0,4 6 0,-1-1 0,2 0 0,-1 0 0,0 0 0,1 0 0,0 0 0,-3-8 0,-23-110 0,24 100 0,4 17 0,-1 0 0,0 0 0,-1 0 0,1 0 0,-1 0 0,0 1 0,-3-7 0,4 46 0,44 137 0,-36-147 0,-5-16 0,0 0 0,0-1 0,0 1 0,1-1 0,0 0 0,8 11 0,-9-52 0,-3 20 0,-1-1 0,0 1 0,-6-16 0,6 24 0,1 0 0,-2 0 0,1 0 0,-1 1 0,1-1 0,-2 1 0,1 0 0,0 0 0,-9-9 0,12 14 0,1 1 0,-1-1 0,0 0 0,0 0 0,0 0 0,0 0 0,0 0 0,0 0 0,0 0 0,0 0 0,0 0 0,0 0 0,0 0 0,0 0 0,0 0 0,0 1 0,0-1 0,0 0 0,0 0 0,0 0 0,0 0 0,0 0 0,0 0 0,0 0 0,-1 0 0,1 0 0,0 0 0,0 0 0,0 0 0,0 0 0,0 0 0,0 0 0,0 0 0,0 1 0,0-1 0,0 0 0,0 0 0,0 0 0,0 0 0,0 0 0,0 0 0,0 0 0,0 0 0,-1 0 0,1 0 0,0 0 0,0 0 0,0 0 0,0 0 0,0 0 0,0 0 0,0 0 0,0 0 0,0 0 0,0 0 0,0 0 0,0 0 0,0 0 0,-1 0 0,1 0 0,0 0 0,0 0 0,0-1 0,2 13 0,5 10 0,2-4 0,0-1 0,17 25 0,-15-27 0,-2 1 0,0-1 0,10 26 0,-14-25 0,-2-7 0,1 0 0,-1 0 0,9 16 0,-12-25 0,0 0 0,0 0 0,0 0 0,0-1 0,0 1 0,0 0 0,0 0 0,0 0 0,0 0 0,1 0 0,-1 0 0,0 0 0,0 0 0,0 0 0,0 0 0,0 0 0,0 0 0,0 0 0,0 0 0,0 0 0,0 0 0,0 0 0,0 0 0,0 0 0,0 0 0,0-1 0,0 1 0,0 0 0,0 0 0,0 0 0,0 0 0,1 0 0,-1 0 0,0 0 0,0 0 0,0 0 0,0 0 0,0 0 0,0 0 0,0 0 0,0 0 0,0 0 0,0 0 0,0 0 0,0 0 0,0 0 0,0 1 0,0-1 0,0 0 0,1 0 0,-1 0 0,0 0 0,0 0 0,0 0 0,0 0 0,0 0 0,0 0 0,0 0 0,0 0 0,0-10 0,-3-12 0,-9-18 0,11 32 0,-1-1 0,-1 1 0,1 0 0,-1 1 0,0-1 0,-1 0 0,-6-9 0,9 62 0,3-26 0,2 0 0,0 1 0,1-2 0,1 1 0,12 25 0,-2-2 0,-63-114 0,-21-25 0,62 83 0,0 0 0,0 0 0,2-1 0,0 0 0,-4-22 0,-4-66 0,9 95 0,1 1 0,-1-1 0,0 1 0,-1 0 0,0-1 0,-7-9 0,4 5 0,-7-14 0,11 19 0,-1-1 0,0 0 0,0 1 0,-1 0 0,0 0 0,0 1 0,-12-12 0,17 18 0,0 0 0,0-1 0,0 1 0,0 0 0,-1 0 0,1 0 0,0 0 0,0 0 0,0 0 0,-1 0 0,1-1 0,0 1 0,0 0 0,-1 0 0,1 0 0,0 0 0,0 0 0,-1 0 0,1 0 0,0 0 0,0 0 0,-1 0 0,1 0 0,0 0 0,0 1 0,-1-1 0,1 0 0,0 0 0,0 0 0,0 0 0,-1 0 0,1 0 0,0 0 0,0 1 0,0-1 0,-1 0 0,1 0 0,0 0 0,0 0 0,0 1 0,0-1 0,-5 15 0,4 15 0,1-29 0,1-1 0,-1 0 0,0 1 0,0-1 0,0 0 0,0 0 0,0 1 0,0-1 0,0 0 0,0 1 0,0-1 0,0 0 0,0 0 0,0 1 0,0-1 0,0 0 0,0 1 0,0-1 0,0 0 0,0 0 0,0 1 0,0-1 0,0 0 0,0 1 0,-1-1 0,1 0 0,0 0 0,0 0 0,0 1 0,0-1 0,-1 0 0,1 0 0,0 1 0,0-1 0,-1 0 0,1 0 0,0 0 0,-1 1 0,-8-12 0,-13-34 0,14 28 0,29 61 0,-23-41 0,-9-3 0,-14-6 0,23 5 0,-30-5 0,0 1 0,-38-1 0,38 4 0,-14-1 0,26 3 0,0-2 0,0 0 0,-22-6 0,24 6 0,1-1 0,-1 2 0,1 1 0,-32 2 0,-1 0 0,-321-7 0,261 3 0,-114 4 0,215-1 0,-1 0 0,1 0 0,0 1 0,0 0 0,1 1 0,-1 0 0,0 0 0,1 1 0,0 0 0,0 0 0,0 1 0,-12 10 0,-41 37 0,65-48 0,11-3 0,13 0 0,4-3 0,0-2 0,-1-1 0,61-18 0,-14 2 0,119-12 0,-215 34 0,1 0 0,-21-3 0,-9 0 0,-163 8 0,376-22 0,-161 16 0,13-1 0,-17 1 0,-12 1 0,-320 56 0,356-61 0,0 1 0,0 0 0,33 3 0,-71 1 0,1 1 0,-1 1 0,1 0 0,-14 5 0,-18 5 0,189-47 0,39 6 0,-344 38 0,30 1 0,711-21 0,-527 10 0,91-11 0,-19 6 0,-470 5 0,333 1 0,0 0 0,0 1 0,0 0 0,0 1 0,-11 5 0,-39 7 0,39-12 0,-51 8 0,48-7 0,-1 0 0,1-2 0,-1 0 0,-37-4 0,32 1 0,-38 4 0,160-21 0,-62 12 0,0 0 0,34-2 0,-31 5-1365,-27 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09.6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138 236 24575,'0'0'0,"0"0"0,0 0 0,0 0 0,0 0 0,0 0 0,0 0 0,0 0 0,0 0 0,0 0 0,0 1 0,0-1 0,0 0 0,0 0 0,0 0 0,0 0 0,0 0 0,0 0 0,0 0 0,0 0 0,0 1 0,0-1 0,0 0 0,0 0 0,0 0 0,0 0 0,0 0 0,0 0 0,0 0 0,0 0 0,0 0 0,-1 0 0,1 0 0,0 0 0,0 0 0,0 0 0,0 1 0,0-1 0,0 0 0,0 0 0,0 0 0,0 0 0,-1 0 0,1 0 0,0 0 0,0 0 0,0 0 0,0 0 0,0 0 0,0 0 0,0 0 0,0 0 0,-1 0 0,1 0 0,0-1 0,0 1 0,0 0 0,0 0 0,0 0 0,0 0 0,0 0 0,0 0 0,0 0 0,-9-8 0,-5-11 0,-2-14 0,1-1 0,2-1 0,-16-70 0,29 101 0,1 6 0,5 12 0,6 24 0,55 198 0,-69-250 0,-1-11 0,-13-49 0,9 49 0,5 18 0,0 0 0,0 0 0,-1 0 0,1 0 0,-1 0 0,-6-8 0,8 18 0,0 0 0,0-1 0,0 1 0,1 0 0,-1 0 0,1 0 0,0-1 0,0 1 0,0 4 0,1 12 0,1 1 0,9 37 0,2 22 0,-16-104 0,-12-46 0,8 44 0,-6-50 0,11 66 0,-1 14 0,-1 19 0,9 20 0,16 62 0,-23-130 0,-1 0 0,-2 0 0,-8-29 0,0-2 0,12 53 0,0-1 0,0 1 0,0 0 0,-1-1 0,0 1 0,0 0 0,0 0 0,-1 0 0,-2-4 0,1 10 0,3 8 0,1 12 0,60 238 0,-52-230 0,-12-51 0,0-8 0,-10-35 0,-44-97 0,57 159 0,0 6 0,3 12 0,4 23 0,84 270 0,-76-276 0,-14-33 0,0 0 0,0 0 0,0 0 0,0 0 0,0 0 0,1 0 0,-1 0 0,0 1 0,0-1 0,0 0 0,0 0 0,0 0 0,0 0 0,0 0 0,0 0 0,0 0 0,1 0 0,-1 0 0,0 0 0,0 0 0,0 0 0,0 0 0,0 0 0,0 0 0,0 0 0,1 0 0,-1 0 0,0 0 0,0 0 0,0 0 0,0 0 0,0 0 0,0 0 0,0 0 0,0 0 0,1 0 0,-1 0 0,0 0 0,0 0 0,0-1 0,0 1 0,0 0 0,0 0 0,0 0 0,0 0 0,0 0 0,0 0 0,0 0 0,0 0 0,0 0 0,1 0 0,-1-1 0,0 1 0,0 0 0,0 0 0,0 0 0,0 0 0,0 0 0,0 0 0,0 0 0,0-1 0,0 1 0,0 0 0,1-21 0,-1-187 0,6 246 0,1-1 0,2 1 0,1-1 0,3-1 0,31 67 0,-48-161 0,2 36 0,-1 1 0,-1 0 0,-1 1 0,-12-36 0,16 106 0,4-12 0,2-1 0,2 1 0,22 71 0,-45-191 0,11 53 0,1 5 0,-2 0 0,-1 0 0,-19-46 0,26 108 0,13 16 0,1-1 0,3 0 0,27 58 0,-44-111 0,0 0 0,0 0 0,0 0 0,0 0 0,0 0 0,1 0 0,-1 0 0,0-1 0,0 1 0,0 0 0,0 0 0,0 0 0,0 0 0,0 0 0,0 0 0,0 0 0,0 0 0,0 0 0,0 0 0,0 0 0,0 0 0,0 0 0,0 0 0,0-1 0,0 1 0,0 0 0,0 0 0,1 0 0,-1 0 0,0 0 0,0 0 0,0 0 0,0 0 0,0 0 0,0 0 0,0 0 0,0 0 0,0 0 0,0 0 0,0 0 0,0 0 0,1 0 0,-1 0 0,0 0 0,0 0 0,0 0 0,0 0 0,0 0 0,1-16 0,-4-22 0,-5-10 0,2 14 0,-16-55 0,30 160 0,73 259-1338,-81-329 1311,3 8-6799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14.5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112 122 24575,'-5'6'0,"-1"0"0,2 1 0,-1 0 0,-4 8 0,7-10 0,-1 0 0,0 0 0,0-1 0,0 1 0,0-1 0,-1 1 0,0-1 0,0-1 0,0 1 0,0 0 0,-9 4 0,-8 5 0,10-7 0,26-21 0,28-25 0,77-79 0,-119 118 0,0 1 0,-1-1 0,1 1 0,-1-1 0,1 1 0,0-1 0,-1 1 0,1-1 0,-1 0 0,0 1 0,1-1 0,-1 0 0,0 1 0,1-1 0,-1 0 0,0 1 0,0-1 0,1 0 0,-1 0 0,0 1 0,0-1 0,0 0 0,0 0 0,0 1 0,0-1 0,0-1 0,-1 1 0,0 1 0,0 0 0,0-1 0,0 1 0,0 0 0,1 0 0,-1 0 0,0-1 0,0 1 0,0 0 0,0 0 0,0 0 0,0 1 0,0-1 0,0 0 0,0 0 0,-1 1 0,-42 13 0,40-12 0,-57 27 0,57-26 0,0-1 0,0 1 0,0-1 0,0 1 0,1 0 0,0 0 0,-1 0 0,1 1 0,0-1 0,1 1 0,-1 0 0,-2 5 0,33-20 0,21-20-682,75-62-1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17.5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433 0 24575,'-7'5'0,"1"0"0,-1 0 0,-1 0 0,1-1 0,-1-1 0,1 1 0,-9 2 0,9-4 0,0 1 0,0 0 0,0 0 0,1 0 0,-1 1 0,1 0 0,0 0 0,0 1 0,-9 10 0,2 0 0,0-1 0,-1 0 0,-1 0 0,0-1 0,-1-1 0,-30 18 0,81-79 0,-19 31 0,-11 14 0,0-1 0,0 0 0,-1 0 0,0-1 0,0 1 0,0-1 0,-1 0 0,1 0 0,2-9 0,-6 15 0,0 0 0,0 0 0,0-1 0,0 1 0,1 0 0,-1-1 0,0 1 0,0 0 0,0 0 0,0-1 0,0 1 0,0 0 0,0 0 0,0-1 0,0 1 0,-1 0 0,1 0 0,0-1 0,0 1 0,0 0 0,0 0 0,0-1 0,0 1 0,0 0 0,-1 0 0,1 0 0,0-1 0,0 1 0,0 0 0,0 0 0,-1 0 0,1 0 0,0-1 0,0 1 0,-1 0 0,1 0 0,0 0 0,0 0 0,-1 0 0,1 0 0,0 0 0,-1-1 0,-14 5 0,-13 12 0,-173 143 0,201-159 0,0 0 0,0 0 0,0 0 0,0 1 0,0-1 0,0 0 0,-1 0 0,1 0 0,0 0 0,0 0 0,0 1 0,0-1 0,0 0 0,0 0 0,0 0 0,0 0 0,0 0 0,-1 0 0,1 0 0,0 0 0,0 1 0,0-1 0,0 0 0,0 0 0,0 0 0,-1 0 0,1 0 0,0 0 0,0 0 0,0 0 0,0 0 0,0 0 0,-1 0 0,1 0 0,0 0 0,0 0 0,0 0 0,0 0 0,0 0 0,-1 0 0,1 0 0,0 0 0,0 0 0,0 0 0,0 0 0,0-1 0,-1 1 0,1 0 0,0 0 0,0 0 0,0 0 0,0 0 0,0 0 0,0 0 0,0 0 0,0-1 0,0 1 0,-1 0 0,1 0 0,0 0 0,0 0 0,0 0 0,0-1 0,0 1 0,0 0 0,3-16 0,9-16 0,31-51 0,-44 116 0,1 89 0,16-193 0,-11 25 0,-2 23 0,-9 53 0,-17 86 0,23-242 0,-2 174 0,1-27 0,0-1 0,1 1 0,4 20 0,12-86 0,-7 2 0,-3 14 0,12-32 0,-18 61-1,0 0-1,0 0 1,0 0-1,0 0 1,0-1-1,0 1 1,0 0 0,0 0-1,0 0 1,0 0-1,0 0 1,0 0-1,0 0 1,0 0-1,0 0 1,0 0-1,0 0 1,0-1-1,0 1 1,0 0 0,0 0-1,0 0 1,0 0-1,1 0 1,-1 0-1,0 0 1,0 0-1,0 0 1,0 0-1,0 0 1,0 0 0,0 0-1,0 0 1,0 0-1,0 0 1,1 0-1,-1 0 1,0 0-1,0 0 1,0 0-1,0 0 1,0 0-1,0 0 1,0 0 0,0 0-1,0 0 1,0 0-1,1 0 1,-1 0-1,0 0 1,0 0-1,0 0 1,0 0-1,0 0 1,0 1-1,0-1 1,0 0 0,0 0-1,0 0 1,0 0-1,0 0 1,5 9 194,3 12-1207,-8-20 560,2 4-6372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22.9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23.2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0 24575,'-1'0'0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23.59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52 1 24575,'-1'0'0,"-1"2"0,0 0 0,-1 1 0,-1 0 0,1 0 0</inkml:trace>
  <inkml:trace contextRef="#ctx0" brushRef="#br0" timeOffset="1">21 22 24575,'-1'2'0,"-1"1"0,1 1 0,0 1 0,-2 2 0,0-1 0,1 1 0,-1 0 0,1-1 0,0 0 0,1-2-8191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23.9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1 132 24575,'0'-1'0,"0"-2"0,0-1 0,0-2 0,0-1 0,0 0 0,2 1-8191</inkml:trace>
  <inkml:trace contextRef="#ctx0" brushRef="#br0" timeOffset="1">32 0 24575,'0'0'-8191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24.3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1 24575,'0'0'0,"0"2"0,-1 2 0,-1 0 0,0 1 0,0 0 0,0 0 0,1 1 0,0-1 0</inkml:trace>
  <inkml:trace contextRef="#ctx0" brushRef="#br0" timeOffset="1">1 48 24575,'0'0'-8191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24.67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25.0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 0 24575,'-2'14'0,"1"0"0,-2-1 0,0 0 0,-5 14 0,2-8 0,2-12 0,2-16 0,-1-23 0,2 23 0,0 2-1365,0 1-5461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25.3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96 1 24575,'-2'27'-206,"-2"0"-1,0 0 0,-16 49 1,17-65-333</inkml:trace>
  <inkml:trace contextRef="#ctx0" brushRef="#br0" timeOffset="1">1 80 24575,'0'2'0,"0"1"0,0 2 0,0 2 0,0 0 0,0 2 0,0-1 0,0 1 0,0 0 0,0 0 0,0-1 0,0-1 0,0 0 0,1-1 0,1-1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0.0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24575,'0'1'0,"0"1"0,3 0 0,-1 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25.6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24575,'0'1'0,"0"3"0,0 1 0,0 2 0,0 1 0,0 1 0,0 1 0,0 1 0,0 0 0,0 0 0,0-1 0,0-1 0,0 0 0,0-1 0,0-1 0,0-1-8191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26.0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24575,'0'2'0,"0"2"0,0 3 0,0 1 0,0 1 0,0 1 0,0 0 0,0 0 0,0 0 0,0-1 0,0 1 0,0-1 0,0 0 0,0-2 0,0 0 0,1 0 0,0-2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26.3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1 24575,'-2'45'0,"1"-27"0,0 0 0,2 0 0,2 26 0,-2-44-39,-1 0 0,0-1 0,0 1 0,0 0 0,0 0 0,0 0 0,0 0 0,0 0 0,0 0 0,1 0 0,-1 0 0,0 0 0,0 0 0,0 0 0,0 0 0,0 0 0,0 0 0,1 0 0,-1 0 0,0 0 0,0 0 0,0 0 0,0 0 0,0 0 0,0 0 0,0 0 0,1 0 0,-1 0 0,0 0 0,0 1 0,0-1 0,0 0 0,0 0 0,0 0 0,1-5-6787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26.74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24575,'0'1'0,"0"2"0,0 3 0,0 2 0,0 3 0,0 1 0,0 0 0,0 1 0,0 0 0,0 0 0,0 0 0,0-3 0,0 0 0,0-1 0,0-1 0,0-2 0,2-3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29.1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1 144 24575,'-1'64'0,"2"68"0,13-73 0,-11-47 0,1 0 0,-2 0 0,2 15 0,6 13 0,-19-94 0,3-1 0,0-104 0,6 158 0,0 23 0,-1-12 0,1 0 0,0 1 0,1-1 0,2 14 0,12-89 0,-13 50 0,1 1 0,1-1 0,-1 1 0,10-20 0,-9 27 0,1 0 0,0 0 0,0 0 0,1 1 0,0 0 0,0 0 0,0 0 0,1 1 0,-1 0 0,9-5 0,10-3 0,44-18 0,-38 17 0,43-18 0,-74 32 0,0 0 0,0 0 0,0 0 0,0 0 0,0-1 0,0 1 0,0 0 0,0 0 0,1 0 0,-1 0 0,0 0 0,0 0 0,0 0 0,0 0 0,0 0 0,0 0 0,1 0 0,-1 0 0,0 0 0,0 0 0,0 0 0,0 0 0,0 0 0,0 0 0,0 0 0,1 0 0,-1 0 0,0 0 0,0 0 0,0 0 0,0 0 0,0 1 0,0-1 0,0 0 0,0 0 0,1 0 0,-1 0 0,0 0 0,0 0 0,0 0 0,0 0 0,0 0 0,0 1 0,0-1 0,0 0 0,0 0 0,0 0 0,0 0 0,0 0 0,0 0 0,0 0 0,0 1 0,0-1 0,0 0 0,0 0 0,-1 12 0,-5 9 0,1-8 0,-1 0 0,0 0 0,0-1 0,-1 0 0,-1-1 0,0 1 0,0-2 0,-1 1 0,-1-1 0,0 0 0,0-1 0,-1 0 0,-13 8 0,-35 19-1365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50.7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11 24575,'3'0'0,"1"1"0,-1-1 0,0 1 0,0 0 0,1 0 0,-1 1 0,0-1 0,0 1 0,0-1 0,0 1 0,-1 0 0,6 4 0,34 36 0,-23-23 0,120 111 0,-75-51 0,-112-138 0,34 47 0,1 0 0,0-1 0,1-1 0,1 1 0,0-2 0,-14-24 0,23 35 0,-1 0 0,1 0 0,-1 0 0,1 1 0,-1-1 0,0 1 0,0 0 0,0 0 0,-8-6 0,11 10 0,-1-1 0,1 1 0,-1-1 0,1 1 0,-1-1 0,1 0 0,-1 1 0,1 0 0,0-1 0,-1 1 0,1-1 0,0 1 0,-1-1 0,1 1 0,0 0 0,0-1 0,0 1 0,-1 0 0,1-1 0,0 1 0,0 0 0,0-1 0,0 1 0,0 0 0,0-1 0,0 1 0,0 0 0,1-1 0,-1 2 0,2 22 0,2-8 0,0-1 0,2 0 0,-1 0 0,2 0 0,0-1 0,1 0 0,0-1 0,1 1 0,1-1 0,21 22 0,-69-82 0,34 41 0,0 0 0,0-1 0,0 1 0,1-1 0,0 0 0,0 0 0,-2-11 0,5 18 0,0 0 0,0 0 0,0 0 0,0 0 0,0 0 0,0 0 0,0 0 0,0-1 0,0 1 0,0 0 0,0 0 0,0 0 0,0 0 0,0 0 0,0 0 0,0 0 0,0 0 0,0 0 0,0 0 0,0-1 0,0 1 0,1 0 0,-1 0 0,0 0 0,0 0 0,0 0 0,0 0 0,0 0 0,0 0 0,0 0 0,0 0 0,0 0 0,0 0 0,0 0 0,0 0 0,1 0 0,-1 0 0,0 0 0,0 0 0,0 0 0,0 0 0,0 0 0,0 0 0,0 0 0,0 0 0,0 0 0,1 0 0,-1 0 0,0 0 0,0 0 0,0 0 0,0 0 0,0 0 0,0 0 0,0 0 0,0 0 0,0 0 0,0 0 0,0 0 0,1 0 0,-1 0 0,0 0 0,0 0 0,0 1 0,10 6 0,6 9 0,-10-11 0,-6-8 0,-10-21 0,4 12 0,-1-1 0,-14-18 0,17 26 0,-1 0 0,1-1 0,0 1 0,1-1 0,-1 0 0,1 0 0,0 0 0,1-1 0,0 1 0,0-1 0,0 1 0,0-1 0,1 1 0,0-1 0,1 0 0,0 0 0,0 0 0,0 1 0,3-13 0,-3 19 0,1 0 0,-1 0 0,1 0 0,-1 0 0,1 0 0,-1 0 0,1 0 0,-1 0 0,1 0 0,0 0 0,-1 0 0,1 0 0,-1 1 0,1-1 0,-1 0 0,0 0 0,1 1 0,-1-1 0,1 0 0,-1 1 0,1-1 0,-1 1 0,0-1 0,1 0 0,-1 1 0,0-1 0,1 1 0,-1 0 0,15 15 0,3 6 0,1 1 0,25 24 0,14 18 0,-60-63 0,-9-3 0,-11-5 0,15 2 0,1-1 0,0 0 0,0 0 0,0 0 0,1 0 0,-1-1 0,1 0 0,-5-8 0,4 6 0,0 0 0,0 1 0,-1 0 0,-8-7 0,15 14 0,0 0 0,0 0 0,0 0 0,0 1 0,0-1 0,0 0 0,0 0 0,0 0 0,0 0 0,0 0 0,0 0 0,0 0 0,0 0 0,0 0 0,0 0 0,0 0 0,0 0 0,0 1 0,0-1 0,0 0 0,0 0 0,0 0 0,0 0 0,0 0 0,0 0 0,-1 0 0,1 0 0,0 0 0,0 0 0,0 0 0,0 0 0,0 0 0,0 0 0,0 0 0,0 0 0,0 0 0,0 0 0,0 0 0,0 0 0,0 0 0,0 0 0,-1 0 0,1 0 0,0 0 0,0 0 0,0 0 0,0 0 0,0 0 0,0 0 0,0 0 0,0 0 0,6 13 0,10 14 0,19 17 0,2-1 0,45 38 0,-102-98 0,-29-33 0,43 40 0,0 0 0,1 0 0,0 0 0,0-1 0,-3-13 0,-12-26 0,7 20 0,13 31 0,0-1 0,0 0 0,0 0 0,0 0 0,0 0 0,0 0 0,0 0 0,0 0 0,1 0 0,-1 0 0,0 0 0,0 0 0,0 0 0,0 0 0,0 0 0,0 0 0,0 0 0,0 0 0,0 0 0,0 0 0,0 0 0,0 0 0,0 0 0,0 0 0,0 0 0,1 1 0,-1-1 0,0-1 0,0 1 0,0 0 0,0 0 0,0 0 0,0 0 0,0 0 0,0 0 0,0 0 0,0 0 0,0 0 0,0 0 0,0 0 0,0 0 0,1 0 0,-1 0 0,0 0 0,0 0 0,0 0 0,0 0 0,0 0 0,0 0 0,0 0 0,0 0 0,0 0 0,13 15 0,6 7 0,1 0 0,0-1 0,45 33 0,-32-36 0,-27-15 0,-1 0 0,1 0 0,0 0 0,9 8 0,-78-37 0,48 18 0,-1 0 0,-1 1 0,-17-6 0,76 41 0,-35-25 0,-1 0 0,1-1 0,-1 1 0,1-1 0,0 0 0,-1-1 0,15 2 0,-24-7 0,0 1 0,0 0 0,0 0 0,-1 0 0,1 0 0,-6-3 0,-5-2 0,0-1 0,1 0 0,0 0 0,1-1 0,0-1 0,0 0 0,2-1 0,-1 0 0,-10-17 0,21 29 0,0 0 0,-1 0 0,1 0 0,0 0 0,0-1 0,0 1 0,0 0 0,-1 0 0,1 0 0,0-1 0,0 1 0,0 0 0,0 0 0,0 0 0,0-1 0,0 1 0,0 0 0,0 0 0,0 0 0,-1-1 0,1 1 0,0 0 0,0 0 0,0-1 0,0 1 0,1 0 0,-1 0 0,0 0 0,0-1 0,0 1 0,0 0 0,0 0 0,0-1 0,0 1 0,0 0 0,0 0 0,0 0 0,1-1 0,-1 1 0,0 0 0,0 0 0,0 0 0,12 3 0,11 11 0,-2 7 0,2-1 0,0-1 0,1-1 0,0-1 0,2-1 0,41 19 0,-41-27 0,1-2 0,-1 0 0,1-2 0,1-1 0,46-1 0,18 3 0,-72-2-117,0 1 0,20 7 0,-25-7-897,-11-3-5812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51.1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24575,'0'0'-8191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51.4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24575,'0'1'0,"0"1"0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51.81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50 1 24575,'-1'0'0,"-1"0"0,-1 0 0,-2 0 0,2 1 0,-2 0 0,1 0 0,0 0 0,-1 0 0,0-1 0,0 2 0,1-1 0,1 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52.2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29 24575,'0'0'-8191</inkml:trace>
  <inkml:trace contextRef="#ctx0" brushRef="#br0" timeOffset="1">17 13 24575,'0'0'0,"3"-1"0,0 0 0,0-1 0,1 0 0,0 0 0,-1 0 0,1-1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0.3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 24575,'1'0'0,"0"-1"0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52.57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 0 24575,'1'0'0,"1"0"0,1 0 0,1 1 0</inkml:trace>
  <inkml:trace contextRef="#ctx0" brushRef="#br0" timeOffset="1">41 11 24575,'0'1'0,"0"1"0,-1 0 0,-1 1 0,0 1 0,-1-1 0,-1 1 0,0-1 0,-1 0 0,0 0 0,-1-1 0,1 0 0,1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52.9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 1 24575,'-1'0'0,"-1"0"0,-1 1 0,0 1 0,-1 0 0,0 0 0,0 1 0</inkml:trace>
  <inkml:trace contextRef="#ctx0" brushRef="#br0" timeOffset="1">26 17 24575,'165'10'0,"-144"-10"-1365,-17 0-5461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53.2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41 0 24575,'-1'0'0,"-1"0"0,-1 0 0,-2 0 0,0 0 0,-3 0 0,0 0 0,0 0-8191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53.6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53.9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24575,'1'0'0,"1"0"0,2 0 0,0 0 0,1 0 0,0 0 0,0 0 0,1 0 0,-1 0 0,1 0 0,-1 0 0,1 0 0,-1 0 0,0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54.37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186 1 24575,'-10'0'0,"0"0"0,0 1 0,0 0 0,1 1 0,-1 0 0,0 1 0,1 0 0,-1 0 0,1 1 0,0 0 0,0 1 0,1 0 0,-1 0 0,1 1 0,0 0 0,-8 8 0,-5-2-1365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54.7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60 0 24575,'-1'1'0,"-1"0"0,-1 0 0,-1 1 0,1 1 0,-1 1 0,-1-1 0,0 0 0,0-1 0,0-1 0,0 0 0,0 0 0,1 0 0,0 0 0,-1 1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57.19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144 267 24575,'-7'3'0,"0"1"0,0 0 0,0 0 0,1 1 0,-1-1 0,-8 10 0,14-13 0,-1 1 0,0 1 0,1 0 0,-1-1 0,1 1 0,-1 0 0,1 0 0,0 0 0,0 0 0,0 0 0,0 0 0,1 1 0,-1-1 0,1 4 0,-6 21 0,-15 7 0,19-31 0,12-13 0,-2 2 0,120-124 0,-109 113 0,-14 13 0,-1 0 0,1 0 0,0 1 0,1-1 0,-1 1 0,1 1 0,10-6 0,-41 41 0,12-18 0,-1-1 0,-1-1 0,0-1 0,0 0 0,-1 0 0,-1-2 0,-27 13 0,-41-6 0,99-29 0,16-6 0,11-3 0,1 2 0,0 2 0,61-17 0,33-14 0,-47 2 0,-65 34 0,-1 0 0,49-18 0,-72 31 0,64-24 0,-60 22 0,0 0 0,0-1 0,0 1 0,0-1 0,-1 1 0,1-1 0,-1 0 0,1-1 0,-1 1 0,0-1 0,0 1 0,3-7 0,-6 10 0,0-1 0,0 1 0,0-1 0,0 1 0,1-1 0,-1 1 0,0-1 0,0 1 0,0-1 0,-1 1 0,1-1 0,0 1 0,0-1 0,0 1 0,0-1 0,0 1 0,-1-1 0,1 1 0,0 0 0,0-1 0,-1 1 0,1-1 0,0 1 0,-1 0 0,1-1 0,0 1 0,-1-1 0,1 1 0,0 0 0,-1 0 0,1-1 0,-1 1 0,1 0 0,-1 0 0,1-1 0,-1 1 0,1 0 0,-1 0 0,1 0 0,-1 0 0,1 0 0,-1 0 0,1 0 0,-1 0 0,1 0 0,-1 0 0,1 0 0,-1 0 0,0 0 0,-35 1 0,29-1 0,-3 0 0,7 0 0,-1 0 0,0-1 0,0 2 0,0-1 0,0 0 0,1 1 0,-1 0 0,0-1 0,1 2 0,-1-1 0,0 0 0,1 1 0,-1-1 0,1 1 0,0 0 0,-5 4 0,1-1-1365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57.5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57.8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0.7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73 123 24575,'-3'-2'0,"0"0"0,0 0 0,1 0 0,-1 0 0,0-1 0,1 1 0,0-1 0,-1 1 0,1-1 0,-3-5 0,-3-2 0,7 9-65,-1-1-28,1 0 0,-1 1 0,0-1 0,1 0 1,0 0-1,-1 0 0,1 0 0,0 0 0,0-1 0,0 1 0,0 0 1,0-1-1,0-2 0,0 0-6733</inkml:trace>
  <inkml:trace contextRef="#ctx0" brushRef="#br0" timeOffset="1">4 17 24575,'0'-1'0,"0"-1"0,-1-1 0,0 1 0,0-2 0,0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58.2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54 1 24575,'0'0'0,"-1"2"0,-1-1 0,0 1 0,-1 0 0,-1 1 0,0 0 0,0 1 0,0-1 0,0 0 0,0 0 0,1-1 0,-1 0 0,-1 0 0,1 0 0,-1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59.3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92 24575,'36'-18'0,"59"-32"0,-186 90 0,157-87 0,-42 31-1365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55.2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170 1 24575,'7'111'0,"-4"-68"0,0-17 0,9 37 0,-5-20 0,-2 0 0,-2 0 0,-1 0 0,-5 45 0,1 1 0,4 88 0,-4 161 0,25-526 0,2-34 0,-12 95 0,-7 83 0,1-54 0,-7 811 0,0-699 0,-1 1 0,0-1 0,-1 0 0,-1 0 0,0 0 0,-9 24 0,12-37 0,-1-1 0,1 0 0,-1 1 0,1-1 0,-1 0 0,1 0 0,-1 0 0,1 0 0,-1 0 0,1 1 0,-1-1 0,1 0 0,-1 0 0,1 0 0,-1 0 0,1 0 0,-1-1 0,1 1 0,-1 0 0,1 0 0,-1 0 0,1 0 0,-1 0 0,1-1 0,-1 1 0,1 0 0,0 0 0,-1-1 0,1 1 0,-1 0 0,1-1 0,0 1 0,-1-1 0,1 1 0,0 0 0,-1-1 0,1 1 0,0-1 0,0 1 0,-1-1 0,-20-24 0,17 21 0,-24-28 0,20 25 0,1-1 0,0 0 0,0-1 0,0 0 0,1 0 0,1 0 0,-1-1 0,2 1 0,-6-15 0,-8-39 0,13 61 0,-5 9 0,-11 16 0,14-15 0,0 1-119,-18 14 370,24-22-307,0 0 1,1-1-1,-1 1 1,0-1-1,0 1 1,0-1 0,0 1-1,0-1 1,0 1-1,0-1 1,0 0-1,0 0 1,0 1 0,0-1-1,0 0 1,0 0-1,0 0 1,0 0-1,0 0 1,0-1 0,0 1-1,0 0 1,0 0-1,0-1 1,0 1-1,-1-1 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55.6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55.9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122 0 24575,'-1'0'0</inkml:trace>
  <inkml:trace contextRef="#ctx0" brushRef="#br0" timeOffset="1">11 22 24575,'-1'0'0,"-1"0"0,-2 2 0,0-1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56.3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58.5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24575,'1'0'0,"0"1"0,0-1 0,0 0 0,0 1 0,0-1 0,0 1 0,0-1 0,0 1 0,0 0 0,0-1 0,0 1 0,0 0 0,-1-1 0,1 1 0,0 0 0,0 0 0,-1 0 0,1 0 0,0 0 0,0 1 0,13 26 0,-7-13 0,86 138 0,-64-115 0,58 58 0,-45-51 0,-42-65 0,-6-12 0,-3-6 0,-2 0 0,-1 1 0,-2 0 0,-1 1 0,-32-55 0,47 91 0,0-1 0,0 1 0,0 0 0,-1 0 0,1-1 0,0 1 0,0 0 0,0 0 0,0-1 0,0 1 0,0 0 0,0 0 0,-1-1 0,1 1 0,0 0 0,0 0 0,0-1 0,0 1 0,-1 0 0,1 0 0,0 0 0,0 0 0,-1-1 0,1 1 0,0 0 0,0 0 0,-1 0 0,1 0 0,0 0 0,0 0 0,-1 0 0,1 0 0,0 0 0,-1 0 0,1-1 0,0 2 0,0-1 0,-1 0 0,1 0 0,0 0 0,0 0 0,-1 0 0,1 0 0,-1 0 0,-1 15 0,6 24 0,47 161 0,-17-74 0,-8-34 0,-28-108 0,1 0 0,1-26 0,-1-23 0,-6-59 0,-4-31 0,4 121 0,7 34 0,0 0 0,0 0 0,0 0 0,-1 0 0,1 0 0,0 0 0,0 0 0,0 0 0,0 0 0,0 0 0,0 0 0,0 0 0,0 0 0,0 0 0,0 0 0,0 0 0,0 0 0,0 0 0,0 0 0,0 0 0,0 0 0,0 0 0,-1 0 0,1 0 0,0 0 0,0 0 0,0 0 0,2 21 0,8 30 0,31 94 0,-9-35 0,33 130 0,-54-206 0,2 0 0,1-1 0,19 32 0,1 5 0,-26-56 0,0-1 0,1 0 0,20 22 0,-29-35 0,0 0 0,0 0 0,0 0 0,0 0 0,0 0 0,0 0 0,0 0 0,0 0 0,0 0 0,1 0 0,-1 0 0,0 0 0,0 1 0,0-1 0,0 0 0,0 0 0,0 0 0,1 0 0,-1 0 0,0 0 0,0 0 0,0 0 0,0 0 0,0 0 0,0 0 0,0 0 0,1 0 0,-1 0 0,0-1 0,0 1 0,0 0 0,0 0 0,0 0 0,0 0 0,0 0 0,1 0 0,-1 0 0,0 0 0,0 0 0,0 0 0,0 0 0,0 0 0,0-1 0,0 1 0,0 0 0,0 0 0,0 0 0,0 0 0,0 0 0,0 0 0,0 0 0,1-1 0,-1 1 0,0 0 0,0 0 0,0 0 0,0 0 0,0 0 0,0 0 0,-1-1 0,4-14 0,-2-14 0,-2 9 0,0 15 0,1 0 0,-1 0 0,1-1 0,0 1 0,1 0 0,-1-1 0,1 1 0,0 0 0,0 0 0,4-9 0,-5 14 0,0 0 0,1-1 0,-1 1 0,1 0 0,-1 0 0,1 0 0,-1 0 0,0 0 0,1 0 0,-1 0 0,1 0 0,-1 0 0,1 0 0,-1 0 0,0 0 0,1 0 0,-1 0 0,1 0 0,-1 0 0,1 0 0,-1 0 0,0 1 0,1-1 0,-1 0 0,1 0 0,-1 1 0,0-1 0,1 0 0,-1 0 0,0 1 0,1-1 0,-1 0 0,0 1 0,0-1 0,1 1 0,-1-1 0,0 0 0,0 1 0,0-1 0,1 1 0,-1-1 0,0 0 0,0 2 0,14 23 0,-12-22 0,36 68-1365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38.2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21 24575,'20'35'0,"2"-1"0,2-1 0,0 0 0,47 45 0,-67-74 0,-1 0 0,0-1 0,1 1 0,-1-1 0,1 1 0,0-1 0,-1 0 0,1-1 0,9 5 0,-13-7 0,0 0 0,1-1 0,-1 1 0,0-1 0,1 1 0,-1 0 0,0-1 0,0 1 0,0-1 0,1 1 0,-1-1 0,0 1 0,0-1 0,0 1 0,0-1 0,0 1 0,0 0 0,0-1 0,0 1 0,0-1 0,0 1 0,0-1 0,0 1 0,0-1 0,0 1 0,-1-1 0,1 1 0,0-1 0,0 1 0,-1 0 0,1-1 0,0 1 0,-1-1 0,-6-17 0,-11-22 0,13 26 0,-1 1 0,0 0 0,-1 0 0,0 1 0,-1 0 0,0 0 0,-20-21 0,27 34 0,1-1 0,0 0 0,-1 1 0,1-1 0,-1 1 0,1-1 0,0 1 0,-1-1 0,1 1 0,0-1 0,-1 1 0,1-1 0,0 1 0,0-1 0,-1 1 0,1-1 0,0 1 0,0 0 0,0-1 0,0 1 0,0-1 0,0 1 0,0-1 0,0 1 0,0 0 0,0-1 0,0 1 0,1 1 0,-2 22 0,1-11 0,1 0 0,1 0 0,0-1 0,0 1 0,1-1 0,1 1 0,0-1 0,1 0 0,0 0 0,12 19 0,-16-35 0,0-1 0,0 1 0,-1-1 0,0 0 0,0 1 0,0-8 0,-40-186 0,38 193 0,0 7 0,0 16 0,4 26 0,26 60 0,-37-138 0,4 12 0,-1 1 0,-1 0 0,-18-38 0,36 92 0,-8-23 0,-1 0 0,2 0 0,-1-1 0,2 1 0,-1-1 0,7 10 0,-14-25 0,0 1 0,0-1 0,1 0 0,0 0 0,-3-10 0,-4-12 0,3 14 0,-11-24 0,16 36 0,0 0 0,-1-1 0,1 1 0,-1 1 0,1-1 0,-1 0 0,1 0 0,-1 1 0,0-1 0,0 1 0,0-1 0,0 1 0,-3-2 0,4 5 0,0 1 0,0 0 0,0-1 0,1 1 0,-1 0 0,1 0 0,-1-1 0,1 1 0,0 0 0,0 0 0,1 3 0,-1-5 0,1 9 0,1 0 0,0 0 0,1-1 0,0 1 0,0-1 0,1 0 0,0 0 0,0 0 0,1-1 0,1 1 0,-1-1 0,13 13 0,25 16 0,-34-31 0,0 1 0,0 1 0,-1 0 0,13 16 0,5 14 0,-1 2 0,20 46 0,-35-60 0,-10-26 0,0 0 0,0 0 0,0 0 0,0 0 0,0-1 0,0 1 0,0 0 0,0 0 0,0 0 0,0 0 0,0 0 0,-1 0 0,1 0 0,0 0 0,0 0 0,0 0 0,0 0 0,0 0 0,0 0 0,0 0 0,0 0 0,0 0 0,0 0 0,0 0 0,0 0 0,0 0 0,0 0 0,0 1 0,0-1 0,0 0 0,0 0 0,0 0 0,0 0 0,0 0 0,-1 0 0,1 0 0,0 0 0,0 0 0,0 0 0,0 0 0,-8-14 0,-11-23 0,12 23 0,0 1 0,-1-1 0,-1 1 0,0 1 0,-13-16 0,-3-6 0,22 28 0,-1 1 0,1 0 0,-1-1 0,0 2 0,0-1 0,0 0 0,-11-7 0,23 43 0,17 25 0,2-2 0,3 0 0,38 51 0,-67-104 0,13 19 0,-12-21 0,-6-13 0,-7-18 0,-1 1 0,-27-49 0,-19 1 0,126 183 0,4 5 0,-22-36 0,19 26 0,-52-71-1365,-14-23-5461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7:41.0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24575,'1'7'0,"1"0"0,0 1 0,1-1 0,-1 0 0,1 0 0,1 0 0,0 0 0,0-1 0,0 1 0,7 7 0,0 2 0,10 17 0,-1 2 0,-3-1 0,19 49 0,-32-74-1365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4:59.9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 24575,'0'-1'0,"1"-1"0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1.0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 37 24575,'0'-1'0,"-1"0"0,-1-1 0,1-1 0,-1-1 0,0 0 0,-1-1 0,0 0 0,-1 1 0,1 0 0,-1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5:00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 24575,'0'-1'0,"0"-1"0,0-1 0,2 0 0,1-1 0,1-2 0,2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5:00.5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 24575,'1'0'0,"1"-1"0,1-1 0,0-1 0,1-1 0,0 1 0,0-1 0,-1 0 0,1 1 0,1 1 0,-2 1 0,1-1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5:00.9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24 24575,'0'0'-8191</inkml:trace>
  <inkml:trace contextRef="#ctx0" brushRef="#br0" timeOffset="1">38 8 24575,'0'0'0,"3"-1"0,0 0 0,1-1 0,1 0 0,0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5:01.3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170 17 24575,'-23'-1'0,"1"-1"0,-33-7 0,37 6 0,-34 2-1365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5:01.6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 24575,'-1'0'0,"0"0"0,-1 2 0,-1-1 0,-1 0 0,0 0 0,0 1 0,0-1 0,0 0 0,-1 1 0,0 0 0,-1 2 0,1-1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6:40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338 161 24575,'-3'0'0,"0"0"0,0 0 0,0-1 0,0 1 0,0 0 0,0-1 0,0 0 0,0 0 0,0 0 0,0 0 0,1 0 0,-1-1 0,0 1 0,1-1 0,-1 0 0,1 0 0,0 1 0,-1-2 0,-2-3 0,-13-10 0,14 14 0,0-1 0,1 0 0,-1 0 0,1-1 0,0 1 0,0-1 0,0 1 0,1-1 0,-1 0 0,1 0 0,0 0 0,0-1 0,0 1 0,1 0 0,-1-1 0,1 1 0,0-1 0,0 1 0,1-1 0,-1 1 0,1-1 0,0 0 0,1-6 0,-1-5 0,0 27 0,0-5 0,1-1 0,-1 0 0,1 1 0,0-1 0,2 8 0,1-5 0,1-1 0,0 0 0,1 0 0,0 0 0,0-1 0,0 1 0,9 5 0,-11-9 0,1 0 0,0-1 0,0 1 0,0-1 0,0 0 0,0-1 0,0 1 0,0-1 0,0 0 0,1 0 0,-1-1 0,1 1 0,5-2 0,-122-10 0,39 13 0,-92-3 0,163 1 0,1 0 0,0 0 0,0 0 0,0 0 0,0 0 0,0 0 0,0 0 0,-1 0 0,1 0 0,0 0 0,0 0 0,0 0 0,0 0 0,0 0 0,0 0 0,-1 0 0,1 0 0,0 0 0,0 0 0,0 0 0,0 0 0,0 0 0,0 0 0,0 0 0,-1 0 0,1 0 0,0-1 0,0 1 0,0 0 0,0 0 0,0 0 0,0 0 0,0 0 0,0 0 0,0 0 0,-1 0 0,1 0 0,0-1 0,0 1 0,0 0 0,0 0 0,0 0 0,0 0 0,0 0 0,0 0 0,0-1 0,0 1 0,0 0 0,0 0 0,0 0 0,0 0 0,0 0 0,0 0 0,0-1 0,0 1 0,0 0 0,0 0 0,0 0 0,0 0 0,0 0 0,1 0 0,-1 0 0,0-1 0,0 1 0,0 0 0,0 0 0,0 0 0,13-9 0,16-5 0,-5-2 102,4-2-1569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6:43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651 1 24575,'0'17'0,"1"-11"0,-1 0 0,0-1 0,0 1 0,-1 0 0,-2 11 0,2-15 0,0 0 0,0 0 0,0 0 0,0-1 0,0 1 0,0 0 0,0 0 0,-1-1 0,1 1 0,-1-1 0,1 0 0,-1 1 0,0-1 0,1 0 0,-1 0 0,0 0 0,0 0 0,0 0 0,0 0 0,-3 0 0,-15 4 0,0-1 0,0-1 0,-1-1 0,1-1 0,-37-2 0,14 0 0,-365 6 0,403-5-1365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01.5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01.9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 0 24575,'0'0'-8191</inkml:trace>
  <inkml:trace contextRef="#ctx0" brushRef="#br0" timeOffset="1">14 11 24575,'0'1'0,"0"1"0,-1 1 0,-1 1 0,0 1 0,0 0 0,-1 0 0,1-1 0,0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02.3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1 24575,'0'1'0,"0"1"0,0 1 0,0 1 0</inkml:trace>
  <inkml:trace contextRef="#ctx0" brushRef="#br0" timeOffset="1">5 22 24575,'0'1'0,"0"1"0,0 1 0,0 1 0,-1 1 0,0 0 0,0 1 0,0-1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1.3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37 112 24575,'0'-1'0,"-1"-1"0,-1-1 0</inkml:trace>
  <inkml:trace contextRef="#ctx0" brushRef="#br0" timeOffset="1">16 49 24575,'0'-1'0,"-1"-1"0,0-1 0,-1-2 0,0 1 0,0-2 0,0 1 0,1-1 0,-1 1 0,1-1 0,0 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02.6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 1 24575,'0'1'0,"0"1"0,-1 1 0,0 1 0,-1 1 0,1 0 0,-1 1 0</inkml:trace>
  <inkml:trace contextRef="#ctx0" brushRef="#br0" timeOffset="1">10 49 24575,'0'0'0,"0"2"0,0 2 0,0 0 0,-1 0 0,0 0 0,0 0 0,-1 1 0,0 0 0,0 0 0,1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02.9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76 1 24575,'-1'0'0,"0"0"0,0 2 0,-1 1 0,-1 0 0,1 0 0,-2 2 0</inkml:trace>
  <inkml:trace contextRef="#ctx0" brushRef="#br0" timeOffset="1">23 43 24575,'-1'1'0,"-1"1"0,-1 0 0,-1 0 0,0 1 0,0-1 0,0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03.3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0 24575,'-1'1'0,"-1"0"0,-1 0 0,-2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03.6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219 1 24575,'-81'5'0,"66"-4"-341,-1 0 0,1 1-1,-28 7 1,39-8-6485</inkml:trace>
  <inkml:trace contextRef="#ctx0" brushRef="#br0" timeOffset="1">2 22 24575,'-1'-1'0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04.0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65 51 24575,'-1'-1'0,"-1"0"0,-2 0 0,1-1 0</inkml:trace>
  <inkml:trace contextRef="#ctx0" brushRef="#br0" timeOffset="1">1 3 24575,'0'-1'0,"-1"-1"0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04.38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04.7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 32 24575,'-1'0'0,"0"-1"0,-1 0 0</inkml:trace>
  <inkml:trace contextRef="#ctx0" brushRef="#br0" timeOffset="1">0 0 24575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05.08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06.2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06.6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8.5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597 264 24575,'-59'11'0,"52"-12"0,1-1 0,-1 1 0,1-1 0,-1-1 0,1 1 0,0-1 0,-1 0 0,2-1 0,-1 1 0,0-1 0,1 0 0,-1 0 0,1-1 0,-7-8 0,5 6 0,-1 0 0,0 1 0,0-1 0,-1 2 0,-15-9 0,1 5 0,0-2 0,0 0 0,-24-17 0,30 17 0,-1 1 0,0 1 0,0 1 0,-32-10 0,35 13 0,-3-3 0,1 2 0,18 6 0,-1 1 0,0 0 0,0 0 0,0 0 0,1 0 0,-1-1 0,0 1 0,1 0 0,-1 0 0,1 0 0,-1-1 0,1 1 0,-1 0 0,1-1 0,-1 1 0,1-1 0,0 1 0,-1 0 0,1-1 0,0 1 0,1 0 0,12 12 0,0-1 0,1 0 0,0-1 0,1 0 0,0-1 0,1-1 0,0-1 0,25 9 0,-17-8 0,86 35 0,-156-54 0,-31-29 0,76 39 0,0 0 0,-1 0 0,1-1 0,0 1 0,0 0 0,-1 0 0,1 0 0,0-1 0,0 1 0,-1 0 0,1 0 0,0 0 0,-1 0 0,1 0 0,0 0 0,-1 0 0,1 0 0,0 0 0,0 0 0,-1 0 0,1 0 0,0 0 0,-1 0 0,1 0 0,0 0 0,-1 0 0,1 0 0,0 0 0,-1 0 0,1 1 0,0-1 0,0 0 0,-1 0 0,1 0 0,0 0 0,0 1 0,-1-1 0,1 0 0,0 0 0,0 1 0,5 13 0,17 13 0,-12-19 0,-1-2 0,2 1 0,-1-2 0,1 1 0,0-1 0,0-1 0,0 0 0,1 0 0,-1-1 0,1-1 0,17 2 0,-43-4 0,-1 0 0,1-1 0,0-1 0,0 0 0,0-1 0,0-1 0,1 0 0,-1 0 0,1-2 0,0 0 0,0 0 0,1-1 0,0 0 0,0-1 0,1-1 0,-14-12 0,-1-5 0,0-1 0,-38-30 0,-30-6 0,336 209 0,-226-133-1365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1.7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11 111 24575,'0'-1'0,"0"-1"0,0-1 0,0-2 0,0 1 0,0-2 0,-1 2 0,0-1 0,0 1 0,0 0 0</inkml:trace>
  <inkml:trace contextRef="#ctx0" brushRef="#br0" timeOffset="1">1 32 24575,'0'-1'0,"0"-2"0,0 0 0,0-1 0,0-1 0,0 0 0,0 0 0,0-1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06.9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24575,'0'1'0,"0"1"0,0 1 0,0 1 0,3-2 0,0 0 0,1 0 0,0 1 0,0 1 0,0-1 0,0 1 0,-1 0 0,-1-1 0,2 0 0,-2-1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07.2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24575,'0'0'0,"2"0"0,-1 2 0,1 2 0,0 0 0,1 1 0</inkml:trace>
  <inkml:trace contextRef="#ctx0" brushRef="#br0" timeOffset="1">27 32 24575,'0'1'0,"1"0"0,0 1 0,0 1 0,0 1 0,1 0 0,0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07.6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24575,'1'1'0,"0"1"0,1 1 0,0 1 0,1 1 0,1-1 0,-1 1 0,0-2 0,0 1 0</inkml:trace>
  <inkml:trace contextRef="#ctx0" brushRef="#br0" timeOffset="1">48 48 24575,'0'0'0,"1"2"0,1 2 0,1-1 0,0 1 0,0 0 0,0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07.9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24575,'1'1'0,"0"1"0,1 1 0,0 2 0,1-2 0,-1 1 0,0 1 0,1-1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08.3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24575,'1'0'0,"0"1"0,0 1 0,0 1 0,1 1 0,-1-1 0,2 1 0,-1 1 0</inkml:trace>
  <inkml:trace contextRef="#ctx0" brushRef="#br0" timeOffset="1">17 37 24575,'0'0'-8191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08.7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59 59 24575,'0'-1'0,"0"-1"0,0-2 0,-1 1 0,-1 0 0</inkml:trace>
  <inkml:trace contextRef="#ctx0" brushRef="#br0" timeOffset="1">11 11 24575,'-1'-1'0,"-1"-1"0,-1-1 0,-1-1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09.0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47 51 24575,'-1'-1'0,"-1"-1"0,0-1 0,-1 0 0,0-1 0,0 0 0,-1 0 0,0 1 0,0-1 0,0 0 0,0 1 0,0-1 0,2 0 0,-1 0 0,0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09.3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16 24575,'-1'-1'0,"-1"-1"0,0-1 0,-1-1 0,-1-1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09.7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170 19 24575,'-3'-2'0,"-1"0"0,1 0 0,0 0 0,-1 0 0,1 1 0,-1-1 0,1 1 0,-1 0 0,1 0 0,-1 0 0,0 0 0,0 1 0,-4-1 0,-59 3 0,33 0 0,24-3-1365,6 1-5461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10.1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24575,'115'5'0,"-13"-8"-1365,-92 2-5461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2.0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28.9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 0 24575,'-1'1'0,"0"1"0,-1 1 0,-1 1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29.2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46 1 24575,'-1'1'0,"-1"4"0,-1 0 0,0 2 0,-1 1 0,0 0 0,-1-1 0,1 0 0,1-1 0,0-1 0,0 0 0,0 0 0,0 0 0,0-2 0,1 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29.6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98 1 24575,'-1'3'10,"0"1"0,-1 0 0,1 0 0,-1 0 1,1-1-1,-1 1 0,0-1 0,-1 1 0,1-1 0,0 0 0,-5 5 0,-12 19-1496</inkml:trace>
  <inkml:trace contextRef="#ctx0" brushRef="#br0" timeOffset="1">2 212 24575,'0'1'0,"-1"1"0,0 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30.0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0 128 24575,'1'-1'0,"1"-1"0,1-1 0,1-1 0</inkml:trace>
  <inkml:trace contextRef="#ctx0" brushRef="#br0" timeOffset="1">37 70 24575,'0'-1'0,"0"-1"0,1-1 0,0-2 0,0 1 0,1-1 0,0 0 0,0-1 0,-1-1 0,0-1 0,1 0 0,-1 0 0,0 1-8191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30.3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24575,'0'0'-8191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30.6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 1 24575,'-1'0'0,"-1"3"0,-1 0 0,1 1 0,1 1 0,0 0 0,-1 0 0,1 1 0</inkml:trace>
  <inkml:trace contextRef="#ctx0" brushRef="#br0" timeOffset="1">1 48 24575,'0'1'0,"0"1"0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31.0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24575,'0'0'-8191</inkml:trace>
  <inkml:trace contextRef="#ctx0" brushRef="#br0" timeOffset="1">0 0 24575,'0'1'0,"0"1"0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31.7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24575,'0'1'0,"0"4"0,3-1 0,0 2 0,0 2 0,1-2 0,-1 1 0,-1-2 0,0 2 0,-1-1 0,0 1 0,1-1 0,-1-1-8191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32.0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 0 24575,'0'1'0,"0"1"0,-1 1 0,0 0 0,-1 0 0,0 2 0</inkml:trace>
  <inkml:trace contextRef="#ctx0" brushRef="#br0" timeOffset="1">1 27 24575,'0'0'-8191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32.4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 26 24575,'0'-1'0,"-1"0"0,-1-1 0,0-1 0,-1 0 0,-1 0 0,0 1 0,0-2 0,0 1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2.4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24575,'0'1'0,"0"1"0,0 2 0,0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32.7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320 0 24575,'-20'1'-341,"1"0"0,-1 1-1,-33 9 1,49-10-6485</inkml:trace>
  <inkml:trace contextRef="#ctx0" brushRef="#br0" timeOffset="1">98 43 24575,'-6'1'0,"1"0"0,0 1 0,-1 0 0,1 0 0,-9 5 0,-2 0 0,-19 4-1365,30-10-5461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33.0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 0 24575,'-1'0'0,"-1"1"0,-2 0 0,2 0 0,1 0 0,3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38.4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24575,'0'1'0,"1"0"0,0 1 0,1 0 0,1 0 0,2 0 0,1-2 0,1 1-8191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38.7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21 24575,'0'-1'0,"0"-2"0,0-1 0,0-2 0,0 0-8191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39.07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53 24575,'1'-1'0,"0"-1"0</inkml:trace>
  <inkml:trace contextRef="#ctx0" brushRef="#br0" timeOffset="1">48 1 24575,'0'0'-8191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39.4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31 1 24575,'0'0'0,"0"3"0,0 1 0,-1 1 0,0 1 0,0 0 0,0 0 0,0 0 0,0 0 0</inkml:trace>
  <inkml:trace contextRef="#ctx0" brushRef="#br0" timeOffset="1">15 80 24575,'0'1'0,"-1"1"0,0 1 0,0 1 0,0 1 0,0 0 0,-1 2 0,0-1 0,-1 1 0,2 0 0,-1-2-8191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39.7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40 1 24575,'0'0'0,"0"3"0,0 2 0,0 1 0,-1 1 0,0 0 0,0 0 0,0-1 0,0 0 0,0 0 0,-1-1 0</inkml:trace>
  <inkml:trace contextRef="#ctx0" brushRef="#br0" timeOffset="1">19 101 24575,'-1'1'0,"-1"1"0,0 1 0,0 1 0,1 2 0,-2 1 0,1-1 0,0 1 0,-1-2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40.1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24575,'0'1'0,"0"1"0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40.4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69 1 24575,'0'0'0,"-1"3"0,-1 1 0,0 1 0,-1 2 0,-1 0 0,0 1 0,-1 1 0,0 0 0,0-1 0,1-1 0,-1 0 0,-1-1 0,0-1 0,0 1 0,2-2-8191</inkml:trace>
  <inkml:trace contextRef="#ctx0" brushRef="#br0" timeOffset="1">0 101 24575,'0'-1'0,"0"-2"0,0-1 0,1-2 0,1-2 0,0 0-8191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40.8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 0 24575,'0'2'0,"0"2"0,0 2 0,-1 0 0,-1 0 0,-1 1 0,0-1 0,-1-1 0,1 1 0,-1-1 0,1-1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2.7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24575,'0'1'0,"1"0"0</inkml:trace>
  <inkml:trace contextRef="#ctx0" brushRef="#br0" timeOffset="1">11 27 24575,'0'0'0,"1"2"0,0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6:59:42.1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402 0 24575,'-1'12'0,"0"0"0,-2 1 0,1-1 0,-6 15 0,1-2 0,0-9 0,0 0 0,-1-1 0,-1 1 0,0-2 0,-1 1 0,0-1 0,-1-1 0,-13 13 0,16-17 0,-6 8 0,0 0 0,-1-2 0,-1 0 0,0 0 0,-1-2 0,-1 0 0,-36 20 0,14-11 0,27-14 0,1-1 0,-1-1 0,-21 7 0,79-50 0,-35 29 0,0 0 0,-1 0 0,0-1 0,0 0 0,-1-1 0,13-20 0,33-70 0,-21 36 0,-36 98 0,-14 5 0,-1 1 0,-1-2 0,-49 69 0,68-107 0,0-1 0,0 1 0,0 0 0,0 0 0,0 0 0,0 0 0,0 0 0,0 0 0,0 0 0,0 0 0,0 0 0,0 0 0,0 0 0,0 0 0,0 0 0,0-1 0,0 1 0,0 0 0,0 0 0,0 0 0,0 0 0,0 0 0,0 0 0,0 0 0,0 0 0,0 0 0,0 0 0,0 0 0,0 0 0,0 0 0,0 0 0,-1 0 0,1 0 0,0 0 0,0 0 0,0 0 0,0 0 0,0 0 0,0 0 0,0 0 0,4-15 0,7-19 0,5 0 0,1 0 0,41-60 0,-83 149 0,-46 72 0,142-218 0,-71 91 0,0 0 0,0 0 0,0 0 0,0 0 0,0 0 0,0 0 0,0 0 0,0 0 0,0 0 0,1 0 0,-1 1 0,0-1 0,0 0 0,0 0 0,0 0 0,0 0 0,0 0 0,0 0 0,0 0 0,0 0 0,0 0 0,0 0 0,0 0 0,0 0 0,0 0 0,0 0 0,0 0 0,1 0 0,-1 0 0,0 0 0,0 0 0,0 0 0,0 0 0,0 0 0,0 0 0,0 0 0,0-1 0,0 1 0,0 0 0,0 0 0,0 0 0,0 0 0,0 0 0,0 0 0,0 0 0,-2 11 0,-6 14 0,-129 227-818,125-232 271,9-15-6279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7:00:32.7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7:00:33.1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24575,'1'0'0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7:00:33.4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24575,'1'0'0,"0"2"0,1 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7:00:36.3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42 1 24575,'-1'0'0,"-1"0"0,-2 0 0,-2 0 0,0 0 0,0 0 0,0 0 0,0 0 0,1 0-8191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7:00:36.7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184 1 24575,'0'0'0,"-1"2"0,0 0 0,-1 0 0,-1 0 0,-1-1 0</inkml:trace>
  <inkml:trace contextRef="#ctx0" brushRef="#br0" timeOffset="1">131 11 24575,'-1'0'0,"-4"0"0,0 0 0,-2 0 0,-1 0 0,0 0 0,-1 0 0,0 0 0,0 0 0,0 0 0,1 0 0,-1 0 0,0 0 0,2 0 0,-1 0 0,0 0 0,1 0 0,2 0-8191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7:00:37.05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69 24575,'0'-1'0,"0"-1"0,0-1 0</inkml:trace>
  <inkml:trace contextRef="#ctx0" brushRef="#br0" timeOffset="1">90 0 24575,'0'0'-8191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7:00:37.4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89 1 24575,'-89'11'0,"115"-20"-1365,-18 7-5461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7:00:37.8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3.1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24575,'0'0'0,"2"1"0,-1 1 0,0 1 0,0 1 0,1 1 0</inkml:trace>
  <inkml:trace contextRef="#ctx0" brushRef="#br0" timeOffset="1">17 43 24575,'0'1'0,"0"1"0,3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3.4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24575,'0'1'0,"0"1"0,1 0 0,0 1 0,1 1 0,-1 0 0,0 1 0</inkml:trace>
  <inkml:trace contextRef="#ctx0" brushRef="#br0" timeOffset="1">27 91 24575,'0'0'0,"0"3"0,0 0 0,1 1 0,0 1 0,0 0 0,0 0 0,0 0 0,1-1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3.7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59 24575,'0'-1'0,"-1"-1"0,-1-1 0,0-2 0,0-1 0,0-1 0,0 1 0,0 1-8191</inkml:trace>
  <inkml:trace contextRef="#ctx0" brushRef="#br0" timeOffset="1">2 1 24575,'0'27'-119,"-1"-16"6,0 0-1,1 0 1,1 0 0,0 0 0,0 0-1,1 0 1,0 0 0,1 0-1,1-1 1,7 17 0,-8-20-6713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4.1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12 131 24575,'1'2'0,"0"1"0,1 0 0,0 1 0,0 1 0,0 1 0,0 0 0,0 1 0,0 1 0,0-1 0,0 0 0,1-1 0,0-1-8191</inkml:trace>
  <inkml:trace contextRef="#ctx0" brushRef="#br0" timeOffset="1">44 126 24575,'0'-1'0,"-1"-3"0,-2-4 0,-1-1 0,0-3 0,0 0 0,0 0 0,0 1 0,1 0 0,-1 1 0,2 0 0,-2 0 0,1 2 0,0 1-8191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4.4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24575,'0'14'-151,"2"1"-1,0-1 0,1 0 0,0 0 1,1 0-1,1 0 0,0-1 1,12 22-1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4.7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 24575,'0'-1'0,"1"0"0,0 1 0,2 4 0,1 1 0,2-1 0,-1 2 0,2 2 0,-1-2 0,1 0 0,0 1 0,0-1 0,0 0 0,-1-1 0,1-1 0,-2 0-8191</inkml:trace>
  <inkml:trace contextRef="#ctx0" brushRef="#br0" timeOffset="1">101 93 24575,'0'1'0,"0"1"0,1 1 0,0 2 0,1 1 0,0 0 0,1 1 0,-1-1 0,1 1 0,1 0 0,-1-1 0,-1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6:08.7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505 304 24575,'-5'-2'0,"1"-1"0,-1 0 0,1 0 0,0 0 0,0-1 0,0 1 0,-6-9 0,-18-20 0,-2 1 0,-1 1 0,-46-33 0,69 58 0,0 1 0,0 0 0,0 0 0,-1 1 0,0 0 0,0 1 0,1 0 0,-1 0 0,-1 1 0,-10-1 0,-43-8 0,55 7 0,0 0 0,0-1 0,0 0 0,-9-7 0,-16-8 0,-2 1 0,22 9 0,13 8 0,6 2 0,63 17 0,61 20 0,-14 9 0,-105-43 0,-1 1 0,0 0 0,0 0 0,0 1 0,-1 0 0,0 1 0,0 0 0,-1 0 0,1 1 0,13 17 0,-18-21 0,-1 1 0,1 0 0,-1 0 0,0 0 0,0 0 0,-1 0 0,1 0 0,-1 1 0,0 0 0,-1-1 0,1 1 0,-1 0 0,1 9 0,-3-15 0,1 1 0,0-1 0,-1 1 0,1-1 0,0 1 0,-1-1 0,1 1 0,-1-1 0,1 1 0,-1-1 0,1 0 0,-1 1 0,1-1 0,-1 0 0,1 1 0,-1-1 0,1 0 0,-1 0 0,0 0 0,1 1 0,-1-1 0,0 0 0,1 0 0,-1 0 0,1 0 0,-1 0 0,0 0 0,1 0 0,-1 0 0,0 0 0,1-1 0,-1 1 0,1 0 0,-1 0 0,1 0 0,-1-1 0,0 1 0,1 0 0,-1-1 0,1 1 0,-1-1 0,-32-14 0,29 13 0,-10-6 0,0 0 0,1 0 0,0-2 0,0 0 0,1 0 0,0-1 0,-16-20 0,23 26 0,-3-5 0,0 1 0,-1 0 0,0 0 0,-1 1 0,0 0 0,-20-11 0,93 46 0,-15-7 0,51 29 0,-98-48 0,30 20 0,-30-20 0,1 0 0,-1 0 0,0 0 0,1 0 0,-1 0 0,0 0 0,0 0 0,0 1 0,0-1 0,0 1 0,0-1 0,0 0 0,-1 1 0,1-1 0,0 1 0,-1 0 0,1-1 0,-1 1 0,1 2 0,-2-4 0,0 1 0,1-1 0,-1 0 0,1 1 0,-1-1 0,0 0 0,1 0 0,-1 0 0,0 1 0,1-1 0,-1 0 0,0 0 0,1 0 0,-1 0 0,0 0 0,1 0 0,-1 0 0,0 0 0,1-1 0,-1 1 0,0 0 0,1 0 0,-1 0 0,0-1 0,1 1 0,-2-1 0,-23-9 0,22 9 0,-16-6 0,13 6 0,0-1 0,0-1 0,0 1 0,0-1 0,0 0 0,0 0 0,1-1 0,-1 0 0,-5-4 0,19 14 0,-1 0 0,1-1 0,0 0 0,17 8 0,-14-7 0,-11-6 0,0 0 0,0 0 0,0 0 0,0 0 0,0 1 0,0-1 0,1 0 0,-1 0 0,0 0 0,0 0 0,0 0 0,0 0 0,0 1 0,0-1 0,0 0 0,0 0 0,0 0 0,1 0 0,-1 0 0,0 0 0,0 0 0,0 0 0,0 0 0,0 0 0,0 0 0,1 1 0,-1-1 0,0 0 0,0 0 0,0 0 0,0 0 0,0 0 0,1 0 0,-1 0 0,0 0 0,0 0 0,0 0 0,0 0 0,0 0 0,0-1 0,1 1 0,-1 0 0,0 0 0,0 0 0,0 0 0,0 0 0,0 0 0,0 0 0,1 0 0,-1 0 0,0 0 0,0 0 0,0-1 0,0 1 0,0 0 0,0 0 0,0 0 0,0 0 0,0 0 0,0 0 0,0-1 0,1 1 0,-1 0 0,0 0 0,-8-11 0,-14-14 0,-51-31 0,96 75 0,2-1 0,-1 0 0,2-2 0,28 13 0,-16-8 0,42 30 0,-69-44 0,-1 1 0,0-1 0,-1 2 0,0-1 0,0 1 0,-1 1 0,0 0 0,0 0 0,-1 0 0,-1 1 0,0 0 0,8 19 0,-9-17 0,-3-8 0,1-1 0,-1 1 0,-1 0 0,1 0 0,-1 0 0,0 0 0,0 0 0,0 0 0,0 0 0,-1 0 0,0 0 0,0 0 0,-2 10 0,1-14 0,1-1 0,-1 1 0,0-1 0,1 1 0,-1-1 0,0 1 0,0-1 0,1 0 0,-1 1 0,0-1 0,0 0 0,0 0 0,1 1 0,-1-1 0,0 0 0,0 0 0,0 0 0,0 0 0,0 0 0,1 0 0,-1 0 0,0-1 0,0 1 0,0 0 0,0 0 0,1-1 0,-1 1 0,0 0 0,0-1 0,1 1 0,-1-1 0,0 1 0,1-1 0,-1 1 0,-1-2 0,-27-19 0,1-8 0,12 15 0,2-1 0,0 0 0,1-1 0,-11-18 0,32 44 0,1-1 0,0 0 0,0 0 0,1-1 0,19 14 0,2 1 0,1 0 0,-22-16-273,-1 0 0,1 0 0,-2 0 0,12 13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5.1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100 204 24575,'0'-1'0,"-1"0"0,0-1 0,-1-2 0,-1-1 0,0-1 0,-1 0 0,1 0 0,-1 0 0,0 1 0,1 1 0,-1-2 0,0-1 0,0-1 0,1 1-8191</inkml:trace>
  <inkml:trace contextRef="#ctx0" brushRef="#br0" timeOffset="1">15 45 24575,'0'-1'0,"0"-1"0,-1 0 0,0-1 0,-1-1 0,0 0 0,0-1 0,1 0 0,0 0 0,-1 0 0,1 1 0,-1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5.4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24575,'0'0'-8191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5.78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24575,'1'1'0,"1"3"0,0 1 0,0 2 0,0 1 0,0-1 0,-1 1 0,1-2 0,0 1 0,0-2 0,0 0 0,0-1 0,0 0 0,0-1 0,0 1 0</inkml:trace>
  <inkml:trace contextRef="#ctx0" brushRef="#br0" timeOffset="1">59 117 24575,'1'1'0,"0"1"0,1 1 0,0 1 0,1 1 0,0 0 0,1 1 0,1-1 0,-1 1 0,0-1 0,1 1 0,-2-1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6.1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106 216 24575,'0'-1'0,"0"-1"0,0-3 0,0 0 0,-1-1 0,-1 0 0,0 0 0,0 0 0,0 0 0,0 0 0,-1-1 0,0 1 0,1-1 0,0 1 0,1 2-8191</inkml:trace>
  <inkml:trace contextRef="#ctx0" brushRef="#br0" timeOffset="1">16 15 24575,'-1'-1'0,"-1"-2"0,-2 0 0,0-1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6.4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5 24575,'0'-1'0,"-1"-1"0,0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6.8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24575,'2'8'0,"0"0"0,0 0 0,0 0 0,1 0 0,1-1 0,-1 1 0,1-1 0,1 0 0,-1 0 0,9 10 0,4 8 0,-1 0-1365,-13-21-5461</inkml:trace>
  <inkml:trace contextRef="#ctx0" brushRef="#br0" timeOffset="1">106 185 24575,'1'1'0,"0"1"0,0 1 0,1 1 0,1-1 0,0 1 0,1 1 0,-1 0 0,-1-1 0,2 0 0,0 0 0,0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7.1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24575,'1'1'0,"1"1"0,1 1 0,0 1 0,1 1 0,0-1 0,0 1 0,-1-2 0,1 0 0,0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7.4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48 91 24575,'0'0'0,"0"1"0,-1-4 0</inkml:trace>
  <inkml:trace contextRef="#ctx0" brushRef="#br0" timeOffset="1">0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7.8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113 147 24575,'0'1'0,"0"0"0,2 1 0,-1 1 0,0-1 0,-2-1 0,1-2 0</inkml:trace>
  <inkml:trace contextRef="#ctx0" brushRef="#br0" timeOffset="1">28 41 24575,'-1'-1'0,"0"-1"0,-1-1 0,-1 0 0,0-1 0,0 0 0,1-1 0,-2 0 0,1 0 0,0 1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18.1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5.6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46 460 24575,'0'-434'0,"0"432"0,0 0 0,0 0 0,-1 0 0,1 0 0,0 0 0,-1 0 0,1 0 0,-1 0 0,1 0 0,-3-3 0,-1 6 0,3 15 0,-9 104 0,10-114 0,0-1 0,0 0 0,0 1 0,0-1 0,0 0 0,-1 0 0,0 1 0,0-1 0,0 0 0,-1 0 0,-2 7 0,4-15 0,0 0 0,0 0 0,-1 0 0,1 0 0,-1 0 0,1 1 0,-1-1 0,0 0 0,-2-4 0,0-4 0,1-4 7,1-1-1,0 0 0,2-23 0,0 3-1396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1.0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61 0 24575,'-6'89'0,"2"-51"0,1-19 0,-1 0 0,-10 34 0,9-38 0,0 0 0,1 0 0,1 1 0,1 0 0,-1 17 0,3 211 0,0-265 0,1-1 0,0 1 0,2 0 0,0 0 0,2 0 0,9-26 0,-11 35 0,0 0 0,0 1 0,-1-1 0,-1 0 0,0 0 0,-1 0 0,-1-21 0,0 18 0,1 0 0,0 0 0,1 0 0,4-22 0,2 6 0,-5 20 0,0 1 0,0-1 0,1 1 0,1 0 0,5-12 0,-11 27 0,1 0 0,0 0 0,-1 0 0,2 0 0,-2 9 0,-3 18 0,-24 82 0,21-93 0,1 1 0,1 0 0,1 0 0,1 0 0,1 1 0,0 41 0,1-36 0,1 25 0,1-49 0,1-1 0,-1 1 0,1-1 0,-1 1 0,1-1 0,0 1 0,0-1 0,1 1 0,-1-1 0,4 6 0,-5-8 0,0-1 0,1 0 0,-1 0 0,0 0 0,0 0 0,0 0 0,0 0 0,0 1 0,0-1 0,0 0 0,0 0 0,1 0 0,-1 0 0,0 0 0,0 0 0,0 0 0,0 0 0,0 0 0,1 1 0,-1-1 0,0 0 0,0 0 0,0 0 0,0 0 0,1 0 0,-1 0 0,0 0 0,0 0 0,0 0 0,0 0 0,0 0 0,1 0 0,-1 0 0,0 0 0,0-1 0,0 1 0,0 0 0,1 0 0,-1 0 0,0 0 0,0 0 0,0 0 0,0 0 0,0 0 0,0 0 0,0-1 0,1 1 0,4-11 0,1-18 0,-5 27 0,23-144 0,-26 225 0,3-45 0,-1-27 0,1-11 0,9-157 0,-9 145 0,0 0 0,1 0 0,1 0 0,0 0 0,6-17 0,-1-26 0,-22 121 0,7-30 0,2 0 0,-2 62 0,7 57 0,1-108 0,-1-121 0,0 46 0,0 27 0,0 9 0,-1 65 0,2 70 0,-1-137 0,0-1 0,0 1 0,1 0 0,-1-1 0,0 1 0,1 0 0,-1-1 0,1 1 0,-1-1 0,1 1 0,0-1 0,-1 1 0,1-1 0,0 1 0,0-1 0,2 2 0,-3-2 0,1-1 0,-1 0 0,0 0 0,0 0 0,1 0 0,-1 0 0,0 0 0,0 0 0,1 0 0,-1 0 0,0 0 0,0 0 0,1 0 0,-1 0 0,0 0 0,0 0 0,1 0 0,-1 0 0,0 0 0,0 0 0,1-1 0,-1 1 0,0 0 0,0 0 0,0 0 0,1 0 0,-1 0 0,0-1 0,0 1 0,0 0 0,1 0 0,-1 0 0,0-1 0,7-17 0,-1-12 0,-2 16 0,-1 0 0,-1 0 0,0-1 0,0 1 0,-2-1 0,0 0 0,0 1 0,-1-1 0,-4-15 0,4 21 0,0 0 0,0 0 0,1 0 0,0 0 0,2-14 0,-1 15 0,0 0 0,0 0 0,-1 0 0,-1 0 0,1 0 0,-4-16 0,-11 88 0,13-11 0,4 62 0,20 17 0,-20-126 0,7 19 0,-6-28 0,-2-14 0,0-81 0,-2-90 0,-10 61 0,11 122-1365,-2 0-5461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1.7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2.2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24575,'0'128'-1365,"0"-124"-5461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2.6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24575,'1'18'-455,"1"0"0,9 33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2.9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24575,'0'1'0,"0"1"0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3.2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3.6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24575,'0'1'0,"1"0"0,1 1 0,0 1 0,0 1 0,0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3.9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24575,'0'1'0,"0"1"0,0 2 0,0 0 0,1 1 0,0 0 0,1 0 0,-2 1 0,1-1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4.28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24575,'0'0'0,"2"2"0,0 1 0,0 0 0,0 0 0,-1 2 0,1-1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4.6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24575,'0'1'0,"0"1"0,1 1 0,1 2 0,0-1 0,1 2 0,-1-1 0,0 1 0,0-1 0,-1 1 0,1-1 0,0 0 0,1 1 0,-1-1 0,-1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17.3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4.97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24575,'0'0'0,"1"2"0,1 2 0,0 0 0,0 1 0,1 0 0,0 0 0,1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5:55.3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24575,'4'1'0,"0"0"0,-1 1 0,1-1 0,0 1 0,-1 0 0,1 0 0,-1 1 0,0-1 0,5 5 0,5 3 0,6 1 20,1 0 0,0-1 0,1-1 0,-1-1 0,23 5 0,4-2-763,60 6 1,-100-16-6084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3:14.6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3:15.0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2.4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2.8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1 24575,'0'0'0,"0"2"0,-1 2 0,-1 0 0,-1 1 0,-1 0 0,1-1 0,0 1 0,-1-1 0,2 1 0,-1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3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0 24575,'0'1'0,"-1"0"0,0 1 0,-1 0 0,0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3.5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1 24575,'-1'7'25,"0"0"-1,0 1 1,0-1 0,-6 15-1,4-15-322,1 0 1,0 1-1,1 0 1,-2 11-1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3.8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0 24575,'0'1'0,"-1"1"0,-1 1 0</inkml:trace>
  <inkml:trace contextRef="#ctx0" brushRef="#br0" timeOffset="1">1 16 24575,'-1'1'0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3:04:24.1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 0 24575,'-1'1'0,"0"1"0,-1 1 0,0 1 0,-1 1 0,1 0 0,-1 1 0,0-1 0,0 0 0,0-1 0,-1 1 0,2-1 0</inkml:trace>
  <inkml:trace contextRef="#ctx0" brushRef="#br0" timeOffset="1">8 122 24575,'0'1'0,"0"1"0,0 1 0,-1 0 0,0 1 0,0 0 0,0 1 0,0-1 0,0 1 0,-1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6F66D-22F3-45DB-8BC9-3B8BF277A3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E1201-AAD3-48C2-ABE4-D0FE5643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70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E1201-AAD3-48C2-ABE4-D0FE5643F5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87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E1201-AAD3-48C2-ABE4-D0FE5643F5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121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E1201-AAD3-48C2-ABE4-D0FE5643F5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2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F8955-5D2C-4427-801B-0E1230DB0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1C6FD5-B264-4125-8D59-8D073482B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28BD0-2596-4119-9516-7C861746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DAF8-5DD1-49B4-B9EC-F373914637D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07E36-3540-42C9-8A37-73FA8471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B85C5-FB7C-47A1-B434-DA68FF03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02F3-D136-4F51-A24C-9507B9A72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00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6CB6A-E6A8-4CF7-BB3A-3122A4DC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DAD923-5100-42C5-8282-CADF58573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BF593-84E0-4072-98B9-A14DB781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DAF8-5DD1-49B4-B9EC-F373914637D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AAE93-4F8E-44BF-82F5-6641C13D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C20B4-9A09-44C3-BCB3-1853D20A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02F3-D136-4F51-A24C-9507B9A72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76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B545C3-0A7B-4DE7-9E57-271AF0723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BF74F2-B5CC-42A2-B540-458B0326C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A9DA2-DD14-426C-A08E-75CFB7B7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DAF8-5DD1-49B4-B9EC-F373914637D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DACC4-B68D-4B60-957F-CF7607D6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7BC77-EB6F-4BE1-A240-6732E11E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02F3-D136-4F51-A24C-9507B9A72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A965F-56F0-4863-9F50-5C36B89F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5BBD2-907B-488D-ACB7-66ED18842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F3215-EFE6-4783-9405-57F107DE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DAF8-5DD1-49B4-B9EC-F373914637D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4FA3D-4DE4-4E30-B57D-2A1722E5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6AC7A-DA5C-4B5A-AF62-0FE83636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02F3-D136-4F51-A24C-9507B9A72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3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4F35D-C959-4C23-A4B4-C6E40349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92C9E-CF47-49C7-9D50-EB15381F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587FA-CBF3-4241-87A9-B0E506A7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DAF8-5DD1-49B4-B9EC-F373914637D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998B6-E07D-4957-BCD1-70ECF518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A2F9-92EF-4EE7-99AE-4F3246C6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02F3-D136-4F51-A24C-9507B9A72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52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8AD73-2712-44A5-880B-6BE3DC1D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2160B-F3BB-4938-81D6-F4733CB95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7EAD91-DB2A-43CC-B5FC-36FEA6FD3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CE0F5-099F-4BFB-84BC-D170B553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DAF8-5DD1-49B4-B9EC-F373914637D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4CD823-B031-498B-BC61-4F1599EF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894333-B330-487C-A2F8-5425D823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02F3-D136-4F51-A24C-9507B9A72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00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BEAE8-580B-4D52-BE59-27D51298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FCD1A1-8F98-4C5E-B307-A8DB5A37F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6C30C0-588D-494A-BFE3-C613EAA82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683FFA-F966-49ED-96DA-51701F63B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AD6887-D751-4DB7-8291-EC7840C0B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D5F646-52BC-4012-8AC7-2557EF69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DAF8-5DD1-49B4-B9EC-F373914637D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1B7411-6EBA-4620-A956-B1A3F197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2772DB-FDC8-47D2-98BC-5205D832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02F3-D136-4F51-A24C-9507B9A72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FE395-9DF3-4442-B9C4-D3039E5B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DB786C-74A3-443C-A3F6-1D409952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DAF8-5DD1-49B4-B9EC-F373914637D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A1E07-D5AD-4A60-8752-30BAB442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BA7C9F-B8C1-4C7B-AA8B-47ABCCA2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02F3-D136-4F51-A24C-9507B9A72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4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E2BD2E-92DD-4ABB-9843-3ACD92CF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DAF8-5DD1-49B4-B9EC-F373914637D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18E7B4-0B90-4B30-8547-A2C943DB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D29DDC-EF88-4AC3-A737-3A1A0DD7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02F3-D136-4F51-A24C-9507B9A72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1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FABD5-0F74-4AD9-B0A2-B9194C96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1A6B8-1679-4ADE-8800-339034057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37EF9-4099-4EC1-9DA9-31C7B32E4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BF47A4-F550-41B4-9DDA-8C5C6DAF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DAF8-5DD1-49B4-B9EC-F373914637D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80972-1D0B-4E95-A256-9F1BEC99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4DE98-7014-4FFA-A649-5FFC568D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02F3-D136-4F51-A24C-9507B9A72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DA5A5-158A-4FCD-8CC7-D5D275EF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A673B1-887D-4D9A-9DC2-33A6D331F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2C715F-30A2-463C-B1EC-AE02EBFB3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16FCE1-3BEB-45E9-AF1E-874BD9B3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DAF8-5DD1-49B4-B9EC-F373914637D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89C4F-479B-4FBF-B613-7049ABF9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410A83-9636-4D0A-B8EE-1B87EEB4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02F3-D136-4F51-A24C-9507B9A72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6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3BE500-9ED6-4FB4-925B-167EE869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8112E-C8E3-436C-B42B-69652D67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67EA3-76FA-48C9-92BB-C662B7470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DDAF8-5DD1-49B4-B9EC-F373914637D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72BE6-EE6C-4149-ABE1-B3B8465B6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D6192-7A5B-4FA7-A5D7-CE3AEC930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02F3-D136-4F51-A24C-9507B9A72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2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6.png"/><Relationship Id="rId4" Type="http://schemas.openxmlformats.org/officeDocument/2006/relationships/image" Target="../media/image5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2.xml"/><Relationship Id="rId21" Type="http://schemas.openxmlformats.org/officeDocument/2006/relationships/customXml" Target="../ink/ink6.xml"/><Relationship Id="rId42" Type="http://schemas.openxmlformats.org/officeDocument/2006/relationships/customXml" Target="../ink/ink18.xml"/><Relationship Id="rId63" Type="http://schemas.openxmlformats.org/officeDocument/2006/relationships/image" Target="../media/image38.png"/><Relationship Id="rId84" Type="http://schemas.openxmlformats.org/officeDocument/2006/relationships/customXml" Target="../ink/ink41.xml"/><Relationship Id="rId138" Type="http://schemas.openxmlformats.org/officeDocument/2006/relationships/image" Target="../media/image69.png"/><Relationship Id="rId159" Type="http://schemas.openxmlformats.org/officeDocument/2006/relationships/customXml" Target="../ink/ink86.xml"/><Relationship Id="rId170" Type="http://schemas.openxmlformats.org/officeDocument/2006/relationships/customXml" Target="../ink/ink92.xml"/><Relationship Id="rId191" Type="http://schemas.openxmlformats.org/officeDocument/2006/relationships/image" Target="../media/image92.png"/><Relationship Id="rId205" Type="http://schemas.openxmlformats.org/officeDocument/2006/relationships/customXml" Target="../ink/ink111.xml"/><Relationship Id="rId226" Type="http://schemas.openxmlformats.org/officeDocument/2006/relationships/customXml" Target="../ink/ink122.xml"/><Relationship Id="rId107" Type="http://schemas.openxmlformats.org/officeDocument/2006/relationships/image" Target="../media/image55.png"/><Relationship Id="rId11" Type="http://schemas.openxmlformats.org/officeDocument/2006/relationships/customXml" Target="../ink/ink1.xml"/><Relationship Id="rId32" Type="http://schemas.openxmlformats.org/officeDocument/2006/relationships/customXml" Target="../ink/ink12.xml"/><Relationship Id="rId53" Type="http://schemas.openxmlformats.org/officeDocument/2006/relationships/customXml" Target="../ink/ink24.xml"/><Relationship Id="rId74" Type="http://schemas.openxmlformats.org/officeDocument/2006/relationships/customXml" Target="../ink/ink36.xml"/><Relationship Id="rId128" Type="http://schemas.openxmlformats.org/officeDocument/2006/relationships/customXml" Target="../ink/ink68.xml"/><Relationship Id="rId149" Type="http://schemas.openxmlformats.org/officeDocument/2006/relationships/customXml" Target="../ink/ink80.xml"/><Relationship Id="rId5" Type="http://schemas.openxmlformats.org/officeDocument/2006/relationships/image" Target="../media/image9.svg"/><Relationship Id="rId95" Type="http://schemas.openxmlformats.org/officeDocument/2006/relationships/customXml" Target="../ink/ink50.xml"/><Relationship Id="rId160" Type="http://schemas.openxmlformats.org/officeDocument/2006/relationships/customXml" Target="../ink/ink87.xml"/><Relationship Id="rId181" Type="http://schemas.openxmlformats.org/officeDocument/2006/relationships/image" Target="../media/image87.png"/><Relationship Id="rId216" Type="http://schemas.openxmlformats.org/officeDocument/2006/relationships/customXml" Target="../ink/ink117.xml"/><Relationship Id="rId237" Type="http://schemas.openxmlformats.org/officeDocument/2006/relationships/image" Target="../media/image114.png"/><Relationship Id="rId22" Type="http://schemas.openxmlformats.org/officeDocument/2006/relationships/image" Target="../media/image20.png"/><Relationship Id="rId43" Type="http://schemas.openxmlformats.org/officeDocument/2006/relationships/image" Target="../media/image29.png"/><Relationship Id="rId64" Type="http://schemas.openxmlformats.org/officeDocument/2006/relationships/customXml" Target="../ink/ink30.xml"/><Relationship Id="rId118" Type="http://schemas.openxmlformats.org/officeDocument/2006/relationships/image" Target="../media/image60.png"/><Relationship Id="rId139" Type="http://schemas.openxmlformats.org/officeDocument/2006/relationships/customXml" Target="../ink/ink74.xml"/><Relationship Id="rId85" Type="http://schemas.openxmlformats.org/officeDocument/2006/relationships/image" Target="../media/image48.png"/><Relationship Id="rId150" Type="http://schemas.openxmlformats.org/officeDocument/2006/relationships/image" Target="../media/image74.png"/><Relationship Id="rId171" Type="http://schemas.openxmlformats.org/officeDocument/2006/relationships/image" Target="../media/image83.png"/><Relationship Id="rId192" Type="http://schemas.openxmlformats.org/officeDocument/2006/relationships/customXml" Target="../ink/ink104.xml"/><Relationship Id="rId206" Type="http://schemas.openxmlformats.org/officeDocument/2006/relationships/image" Target="../media/image99.png"/><Relationship Id="rId227" Type="http://schemas.openxmlformats.org/officeDocument/2006/relationships/image" Target="../media/image109.png"/><Relationship Id="rId12" Type="http://schemas.openxmlformats.org/officeDocument/2006/relationships/image" Target="../media/image15.png"/><Relationship Id="rId33" Type="http://schemas.openxmlformats.org/officeDocument/2006/relationships/image" Target="../media/image25.png"/><Relationship Id="rId108" Type="http://schemas.openxmlformats.org/officeDocument/2006/relationships/customXml" Target="../ink/ink57.xml"/><Relationship Id="rId129" Type="http://schemas.openxmlformats.org/officeDocument/2006/relationships/image" Target="../media/image65.png"/><Relationship Id="rId54" Type="http://schemas.openxmlformats.org/officeDocument/2006/relationships/image" Target="../media/image34.png"/><Relationship Id="rId75" Type="http://schemas.openxmlformats.org/officeDocument/2006/relationships/image" Target="../media/image43.png"/><Relationship Id="rId96" Type="http://schemas.openxmlformats.org/officeDocument/2006/relationships/customXml" Target="../ink/ink51.xml"/><Relationship Id="rId140" Type="http://schemas.openxmlformats.org/officeDocument/2006/relationships/customXml" Target="../ink/ink75.xml"/><Relationship Id="rId161" Type="http://schemas.openxmlformats.org/officeDocument/2006/relationships/image" Target="../media/image78.png"/><Relationship Id="rId182" Type="http://schemas.openxmlformats.org/officeDocument/2006/relationships/customXml" Target="../ink/ink99.xml"/><Relationship Id="rId217" Type="http://schemas.openxmlformats.org/officeDocument/2006/relationships/image" Target="../media/image104.png"/><Relationship Id="rId6" Type="http://schemas.openxmlformats.org/officeDocument/2006/relationships/image" Target="../media/image10.png"/><Relationship Id="rId23" Type="http://schemas.openxmlformats.org/officeDocument/2006/relationships/customXml" Target="../ink/ink7.xml"/><Relationship Id="rId119" Type="http://schemas.openxmlformats.org/officeDocument/2006/relationships/customXml" Target="../ink/ink63.xml"/><Relationship Id="rId44" Type="http://schemas.openxmlformats.org/officeDocument/2006/relationships/customXml" Target="../ink/ink19.xml"/><Relationship Id="rId65" Type="http://schemas.openxmlformats.org/officeDocument/2006/relationships/image" Target="../media/image39.png"/><Relationship Id="rId86" Type="http://schemas.openxmlformats.org/officeDocument/2006/relationships/customXml" Target="../ink/ink42.xml"/><Relationship Id="rId130" Type="http://schemas.openxmlformats.org/officeDocument/2006/relationships/customXml" Target="../ink/ink69.xml"/><Relationship Id="rId151" Type="http://schemas.openxmlformats.org/officeDocument/2006/relationships/customXml" Target="../ink/ink81.xml"/><Relationship Id="rId172" Type="http://schemas.openxmlformats.org/officeDocument/2006/relationships/customXml" Target="../ink/ink93.xml"/><Relationship Id="rId193" Type="http://schemas.openxmlformats.org/officeDocument/2006/relationships/customXml" Target="../ink/ink105.xml"/><Relationship Id="rId207" Type="http://schemas.openxmlformats.org/officeDocument/2006/relationships/customXml" Target="../ink/ink112.xml"/><Relationship Id="rId228" Type="http://schemas.openxmlformats.org/officeDocument/2006/relationships/customXml" Target="../ink/ink123.xml"/><Relationship Id="rId13" Type="http://schemas.openxmlformats.org/officeDocument/2006/relationships/customXml" Target="../ink/ink2.xml"/><Relationship Id="rId109" Type="http://schemas.openxmlformats.org/officeDocument/2006/relationships/image" Target="../media/image56.png"/><Relationship Id="rId34" Type="http://schemas.openxmlformats.org/officeDocument/2006/relationships/customXml" Target="../ink/ink13.xml"/><Relationship Id="rId55" Type="http://schemas.openxmlformats.org/officeDocument/2006/relationships/customXml" Target="../ink/ink25.xml"/><Relationship Id="rId76" Type="http://schemas.openxmlformats.org/officeDocument/2006/relationships/customXml" Target="../ink/ink37.xml"/><Relationship Id="rId97" Type="http://schemas.openxmlformats.org/officeDocument/2006/relationships/image" Target="../media/image50.png"/><Relationship Id="rId120" Type="http://schemas.openxmlformats.org/officeDocument/2006/relationships/customXml" Target="../ink/ink64.xml"/><Relationship Id="rId141" Type="http://schemas.openxmlformats.org/officeDocument/2006/relationships/image" Target="../media/image70.png"/><Relationship Id="rId7" Type="http://schemas.openxmlformats.org/officeDocument/2006/relationships/image" Target="../media/image11.svg"/><Relationship Id="rId162" Type="http://schemas.openxmlformats.org/officeDocument/2006/relationships/customXml" Target="../ink/ink88.xml"/><Relationship Id="rId183" Type="http://schemas.openxmlformats.org/officeDocument/2006/relationships/image" Target="../media/image88.png"/><Relationship Id="rId218" Type="http://schemas.openxmlformats.org/officeDocument/2006/relationships/customXml" Target="../ink/ink118.xml"/><Relationship Id="rId24" Type="http://schemas.openxmlformats.org/officeDocument/2006/relationships/image" Target="../media/image21.png"/><Relationship Id="rId45" Type="http://schemas.openxmlformats.org/officeDocument/2006/relationships/image" Target="../media/image30.png"/><Relationship Id="rId66" Type="http://schemas.openxmlformats.org/officeDocument/2006/relationships/customXml" Target="../ink/ink31.xml"/><Relationship Id="rId87" Type="http://schemas.openxmlformats.org/officeDocument/2006/relationships/customXml" Target="../ink/ink43.xml"/><Relationship Id="rId110" Type="http://schemas.openxmlformats.org/officeDocument/2006/relationships/customXml" Target="../ink/ink58.xml"/><Relationship Id="rId131" Type="http://schemas.openxmlformats.org/officeDocument/2006/relationships/image" Target="../media/image66.png"/><Relationship Id="rId152" Type="http://schemas.openxmlformats.org/officeDocument/2006/relationships/customXml" Target="../ink/ink82.xml"/><Relationship Id="rId173" Type="http://schemas.openxmlformats.org/officeDocument/2006/relationships/customXml" Target="../ink/ink94.xml"/><Relationship Id="rId194" Type="http://schemas.openxmlformats.org/officeDocument/2006/relationships/image" Target="../media/image93.png"/><Relationship Id="rId208" Type="http://schemas.openxmlformats.org/officeDocument/2006/relationships/customXml" Target="../ink/ink113.xml"/><Relationship Id="rId229" Type="http://schemas.openxmlformats.org/officeDocument/2006/relationships/image" Target="../media/image110.png"/><Relationship Id="rId14" Type="http://schemas.openxmlformats.org/officeDocument/2006/relationships/image" Target="../media/image16.png"/><Relationship Id="rId35" Type="http://schemas.openxmlformats.org/officeDocument/2006/relationships/image" Target="../media/image26.png"/><Relationship Id="rId56" Type="http://schemas.openxmlformats.org/officeDocument/2006/relationships/image" Target="../media/image35.png"/><Relationship Id="rId77" Type="http://schemas.openxmlformats.org/officeDocument/2006/relationships/image" Target="../media/image44.png"/><Relationship Id="rId100" Type="http://schemas.openxmlformats.org/officeDocument/2006/relationships/customXml" Target="../ink/ink53.xml"/><Relationship Id="rId8" Type="http://schemas.openxmlformats.org/officeDocument/2006/relationships/image" Target="../media/image12.png"/><Relationship Id="rId98" Type="http://schemas.openxmlformats.org/officeDocument/2006/relationships/customXml" Target="../ink/ink52.xml"/><Relationship Id="rId121" Type="http://schemas.openxmlformats.org/officeDocument/2006/relationships/image" Target="../media/image61.png"/><Relationship Id="rId142" Type="http://schemas.openxmlformats.org/officeDocument/2006/relationships/customXml" Target="../ink/ink76.xml"/><Relationship Id="rId163" Type="http://schemas.openxmlformats.org/officeDocument/2006/relationships/image" Target="../media/image79.png"/><Relationship Id="rId184" Type="http://schemas.openxmlformats.org/officeDocument/2006/relationships/customXml" Target="../ink/ink100.xml"/><Relationship Id="rId219" Type="http://schemas.openxmlformats.org/officeDocument/2006/relationships/image" Target="../media/image105.png"/><Relationship Id="rId230" Type="http://schemas.openxmlformats.org/officeDocument/2006/relationships/customXml" Target="../ink/ink124.xml"/><Relationship Id="rId25" Type="http://schemas.openxmlformats.org/officeDocument/2006/relationships/customXml" Target="../ink/ink8.xml"/><Relationship Id="rId46" Type="http://schemas.openxmlformats.org/officeDocument/2006/relationships/customXml" Target="../ink/ink20.xml"/><Relationship Id="rId67" Type="http://schemas.openxmlformats.org/officeDocument/2006/relationships/customXml" Target="../ink/ink32.xml"/><Relationship Id="rId88" Type="http://schemas.openxmlformats.org/officeDocument/2006/relationships/customXml" Target="../ink/ink44.xml"/><Relationship Id="rId111" Type="http://schemas.openxmlformats.org/officeDocument/2006/relationships/image" Target="../media/image57.png"/><Relationship Id="rId132" Type="http://schemas.openxmlformats.org/officeDocument/2006/relationships/customXml" Target="../ink/ink70.xml"/><Relationship Id="rId153" Type="http://schemas.openxmlformats.org/officeDocument/2006/relationships/image" Target="../media/image75.png"/><Relationship Id="rId174" Type="http://schemas.openxmlformats.org/officeDocument/2006/relationships/customXml" Target="../ink/ink95.xml"/><Relationship Id="rId195" Type="http://schemas.openxmlformats.org/officeDocument/2006/relationships/customXml" Target="../ink/ink106.xml"/><Relationship Id="rId209" Type="http://schemas.openxmlformats.org/officeDocument/2006/relationships/image" Target="../media/image100.png"/><Relationship Id="rId190" Type="http://schemas.openxmlformats.org/officeDocument/2006/relationships/customXml" Target="../ink/ink103.xml"/><Relationship Id="rId204" Type="http://schemas.openxmlformats.org/officeDocument/2006/relationships/image" Target="../media/image98.png"/><Relationship Id="rId220" Type="http://schemas.openxmlformats.org/officeDocument/2006/relationships/customXml" Target="../ink/ink119.xml"/><Relationship Id="rId225" Type="http://schemas.openxmlformats.org/officeDocument/2006/relationships/image" Target="../media/image108.png"/><Relationship Id="rId15" Type="http://schemas.openxmlformats.org/officeDocument/2006/relationships/customXml" Target="../ink/ink3.xml"/><Relationship Id="rId36" Type="http://schemas.openxmlformats.org/officeDocument/2006/relationships/customXml" Target="../ink/ink14.xml"/><Relationship Id="rId57" Type="http://schemas.openxmlformats.org/officeDocument/2006/relationships/customXml" Target="../ink/ink26.xml"/><Relationship Id="rId106" Type="http://schemas.openxmlformats.org/officeDocument/2006/relationships/customXml" Target="../ink/ink56.xml"/><Relationship Id="rId127" Type="http://schemas.openxmlformats.org/officeDocument/2006/relationships/image" Target="../media/image64.png"/><Relationship Id="rId10" Type="http://schemas.openxmlformats.org/officeDocument/2006/relationships/image" Target="../media/image14.tmp"/><Relationship Id="rId31" Type="http://schemas.openxmlformats.org/officeDocument/2006/relationships/image" Target="../media/image24.png"/><Relationship Id="rId52" Type="http://schemas.openxmlformats.org/officeDocument/2006/relationships/image" Target="../media/image33.png"/><Relationship Id="rId73" Type="http://schemas.openxmlformats.org/officeDocument/2006/relationships/image" Target="../media/image42.png"/><Relationship Id="rId78" Type="http://schemas.openxmlformats.org/officeDocument/2006/relationships/customXml" Target="../ink/ink38.xml"/><Relationship Id="rId94" Type="http://schemas.openxmlformats.org/officeDocument/2006/relationships/customXml" Target="../ink/ink49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65.xml"/><Relationship Id="rId143" Type="http://schemas.openxmlformats.org/officeDocument/2006/relationships/image" Target="../media/image71.png"/><Relationship Id="rId148" Type="http://schemas.openxmlformats.org/officeDocument/2006/relationships/customXml" Target="../ink/ink79.xml"/><Relationship Id="rId164" Type="http://schemas.openxmlformats.org/officeDocument/2006/relationships/customXml" Target="../ink/ink89.xml"/><Relationship Id="rId169" Type="http://schemas.openxmlformats.org/officeDocument/2006/relationships/image" Target="../media/image82.png"/><Relationship Id="rId185" Type="http://schemas.openxmlformats.org/officeDocument/2006/relationships/image" Target="../media/image89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80" Type="http://schemas.openxmlformats.org/officeDocument/2006/relationships/customXml" Target="../ink/ink98.xml"/><Relationship Id="rId210" Type="http://schemas.openxmlformats.org/officeDocument/2006/relationships/customXml" Target="../ink/ink114.xml"/><Relationship Id="rId215" Type="http://schemas.openxmlformats.org/officeDocument/2006/relationships/image" Target="../media/image103.png"/><Relationship Id="rId236" Type="http://schemas.openxmlformats.org/officeDocument/2006/relationships/customXml" Target="../ink/ink127.xml"/><Relationship Id="rId26" Type="http://schemas.openxmlformats.org/officeDocument/2006/relationships/image" Target="../media/image22.png"/><Relationship Id="rId231" Type="http://schemas.openxmlformats.org/officeDocument/2006/relationships/image" Target="../media/image111.png"/><Relationship Id="rId47" Type="http://schemas.openxmlformats.org/officeDocument/2006/relationships/customXml" Target="../ink/ink21.xml"/><Relationship Id="rId68" Type="http://schemas.openxmlformats.org/officeDocument/2006/relationships/image" Target="../media/image40.png"/><Relationship Id="rId89" Type="http://schemas.openxmlformats.org/officeDocument/2006/relationships/customXml" Target="../ink/ink45.xml"/><Relationship Id="rId112" Type="http://schemas.openxmlformats.org/officeDocument/2006/relationships/customXml" Target="../ink/ink59.xml"/><Relationship Id="rId133" Type="http://schemas.openxmlformats.org/officeDocument/2006/relationships/image" Target="../media/image67.png"/><Relationship Id="rId154" Type="http://schemas.openxmlformats.org/officeDocument/2006/relationships/customXml" Target="../ink/ink83.xml"/><Relationship Id="rId175" Type="http://schemas.openxmlformats.org/officeDocument/2006/relationships/image" Target="../media/image84.png"/><Relationship Id="rId196" Type="http://schemas.openxmlformats.org/officeDocument/2006/relationships/image" Target="../media/image94.png"/><Relationship Id="rId200" Type="http://schemas.openxmlformats.org/officeDocument/2006/relationships/image" Target="../media/image96.png"/><Relationship Id="rId16" Type="http://schemas.openxmlformats.org/officeDocument/2006/relationships/image" Target="../media/image17.png"/><Relationship Id="rId221" Type="http://schemas.openxmlformats.org/officeDocument/2006/relationships/image" Target="../media/image106.png"/><Relationship Id="rId37" Type="http://schemas.openxmlformats.org/officeDocument/2006/relationships/customXml" Target="../ink/ink15.xml"/><Relationship Id="rId58" Type="http://schemas.openxmlformats.org/officeDocument/2006/relationships/image" Target="../media/image36.png"/><Relationship Id="rId79" Type="http://schemas.openxmlformats.org/officeDocument/2006/relationships/image" Target="../media/image45.png"/><Relationship Id="rId102" Type="http://schemas.openxmlformats.org/officeDocument/2006/relationships/customXml" Target="../ink/ink54.xml"/><Relationship Id="rId123" Type="http://schemas.openxmlformats.org/officeDocument/2006/relationships/image" Target="../media/image62.png"/><Relationship Id="rId144" Type="http://schemas.openxmlformats.org/officeDocument/2006/relationships/customXml" Target="../ink/ink77.xml"/><Relationship Id="rId90" Type="http://schemas.openxmlformats.org/officeDocument/2006/relationships/image" Target="../media/image49.png"/><Relationship Id="rId165" Type="http://schemas.openxmlformats.org/officeDocument/2006/relationships/image" Target="../media/image80.png"/><Relationship Id="rId186" Type="http://schemas.openxmlformats.org/officeDocument/2006/relationships/customXml" Target="../ink/ink101.xml"/><Relationship Id="rId211" Type="http://schemas.openxmlformats.org/officeDocument/2006/relationships/image" Target="../media/image101.png"/><Relationship Id="rId232" Type="http://schemas.openxmlformats.org/officeDocument/2006/relationships/customXml" Target="../ink/ink125.xml"/><Relationship Id="rId27" Type="http://schemas.openxmlformats.org/officeDocument/2006/relationships/customXml" Target="../ink/ink9.xml"/><Relationship Id="rId48" Type="http://schemas.openxmlformats.org/officeDocument/2006/relationships/image" Target="../media/image31.png"/><Relationship Id="rId69" Type="http://schemas.openxmlformats.org/officeDocument/2006/relationships/customXml" Target="../ink/ink33.xml"/><Relationship Id="rId113" Type="http://schemas.openxmlformats.org/officeDocument/2006/relationships/image" Target="../media/image58.png"/><Relationship Id="rId134" Type="http://schemas.openxmlformats.org/officeDocument/2006/relationships/customXml" Target="../ink/ink71.xml"/><Relationship Id="rId80" Type="http://schemas.openxmlformats.org/officeDocument/2006/relationships/customXml" Target="../ink/ink39.xml"/><Relationship Id="rId155" Type="http://schemas.openxmlformats.org/officeDocument/2006/relationships/image" Target="../media/image76.png"/><Relationship Id="rId176" Type="http://schemas.openxmlformats.org/officeDocument/2006/relationships/customXml" Target="../ink/ink96.xml"/><Relationship Id="rId197" Type="http://schemas.openxmlformats.org/officeDocument/2006/relationships/customXml" Target="../ink/ink107.xml"/><Relationship Id="rId201" Type="http://schemas.openxmlformats.org/officeDocument/2006/relationships/customXml" Target="../ink/ink109.xml"/><Relationship Id="rId222" Type="http://schemas.openxmlformats.org/officeDocument/2006/relationships/customXml" Target="../ink/ink120.xml"/><Relationship Id="rId17" Type="http://schemas.openxmlformats.org/officeDocument/2006/relationships/customXml" Target="../ink/ink4.xml"/><Relationship Id="rId38" Type="http://schemas.openxmlformats.org/officeDocument/2006/relationships/customXml" Target="../ink/ink16.xml"/><Relationship Id="rId59" Type="http://schemas.openxmlformats.org/officeDocument/2006/relationships/customXml" Target="../ink/ink27.xml"/><Relationship Id="rId103" Type="http://schemas.openxmlformats.org/officeDocument/2006/relationships/image" Target="../media/image53.png"/><Relationship Id="rId124" Type="http://schemas.openxmlformats.org/officeDocument/2006/relationships/customXml" Target="../ink/ink66.xml"/><Relationship Id="rId70" Type="http://schemas.openxmlformats.org/officeDocument/2006/relationships/customXml" Target="../ink/ink34.xml"/><Relationship Id="rId91" Type="http://schemas.openxmlformats.org/officeDocument/2006/relationships/customXml" Target="../ink/ink46.xml"/><Relationship Id="rId145" Type="http://schemas.openxmlformats.org/officeDocument/2006/relationships/image" Target="../media/image72.png"/><Relationship Id="rId166" Type="http://schemas.openxmlformats.org/officeDocument/2006/relationships/customXml" Target="../ink/ink90.xml"/><Relationship Id="rId187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5.xml"/><Relationship Id="rId233" Type="http://schemas.openxmlformats.org/officeDocument/2006/relationships/image" Target="../media/image112.png"/><Relationship Id="rId28" Type="http://schemas.openxmlformats.org/officeDocument/2006/relationships/image" Target="../media/image23.png"/><Relationship Id="rId49" Type="http://schemas.openxmlformats.org/officeDocument/2006/relationships/customXml" Target="../ink/ink22.xml"/><Relationship Id="rId114" Type="http://schemas.openxmlformats.org/officeDocument/2006/relationships/customXml" Target="../ink/ink60.xml"/><Relationship Id="rId60" Type="http://schemas.openxmlformats.org/officeDocument/2006/relationships/customXml" Target="../ink/ink28.xml"/><Relationship Id="rId81" Type="http://schemas.openxmlformats.org/officeDocument/2006/relationships/image" Target="../media/image46.png"/><Relationship Id="rId135" Type="http://schemas.openxmlformats.org/officeDocument/2006/relationships/customXml" Target="../ink/ink72.xml"/><Relationship Id="rId156" Type="http://schemas.openxmlformats.org/officeDocument/2006/relationships/customXml" Target="../ink/ink84.xml"/><Relationship Id="rId177" Type="http://schemas.openxmlformats.org/officeDocument/2006/relationships/image" Target="../media/image85.png"/><Relationship Id="rId198" Type="http://schemas.openxmlformats.org/officeDocument/2006/relationships/image" Target="../media/image95.png"/><Relationship Id="rId202" Type="http://schemas.openxmlformats.org/officeDocument/2006/relationships/image" Target="../media/image97.png"/><Relationship Id="rId223" Type="http://schemas.openxmlformats.org/officeDocument/2006/relationships/image" Target="../media/image107.png"/><Relationship Id="rId18" Type="http://schemas.openxmlformats.org/officeDocument/2006/relationships/image" Target="../media/image18.png"/><Relationship Id="rId39" Type="http://schemas.openxmlformats.org/officeDocument/2006/relationships/image" Target="../media/image27.png"/><Relationship Id="rId50" Type="http://schemas.openxmlformats.org/officeDocument/2006/relationships/image" Target="../media/image32.png"/><Relationship Id="rId104" Type="http://schemas.openxmlformats.org/officeDocument/2006/relationships/customXml" Target="../ink/ink55.xml"/><Relationship Id="rId125" Type="http://schemas.openxmlformats.org/officeDocument/2006/relationships/image" Target="../media/image63.png"/><Relationship Id="rId146" Type="http://schemas.openxmlformats.org/officeDocument/2006/relationships/customXml" Target="../ink/ink78.xml"/><Relationship Id="rId167" Type="http://schemas.openxmlformats.org/officeDocument/2006/relationships/image" Target="../media/image81.png"/><Relationship Id="rId188" Type="http://schemas.openxmlformats.org/officeDocument/2006/relationships/customXml" Target="../ink/ink102.xml"/><Relationship Id="rId71" Type="http://schemas.openxmlformats.org/officeDocument/2006/relationships/image" Target="../media/image41.png"/><Relationship Id="rId92" Type="http://schemas.openxmlformats.org/officeDocument/2006/relationships/customXml" Target="../ink/ink47.xml"/><Relationship Id="rId213" Type="http://schemas.openxmlformats.org/officeDocument/2006/relationships/image" Target="../media/image102.png"/><Relationship Id="rId234" Type="http://schemas.openxmlformats.org/officeDocument/2006/relationships/customXml" Target="../ink/ink126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0.xml"/><Relationship Id="rId40" Type="http://schemas.openxmlformats.org/officeDocument/2006/relationships/customXml" Target="../ink/ink17.xml"/><Relationship Id="rId115" Type="http://schemas.openxmlformats.org/officeDocument/2006/relationships/image" Target="../media/image59.png"/><Relationship Id="rId136" Type="http://schemas.openxmlformats.org/officeDocument/2006/relationships/image" Target="../media/image68.png"/><Relationship Id="rId157" Type="http://schemas.openxmlformats.org/officeDocument/2006/relationships/image" Target="../media/image77.png"/><Relationship Id="rId178" Type="http://schemas.openxmlformats.org/officeDocument/2006/relationships/customXml" Target="../ink/ink97.xml"/><Relationship Id="rId61" Type="http://schemas.openxmlformats.org/officeDocument/2006/relationships/image" Target="../media/image37.png"/><Relationship Id="rId82" Type="http://schemas.openxmlformats.org/officeDocument/2006/relationships/customXml" Target="../ink/ink40.xml"/><Relationship Id="rId199" Type="http://schemas.openxmlformats.org/officeDocument/2006/relationships/customXml" Target="../ink/ink108.xml"/><Relationship Id="rId203" Type="http://schemas.openxmlformats.org/officeDocument/2006/relationships/customXml" Target="../ink/ink110.xml"/><Relationship Id="rId19" Type="http://schemas.openxmlformats.org/officeDocument/2006/relationships/customXml" Target="../ink/ink5.xml"/><Relationship Id="rId224" Type="http://schemas.openxmlformats.org/officeDocument/2006/relationships/customXml" Target="../ink/ink121.xml"/><Relationship Id="rId30" Type="http://schemas.openxmlformats.org/officeDocument/2006/relationships/customXml" Target="../ink/ink11.xml"/><Relationship Id="rId105" Type="http://schemas.openxmlformats.org/officeDocument/2006/relationships/image" Target="../media/image54.png"/><Relationship Id="rId126" Type="http://schemas.openxmlformats.org/officeDocument/2006/relationships/customXml" Target="../ink/ink67.xml"/><Relationship Id="rId147" Type="http://schemas.openxmlformats.org/officeDocument/2006/relationships/image" Target="../media/image73.png"/><Relationship Id="rId168" Type="http://schemas.openxmlformats.org/officeDocument/2006/relationships/customXml" Target="../ink/ink91.xml"/><Relationship Id="rId51" Type="http://schemas.openxmlformats.org/officeDocument/2006/relationships/customXml" Target="../ink/ink23.xml"/><Relationship Id="rId72" Type="http://schemas.openxmlformats.org/officeDocument/2006/relationships/customXml" Target="../ink/ink35.xml"/><Relationship Id="rId93" Type="http://schemas.openxmlformats.org/officeDocument/2006/relationships/customXml" Target="../ink/ink48.xml"/><Relationship Id="rId189" Type="http://schemas.openxmlformats.org/officeDocument/2006/relationships/image" Target="../media/image91.png"/><Relationship Id="rId3" Type="http://schemas.openxmlformats.org/officeDocument/2006/relationships/image" Target="../media/image7.png"/><Relationship Id="rId214" Type="http://schemas.openxmlformats.org/officeDocument/2006/relationships/customXml" Target="../ink/ink116.xml"/><Relationship Id="rId235" Type="http://schemas.openxmlformats.org/officeDocument/2006/relationships/image" Target="../media/image113.png"/><Relationship Id="rId116" Type="http://schemas.openxmlformats.org/officeDocument/2006/relationships/customXml" Target="../ink/ink61.xml"/><Relationship Id="rId137" Type="http://schemas.openxmlformats.org/officeDocument/2006/relationships/customXml" Target="../ink/ink73.xml"/><Relationship Id="rId158" Type="http://schemas.openxmlformats.org/officeDocument/2006/relationships/customXml" Target="../ink/ink85.xml"/><Relationship Id="rId20" Type="http://schemas.openxmlformats.org/officeDocument/2006/relationships/image" Target="../media/image19.png"/><Relationship Id="rId41" Type="http://schemas.openxmlformats.org/officeDocument/2006/relationships/image" Target="../media/image28.png"/><Relationship Id="rId62" Type="http://schemas.openxmlformats.org/officeDocument/2006/relationships/customXml" Target="../ink/ink29.xml"/><Relationship Id="rId83" Type="http://schemas.openxmlformats.org/officeDocument/2006/relationships/image" Target="../media/image47.png"/><Relationship Id="rId179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customXml" Target="../ink/ink133.xml"/><Relationship Id="rId18" Type="http://schemas.openxmlformats.org/officeDocument/2006/relationships/image" Target="../media/image123.png"/><Relationship Id="rId3" Type="http://schemas.openxmlformats.org/officeDocument/2006/relationships/customXml" Target="../ink/ink128.xml"/><Relationship Id="rId7" Type="http://schemas.openxmlformats.org/officeDocument/2006/relationships/customXml" Target="../ink/ink130.xml"/><Relationship Id="rId12" Type="http://schemas.openxmlformats.org/officeDocument/2006/relationships/image" Target="../media/image120.png"/><Relationship Id="rId17" Type="http://schemas.openxmlformats.org/officeDocument/2006/relationships/customXml" Target="../ink/ink135.xml"/><Relationship Id="rId2" Type="http://schemas.openxmlformats.org/officeDocument/2006/relationships/image" Target="../media/image115.jpg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customXml" Target="../ink/ink132.xml"/><Relationship Id="rId5" Type="http://schemas.openxmlformats.org/officeDocument/2006/relationships/customXml" Target="../ink/ink129.xml"/><Relationship Id="rId15" Type="http://schemas.openxmlformats.org/officeDocument/2006/relationships/customXml" Target="../ink/ink134.xml"/><Relationship Id="rId10" Type="http://schemas.openxmlformats.org/officeDocument/2006/relationships/image" Target="../media/image119.png"/><Relationship Id="rId4" Type="http://schemas.openxmlformats.org/officeDocument/2006/relationships/image" Target="../media/image116.png"/><Relationship Id="rId9" Type="http://schemas.openxmlformats.org/officeDocument/2006/relationships/customXml" Target="../ink/ink131.xml"/><Relationship Id="rId14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6.png"/><Relationship Id="rId299" Type="http://schemas.openxmlformats.org/officeDocument/2006/relationships/customXml" Target="../ink/ink305.xml"/><Relationship Id="rId21" Type="http://schemas.openxmlformats.org/officeDocument/2006/relationships/customXml" Target="../ink/ink146.xml"/><Relationship Id="rId63" Type="http://schemas.openxmlformats.org/officeDocument/2006/relationships/customXml" Target="../ink/ink168.xml"/><Relationship Id="rId159" Type="http://schemas.openxmlformats.org/officeDocument/2006/relationships/image" Target="../media/image192.png"/><Relationship Id="rId324" Type="http://schemas.openxmlformats.org/officeDocument/2006/relationships/image" Target="../media/image262.png"/><Relationship Id="rId170" Type="http://schemas.openxmlformats.org/officeDocument/2006/relationships/image" Target="../media/image196.png"/><Relationship Id="rId226" Type="http://schemas.openxmlformats.org/officeDocument/2006/relationships/image" Target="../media/image221.png"/><Relationship Id="rId268" Type="http://schemas.openxmlformats.org/officeDocument/2006/relationships/customXml" Target="../ink/ink288.xml"/><Relationship Id="rId32" Type="http://schemas.openxmlformats.org/officeDocument/2006/relationships/customXml" Target="../ink/ink152.xml"/><Relationship Id="rId74" Type="http://schemas.openxmlformats.org/officeDocument/2006/relationships/image" Target="../media/image159.png"/><Relationship Id="rId128" Type="http://schemas.openxmlformats.org/officeDocument/2006/relationships/customXml" Target="../ink/ink205.xml"/><Relationship Id="rId335" Type="http://schemas.openxmlformats.org/officeDocument/2006/relationships/customXml" Target="../ink/ink328.xml"/><Relationship Id="rId5" Type="http://schemas.openxmlformats.org/officeDocument/2006/relationships/customXml" Target="../ink/ink137.xml"/><Relationship Id="rId181" Type="http://schemas.openxmlformats.org/officeDocument/2006/relationships/customXml" Target="../ink/ink238.xml"/><Relationship Id="rId237" Type="http://schemas.openxmlformats.org/officeDocument/2006/relationships/customXml" Target="../ink/ink270.xml"/><Relationship Id="rId279" Type="http://schemas.openxmlformats.org/officeDocument/2006/relationships/customXml" Target="../ink/ink294.xml"/><Relationship Id="rId43" Type="http://schemas.openxmlformats.org/officeDocument/2006/relationships/image" Target="../media/image144.png"/><Relationship Id="rId139" Type="http://schemas.openxmlformats.org/officeDocument/2006/relationships/image" Target="../media/image184.png"/><Relationship Id="rId290" Type="http://schemas.openxmlformats.org/officeDocument/2006/relationships/customXml" Target="../ink/ink300.xml"/><Relationship Id="rId304" Type="http://schemas.openxmlformats.org/officeDocument/2006/relationships/customXml" Target="../ink/ink307.xml"/><Relationship Id="rId85" Type="http://schemas.openxmlformats.org/officeDocument/2006/relationships/image" Target="../media/image164.png"/><Relationship Id="rId150" Type="http://schemas.openxmlformats.org/officeDocument/2006/relationships/image" Target="../media/image188.png"/><Relationship Id="rId192" Type="http://schemas.openxmlformats.org/officeDocument/2006/relationships/customXml" Target="../ink/ink244.xml"/><Relationship Id="rId206" Type="http://schemas.openxmlformats.org/officeDocument/2006/relationships/customXml" Target="../ink/ink252.xml"/><Relationship Id="rId248" Type="http://schemas.openxmlformats.org/officeDocument/2006/relationships/customXml" Target="../ink/ink278.xml"/><Relationship Id="rId12" Type="http://schemas.openxmlformats.org/officeDocument/2006/relationships/image" Target="../media/image130.png"/><Relationship Id="rId108" Type="http://schemas.openxmlformats.org/officeDocument/2006/relationships/customXml" Target="../ink/ink195.xml"/><Relationship Id="rId315" Type="http://schemas.openxmlformats.org/officeDocument/2006/relationships/customXml" Target="../ink/ink315.xml"/><Relationship Id="rId54" Type="http://schemas.openxmlformats.org/officeDocument/2006/relationships/image" Target="../media/image149.png"/><Relationship Id="rId96" Type="http://schemas.openxmlformats.org/officeDocument/2006/relationships/customXml" Target="../ink/ink187.xml"/><Relationship Id="rId161" Type="http://schemas.openxmlformats.org/officeDocument/2006/relationships/image" Target="../media/image193.png"/><Relationship Id="rId217" Type="http://schemas.openxmlformats.org/officeDocument/2006/relationships/customXml" Target="../ink/ink258.xml"/><Relationship Id="rId259" Type="http://schemas.openxmlformats.org/officeDocument/2006/relationships/image" Target="../media/image234.png"/><Relationship Id="rId23" Type="http://schemas.openxmlformats.org/officeDocument/2006/relationships/customXml" Target="../ink/ink147.xml"/><Relationship Id="rId119" Type="http://schemas.openxmlformats.org/officeDocument/2006/relationships/image" Target="../media/image177.png"/><Relationship Id="rId270" Type="http://schemas.openxmlformats.org/officeDocument/2006/relationships/customXml" Target="../ink/ink289.xml"/><Relationship Id="rId326" Type="http://schemas.openxmlformats.org/officeDocument/2006/relationships/customXml" Target="../ink/ink322.xml"/><Relationship Id="rId65" Type="http://schemas.openxmlformats.org/officeDocument/2006/relationships/customXml" Target="../ink/ink169.xml"/><Relationship Id="rId130" Type="http://schemas.openxmlformats.org/officeDocument/2006/relationships/customXml" Target="../ink/ink207.xml"/><Relationship Id="rId172" Type="http://schemas.openxmlformats.org/officeDocument/2006/relationships/image" Target="../media/image197.png"/><Relationship Id="rId228" Type="http://schemas.openxmlformats.org/officeDocument/2006/relationships/image" Target="../media/image222.png"/><Relationship Id="rId281" Type="http://schemas.openxmlformats.org/officeDocument/2006/relationships/customXml" Target="../ink/ink295.xml"/><Relationship Id="rId337" Type="http://schemas.openxmlformats.org/officeDocument/2006/relationships/customXml" Target="../ink/ink330.xml"/><Relationship Id="rId34" Type="http://schemas.openxmlformats.org/officeDocument/2006/relationships/customXml" Target="../ink/ink153.xml"/><Relationship Id="rId76" Type="http://schemas.openxmlformats.org/officeDocument/2006/relationships/image" Target="../media/image160.png"/><Relationship Id="rId141" Type="http://schemas.openxmlformats.org/officeDocument/2006/relationships/image" Target="../media/image185.png"/><Relationship Id="rId7" Type="http://schemas.openxmlformats.org/officeDocument/2006/relationships/customXml" Target="../ink/ink138.xml"/><Relationship Id="rId183" Type="http://schemas.openxmlformats.org/officeDocument/2006/relationships/customXml" Target="../ink/ink239.xml"/><Relationship Id="rId239" Type="http://schemas.openxmlformats.org/officeDocument/2006/relationships/image" Target="../media/image226.png"/><Relationship Id="rId250" Type="http://schemas.openxmlformats.org/officeDocument/2006/relationships/customXml" Target="../ink/ink279.xml"/><Relationship Id="rId292" Type="http://schemas.openxmlformats.org/officeDocument/2006/relationships/image" Target="../media/image249.png"/><Relationship Id="rId306" Type="http://schemas.openxmlformats.org/officeDocument/2006/relationships/customXml" Target="../ink/ink308.xml"/><Relationship Id="rId45" Type="http://schemas.openxmlformats.org/officeDocument/2006/relationships/image" Target="../media/image145.png"/><Relationship Id="rId87" Type="http://schemas.openxmlformats.org/officeDocument/2006/relationships/image" Target="../media/image165.png"/><Relationship Id="rId110" Type="http://schemas.openxmlformats.org/officeDocument/2006/relationships/customXml" Target="../ink/ink196.xml"/><Relationship Id="rId152" Type="http://schemas.openxmlformats.org/officeDocument/2006/relationships/image" Target="../media/image189.png"/><Relationship Id="rId194" Type="http://schemas.openxmlformats.org/officeDocument/2006/relationships/customXml" Target="../ink/ink245.xml"/><Relationship Id="rId208" Type="http://schemas.openxmlformats.org/officeDocument/2006/relationships/customXml" Target="../ink/ink253.xml"/><Relationship Id="rId240" Type="http://schemas.openxmlformats.org/officeDocument/2006/relationships/customXml" Target="../ink/ink272.xml"/><Relationship Id="rId261" Type="http://schemas.openxmlformats.org/officeDocument/2006/relationships/image" Target="../media/image235.png"/><Relationship Id="rId14" Type="http://schemas.openxmlformats.org/officeDocument/2006/relationships/image" Target="../media/image131.png"/><Relationship Id="rId35" Type="http://schemas.openxmlformats.org/officeDocument/2006/relationships/image" Target="../media/image140.png"/><Relationship Id="rId56" Type="http://schemas.openxmlformats.org/officeDocument/2006/relationships/image" Target="../media/image150.png"/><Relationship Id="rId77" Type="http://schemas.openxmlformats.org/officeDocument/2006/relationships/customXml" Target="../ink/ink175.xml"/><Relationship Id="rId100" Type="http://schemas.openxmlformats.org/officeDocument/2006/relationships/image" Target="../media/image169.png"/><Relationship Id="rId282" Type="http://schemas.openxmlformats.org/officeDocument/2006/relationships/image" Target="../media/image245.png"/><Relationship Id="rId317" Type="http://schemas.openxmlformats.org/officeDocument/2006/relationships/image" Target="../media/image259.png"/><Relationship Id="rId338" Type="http://schemas.openxmlformats.org/officeDocument/2006/relationships/image" Target="../media/image266.png"/><Relationship Id="rId8" Type="http://schemas.openxmlformats.org/officeDocument/2006/relationships/image" Target="../media/image128.png"/><Relationship Id="rId98" Type="http://schemas.openxmlformats.org/officeDocument/2006/relationships/customXml" Target="../ink/ink188.xml"/><Relationship Id="rId121" Type="http://schemas.openxmlformats.org/officeDocument/2006/relationships/image" Target="../media/image178.png"/><Relationship Id="rId142" Type="http://schemas.openxmlformats.org/officeDocument/2006/relationships/customXml" Target="../ink/ink215.xml"/><Relationship Id="rId163" Type="http://schemas.openxmlformats.org/officeDocument/2006/relationships/image" Target="../media/image194.png"/><Relationship Id="rId184" Type="http://schemas.openxmlformats.org/officeDocument/2006/relationships/customXml" Target="../ink/ink240.xml"/><Relationship Id="rId219" Type="http://schemas.openxmlformats.org/officeDocument/2006/relationships/customXml" Target="../ink/ink259.xml"/><Relationship Id="rId230" Type="http://schemas.openxmlformats.org/officeDocument/2006/relationships/image" Target="../media/image223.png"/><Relationship Id="rId251" Type="http://schemas.openxmlformats.org/officeDocument/2006/relationships/image" Target="../media/image230.png"/><Relationship Id="rId25" Type="http://schemas.openxmlformats.org/officeDocument/2006/relationships/image" Target="../media/image135.png"/><Relationship Id="rId46" Type="http://schemas.openxmlformats.org/officeDocument/2006/relationships/customXml" Target="../ink/ink159.xml"/><Relationship Id="rId67" Type="http://schemas.openxmlformats.org/officeDocument/2006/relationships/customXml" Target="../ink/ink170.xml"/><Relationship Id="rId272" Type="http://schemas.openxmlformats.org/officeDocument/2006/relationships/customXml" Target="../ink/ink290.xml"/><Relationship Id="rId293" Type="http://schemas.openxmlformats.org/officeDocument/2006/relationships/customXml" Target="../ink/ink302.xml"/><Relationship Id="rId307" Type="http://schemas.openxmlformats.org/officeDocument/2006/relationships/customXml" Target="../ink/ink309.xml"/><Relationship Id="rId328" Type="http://schemas.openxmlformats.org/officeDocument/2006/relationships/customXml" Target="../ink/ink323.xml"/><Relationship Id="rId88" Type="http://schemas.openxmlformats.org/officeDocument/2006/relationships/customXml" Target="../ink/ink181.xml"/><Relationship Id="rId111" Type="http://schemas.openxmlformats.org/officeDocument/2006/relationships/image" Target="../media/image173.png"/><Relationship Id="rId132" Type="http://schemas.openxmlformats.org/officeDocument/2006/relationships/customXml" Target="../ink/ink209.xml"/><Relationship Id="rId153" Type="http://schemas.openxmlformats.org/officeDocument/2006/relationships/customXml" Target="../ink/ink222.xml"/><Relationship Id="rId174" Type="http://schemas.openxmlformats.org/officeDocument/2006/relationships/image" Target="../media/image198.png"/><Relationship Id="rId195" Type="http://schemas.openxmlformats.org/officeDocument/2006/relationships/customXml" Target="../ink/ink246.xml"/><Relationship Id="rId209" Type="http://schemas.openxmlformats.org/officeDocument/2006/relationships/image" Target="../media/image214.png"/><Relationship Id="rId220" Type="http://schemas.openxmlformats.org/officeDocument/2006/relationships/image" Target="../media/image219.png"/><Relationship Id="rId241" Type="http://schemas.openxmlformats.org/officeDocument/2006/relationships/customXml" Target="../ink/ink273.xml"/><Relationship Id="rId15" Type="http://schemas.openxmlformats.org/officeDocument/2006/relationships/customXml" Target="../ink/ink142.xml"/><Relationship Id="rId36" Type="http://schemas.openxmlformats.org/officeDocument/2006/relationships/customXml" Target="../ink/ink154.xml"/><Relationship Id="rId57" Type="http://schemas.openxmlformats.org/officeDocument/2006/relationships/customXml" Target="../ink/ink165.xml"/><Relationship Id="rId262" Type="http://schemas.openxmlformats.org/officeDocument/2006/relationships/customXml" Target="../ink/ink285.xml"/><Relationship Id="rId283" Type="http://schemas.openxmlformats.org/officeDocument/2006/relationships/customXml" Target="../ink/ink296.xml"/><Relationship Id="rId318" Type="http://schemas.openxmlformats.org/officeDocument/2006/relationships/customXml" Target="../ink/ink317.xml"/><Relationship Id="rId339" Type="http://schemas.openxmlformats.org/officeDocument/2006/relationships/customXml" Target="../ink/ink331.xml"/><Relationship Id="rId78" Type="http://schemas.openxmlformats.org/officeDocument/2006/relationships/image" Target="../media/image161.png"/><Relationship Id="rId99" Type="http://schemas.openxmlformats.org/officeDocument/2006/relationships/customXml" Target="../ink/ink189.xml"/><Relationship Id="rId101" Type="http://schemas.openxmlformats.org/officeDocument/2006/relationships/customXml" Target="../ink/ink190.xml"/><Relationship Id="rId122" Type="http://schemas.openxmlformats.org/officeDocument/2006/relationships/customXml" Target="../ink/ink202.xml"/><Relationship Id="rId143" Type="http://schemas.openxmlformats.org/officeDocument/2006/relationships/image" Target="../media/image186.png"/><Relationship Id="rId164" Type="http://schemas.openxmlformats.org/officeDocument/2006/relationships/customXml" Target="../ink/ink228.xml"/><Relationship Id="rId185" Type="http://schemas.openxmlformats.org/officeDocument/2006/relationships/image" Target="../media/image203.png"/><Relationship Id="rId9" Type="http://schemas.openxmlformats.org/officeDocument/2006/relationships/customXml" Target="../ink/ink139.xml"/><Relationship Id="rId210" Type="http://schemas.openxmlformats.org/officeDocument/2006/relationships/customXml" Target="../ink/ink254.xml"/><Relationship Id="rId26" Type="http://schemas.openxmlformats.org/officeDocument/2006/relationships/customXml" Target="../ink/ink149.xml"/><Relationship Id="rId231" Type="http://schemas.openxmlformats.org/officeDocument/2006/relationships/customXml" Target="../ink/ink266.xml"/><Relationship Id="rId252" Type="http://schemas.openxmlformats.org/officeDocument/2006/relationships/customXml" Target="../ink/ink280.xml"/><Relationship Id="rId273" Type="http://schemas.openxmlformats.org/officeDocument/2006/relationships/image" Target="../media/image241.png"/><Relationship Id="rId294" Type="http://schemas.openxmlformats.org/officeDocument/2006/relationships/image" Target="../media/image250.png"/><Relationship Id="rId308" Type="http://schemas.openxmlformats.org/officeDocument/2006/relationships/customXml" Target="../ink/ink310.xml"/><Relationship Id="rId329" Type="http://schemas.openxmlformats.org/officeDocument/2006/relationships/customXml" Target="../ink/ink324.xml"/><Relationship Id="rId47" Type="http://schemas.openxmlformats.org/officeDocument/2006/relationships/image" Target="../media/image146.png"/><Relationship Id="rId68" Type="http://schemas.openxmlformats.org/officeDocument/2006/relationships/image" Target="../media/image156.png"/><Relationship Id="rId89" Type="http://schemas.openxmlformats.org/officeDocument/2006/relationships/customXml" Target="../ink/ink182.xml"/><Relationship Id="rId112" Type="http://schemas.openxmlformats.org/officeDocument/2006/relationships/customXml" Target="../ink/ink197.xml"/><Relationship Id="rId133" Type="http://schemas.openxmlformats.org/officeDocument/2006/relationships/customXml" Target="../ink/ink210.xml"/><Relationship Id="rId154" Type="http://schemas.openxmlformats.org/officeDocument/2006/relationships/image" Target="../media/image190.png"/><Relationship Id="rId175" Type="http://schemas.openxmlformats.org/officeDocument/2006/relationships/customXml" Target="../ink/ink235.xml"/><Relationship Id="rId340" Type="http://schemas.openxmlformats.org/officeDocument/2006/relationships/image" Target="../media/image267.png"/><Relationship Id="rId196" Type="http://schemas.openxmlformats.org/officeDocument/2006/relationships/customXml" Target="../ink/ink247.xml"/><Relationship Id="rId200" Type="http://schemas.openxmlformats.org/officeDocument/2006/relationships/customXml" Target="../ink/ink249.xml"/><Relationship Id="rId16" Type="http://schemas.openxmlformats.org/officeDocument/2006/relationships/customXml" Target="../ink/ink143.xml"/><Relationship Id="rId221" Type="http://schemas.openxmlformats.org/officeDocument/2006/relationships/customXml" Target="../ink/ink260.xml"/><Relationship Id="rId242" Type="http://schemas.openxmlformats.org/officeDocument/2006/relationships/customXml" Target="../ink/ink274.xml"/><Relationship Id="rId263" Type="http://schemas.openxmlformats.org/officeDocument/2006/relationships/image" Target="../media/image236.png"/><Relationship Id="rId284" Type="http://schemas.openxmlformats.org/officeDocument/2006/relationships/image" Target="../media/image246.png"/><Relationship Id="rId319" Type="http://schemas.openxmlformats.org/officeDocument/2006/relationships/customXml" Target="../ink/ink318.xml"/><Relationship Id="rId37" Type="http://schemas.openxmlformats.org/officeDocument/2006/relationships/image" Target="../media/image141.png"/><Relationship Id="rId58" Type="http://schemas.openxmlformats.org/officeDocument/2006/relationships/image" Target="../media/image151.png"/><Relationship Id="rId79" Type="http://schemas.openxmlformats.org/officeDocument/2006/relationships/customXml" Target="../ink/ink176.xml"/><Relationship Id="rId102" Type="http://schemas.openxmlformats.org/officeDocument/2006/relationships/customXml" Target="../ink/ink191.xml"/><Relationship Id="rId123" Type="http://schemas.openxmlformats.org/officeDocument/2006/relationships/image" Target="../media/image179.png"/><Relationship Id="rId144" Type="http://schemas.openxmlformats.org/officeDocument/2006/relationships/customXml" Target="../ink/ink216.xml"/><Relationship Id="rId330" Type="http://schemas.openxmlformats.org/officeDocument/2006/relationships/customXml" Target="../ink/ink325.xml"/><Relationship Id="rId90" Type="http://schemas.openxmlformats.org/officeDocument/2006/relationships/image" Target="../media/image166.png"/><Relationship Id="rId165" Type="http://schemas.openxmlformats.org/officeDocument/2006/relationships/image" Target="../media/image195.png"/><Relationship Id="rId186" Type="http://schemas.openxmlformats.org/officeDocument/2006/relationships/customXml" Target="../ink/ink241.xml"/><Relationship Id="rId211" Type="http://schemas.openxmlformats.org/officeDocument/2006/relationships/customXml" Target="../ink/ink255.xml"/><Relationship Id="rId232" Type="http://schemas.openxmlformats.org/officeDocument/2006/relationships/customXml" Target="../ink/ink267.xml"/><Relationship Id="rId253" Type="http://schemas.openxmlformats.org/officeDocument/2006/relationships/image" Target="../media/image231.png"/><Relationship Id="rId274" Type="http://schemas.openxmlformats.org/officeDocument/2006/relationships/customXml" Target="../ink/ink291.xml"/><Relationship Id="rId295" Type="http://schemas.openxmlformats.org/officeDocument/2006/relationships/customXml" Target="../ink/ink303.xml"/><Relationship Id="rId309" Type="http://schemas.openxmlformats.org/officeDocument/2006/relationships/customXml" Target="../ink/ink311.xml"/><Relationship Id="rId27" Type="http://schemas.openxmlformats.org/officeDocument/2006/relationships/image" Target="../media/image136.png"/><Relationship Id="rId48" Type="http://schemas.openxmlformats.org/officeDocument/2006/relationships/customXml" Target="../ink/ink160.xml"/><Relationship Id="rId69" Type="http://schemas.openxmlformats.org/officeDocument/2006/relationships/customXml" Target="../ink/ink171.xml"/><Relationship Id="rId113" Type="http://schemas.openxmlformats.org/officeDocument/2006/relationships/image" Target="../media/image174.png"/><Relationship Id="rId134" Type="http://schemas.openxmlformats.org/officeDocument/2006/relationships/customXml" Target="../ink/ink211.xml"/><Relationship Id="rId320" Type="http://schemas.openxmlformats.org/officeDocument/2006/relationships/image" Target="../media/image260.png"/><Relationship Id="rId80" Type="http://schemas.openxmlformats.org/officeDocument/2006/relationships/image" Target="../media/image162.png"/><Relationship Id="rId155" Type="http://schemas.openxmlformats.org/officeDocument/2006/relationships/customXml" Target="../ink/ink223.xml"/><Relationship Id="rId176" Type="http://schemas.openxmlformats.org/officeDocument/2006/relationships/image" Target="../media/image199.png"/><Relationship Id="rId197" Type="http://schemas.openxmlformats.org/officeDocument/2006/relationships/image" Target="../media/image208.png"/><Relationship Id="rId341" Type="http://schemas.openxmlformats.org/officeDocument/2006/relationships/customXml" Target="../ink/ink332.xml"/><Relationship Id="rId201" Type="http://schemas.openxmlformats.org/officeDocument/2006/relationships/image" Target="../media/image210.png"/><Relationship Id="rId222" Type="http://schemas.openxmlformats.org/officeDocument/2006/relationships/image" Target="../media/image220.png"/><Relationship Id="rId243" Type="http://schemas.openxmlformats.org/officeDocument/2006/relationships/customXml" Target="../ink/ink275.xml"/><Relationship Id="rId264" Type="http://schemas.openxmlformats.org/officeDocument/2006/relationships/customXml" Target="../ink/ink286.xml"/><Relationship Id="rId285" Type="http://schemas.openxmlformats.org/officeDocument/2006/relationships/customXml" Target="../ink/ink297.xml"/><Relationship Id="rId17" Type="http://schemas.openxmlformats.org/officeDocument/2006/relationships/customXml" Target="../ink/ink144.xml"/><Relationship Id="rId38" Type="http://schemas.openxmlformats.org/officeDocument/2006/relationships/customXml" Target="../ink/ink155.xml"/><Relationship Id="rId59" Type="http://schemas.openxmlformats.org/officeDocument/2006/relationships/customXml" Target="../ink/ink166.xml"/><Relationship Id="rId103" Type="http://schemas.openxmlformats.org/officeDocument/2006/relationships/image" Target="../media/image170.png"/><Relationship Id="rId124" Type="http://schemas.openxmlformats.org/officeDocument/2006/relationships/customXml" Target="../ink/ink203.xml"/><Relationship Id="rId310" Type="http://schemas.openxmlformats.org/officeDocument/2006/relationships/image" Target="../media/image257.png"/><Relationship Id="rId70" Type="http://schemas.openxmlformats.org/officeDocument/2006/relationships/image" Target="../media/image157.png"/><Relationship Id="rId91" Type="http://schemas.openxmlformats.org/officeDocument/2006/relationships/customXml" Target="../ink/ink183.xml"/><Relationship Id="rId145" Type="http://schemas.openxmlformats.org/officeDocument/2006/relationships/image" Target="../media/image187.png"/><Relationship Id="rId166" Type="http://schemas.openxmlformats.org/officeDocument/2006/relationships/customXml" Target="../ink/ink229.xml"/><Relationship Id="rId187" Type="http://schemas.openxmlformats.org/officeDocument/2006/relationships/image" Target="../media/image204.png"/><Relationship Id="rId331" Type="http://schemas.openxmlformats.org/officeDocument/2006/relationships/customXml" Target="../ink/ink326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15.png"/><Relationship Id="rId233" Type="http://schemas.openxmlformats.org/officeDocument/2006/relationships/image" Target="../media/image224.png"/><Relationship Id="rId254" Type="http://schemas.openxmlformats.org/officeDocument/2006/relationships/customXml" Target="../ink/ink281.xml"/><Relationship Id="rId28" Type="http://schemas.openxmlformats.org/officeDocument/2006/relationships/customXml" Target="../ink/ink150.xml"/><Relationship Id="rId49" Type="http://schemas.openxmlformats.org/officeDocument/2006/relationships/customXml" Target="../ink/ink161.xml"/><Relationship Id="rId114" Type="http://schemas.openxmlformats.org/officeDocument/2006/relationships/customXml" Target="../ink/ink198.xml"/><Relationship Id="rId275" Type="http://schemas.openxmlformats.org/officeDocument/2006/relationships/image" Target="../media/image242.png"/><Relationship Id="rId296" Type="http://schemas.openxmlformats.org/officeDocument/2006/relationships/image" Target="../media/image251.png"/><Relationship Id="rId300" Type="http://schemas.openxmlformats.org/officeDocument/2006/relationships/image" Target="../media/image253.png"/><Relationship Id="rId60" Type="http://schemas.openxmlformats.org/officeDocument/2006/relationships/image" Target="../media/image152.png"/><Relationship Id="rId81" Type="http://schemas.openxmlformats.org/officeDocument/2006/relationships/customXml" Target="../ink/ink177.xml"/><Relationship Id="rId135" Type="http://schemas.openxmlformats.org/officeDocument/2006/relationships/image" Target="../media/image182.png"/><Relationship Id="rId156" Type="http://schemas.openxmlformats.org/officeDocument/2006/relationships/customXml" Target="../ink/ink224.xml"/><Relationship Id="rId177" Type="http://schemas.openxmlformats.org/officeDocument/2006/relationships/customXml" Target="../ink/ink236.xml"/><Relationship Id="rId198" Type="http://schemas.openxmlformats.org/officeDocument/2006/relationships/customXml" Target="../ink/ink248.xml"/><Relationship Id="rId321" Type="http://schemas.openxmlformats.org/officeDocument/2006/relationships/customXml" Target="../ink/ink319.xml"/><Relationship Id="rId342" Type="http://schemas.openxmlformats.org/officeDocument/2006/relationships/image" Target="../media/image268.png"/><Relationship Id="rId202" Type="http://schemas.openxmlformats.org/officeDocument/2006/relationships/customXml" Target="../ink/ink250.xml"/><Relationship Id="rId223" Type="http://schemas.openxmlformats.org/officeDocument/2006/relationships/customXml" Target="../ink/ink261.xml"/><Relationship Id="rId244" Type="http://schemas.openxmlformats.org/officeDocument/2006/relationships/image" Target="../media/image227.png"/><Relationship Id="rId18" Type="http://schemas.openxmlformats.org/officeDocument/2006/relationships/image" Target="../media/image132.png"/><Relationship Id="rId39" Type="http://schemas.openxmlformats.org/officeDocument/2006/relationships/image" Target="../media/image142.png"/><Relationship Id="rId265" Type="http://schemas.openxmlformats.org/officeDocument/2006/relationships/image" Target="../media/image237.png"/><Relationship Id="rId286" Type="http://schemas.openxmlformats.org/officeDocument/2006/relationships/customXml" Target="../ink/ink298.xml"/><Relationship Id="rId50" Type="http://schemas.openxmlformats.org/officeDocument/2006/relationships/image" Target="../media/image147.png"/><Relationship Id="rId104" Type="http://schemas.openxmlformats.org/officeDocument/2006/relationships/customXml" Target="../ink/ink192.xml"/><Relationship Id="rId125" Type="http://schemas.openxmlformats.org/officeDocument/2006/relationships/image" Target="../media/image180.png"/><Relationship Id="rId146" Type="http://schemas.openxmlformats.org/officeDocument/2006/relationships/customXml" Target="../ink/ink217.xml"/><Relationship Id="rId167" Type="http://schemas.openxmlformats.org/officeDocument/2006/relationships/customXml" Target="../ink/ink230.xml"/><Relationship Id="rId188" Type="http://schemas.openxmlformats.org/officeDocument/2006/relationships/customXml" Target="../ink/ink242.xml"/><Relationship Id="rId311" Type="http://schemas.openxmlformats.org/officeDocument/2006/relationships/customXml" Target="../ink/ink312.xml"/><Relationship Id="rId332" Type="http://schemas.openxmlformats.org/officeDocument/2006/relationships/image" Target="../media/image264.png"/><Relationship Id="rId71" Type="http://schemas.openxmlformats.org/officeDocument/2006/relationships/customXml" Target="../ink/ink172.xml"/><Relationship Id="rId92" Type="http://schemas.openxmlformats.org/officeDocument/2006/relationships/customXml" Target="../ink/ink184.xml"/><Relationship Id="rId213" Type="http://schemas.openxmlformats.org/officeDocument/2006/relationships/customXml" Target="../ink/ink256.xml"/><Relationship Id="rId234" Type="http://schemas.openxmlformats.org/officeDocument/2006/relationships/customXml" Target="../ink/ink268.xml"/><Relationship Id="rId2" Type="http://schemas.openxmlformats.org/officeDocument/2006/relationships/image" Target="../media/image125.png"/><Relationship Id="rId29" Type="http://schemas.openxmlformats.org/officeDocument/2006/relationships/image" Target="../media/image137.png"/><Relationship Id="rId255" Type="http://schemas.openxmlformats.org/officeDocument/2006/relationships/image" Target="../media/image232.png"/><Relationship Id="rId276" Type="http://schemas.openxmlformats.org/officeDocument/2006/relationships/customXml" Target="../ink/ink292.xml"/><Relationship Id="rId297" Type="http://schemas.openxmlformats.org/officeDocument/2006/relationships/customXml" Target="../ink/ink304.xml"/><Relationship Id="rId40" Type="http://schemas.openxmlformats.org/officeDocument/2006/relationships/customXml" Target="../ink/ink156.xml"/><Relationship Id="rId115" Type="http://schemas.openxmlformats.org/officeDocument/2006/relationships/image" Target="../media/image175.png"/><Relationship Id="rId136" Type="http://schemas.openxmlformats.org/officeDocument/2006/relationships/customXml" Target="../ink/ink212.xml"/><Relationship Id="rId157" Type="http://schemas.openxmlformats.org/officeDocument/2006/relationships/image" Target="../media/image191.png"/><Relationship Id="rId178" Type="http://schemas.openxmlformats.org/officeDocument/2006/relationships/image" Target="../media/image200.png"/><Relationship Id="rId301" Type="http://schemas.openxmlformats.org/officeDocument/2006/relationships/image" Target="../media/image254.png"/><Relationship Id="rId322" Type="http://schemas.openxmlformats.org/officeDocument/2006/relationships/image" Target="../media/image261.png"/><Relationship Id="rId343" Type="http://schemas.openxmlformats.org/officeDocument/2006/relationships/image" Target="../media/image269.png"/><Relationship Id="rId61" Type="http://schemas.openxmlformats.org/officeDocument/2006/relationships/customXml" Target="../ink/ink167.xml"/><Relationship Id="rId82" Type="http://schemas.openxmlformats.org/officeDocument/2006/relationships/customXml" Target="../ink/ink178.xml"/><Relationship Id="rId199" Type="http://schemas.openxmlformats.org/officeDocument/2006/relationships/image" Target="../media/image209.png"/><Relationship Id="rId203" Type="http://schemas.openxmlformats.org/officeDocument/2006/relationships/image" Target="../media/image211.png"/><Relationship Id="rId19" Type="http://schemas.openxmlformats.org/officeDocument/2006/relationships/customXml" Target="../ink/ink145.xml"/><Relationship Id="rId224" Type="http://schemas.openxmlformats.org/officeDocument/2006/relationships/customXml" Target="../ink/ink262.xml"/><Relationship Id="rId245" Type="http://schemas.openxmlformats.org/officeDocument/2006/relationships/customXml" Target="../ink/ink276.xml"/><Relationship Id="rId266" Type="http://schemas.openxmlformats.org/officeDocument/2006/relationships/customXml" Target="../ink/ink287.xml"/><Relationship Id="rId287" Type="http://schemas.openxmlformats.org/officeDocument/2006/relationships/image" Target="../media/image247.png"/><Relationship Id="rId30" Type="http://schemas.openxmlformats.org/officeDocument/2006/relationships/customXml" Target="../ink/ink151.xml"/><Relationship Id="rId105" Type="http://schemas.openxmlformats.org/officeDocument/2006/relationships/customXml" Target="../ink/ink193.xml"/><Relationship Id="rId126" Type="http://schemas.openxmlformats.org/officeDocument/2006/relationships/customXml" Target="../ink/ink204.xml"/><Relationship Id="rId147" Type="http://schemas.openxmlformats.org/officeDocument/2006/relationships/customXml" Target="../ink/ink218.xml"/><Relationship Id="rId168" Type="http://schemas.openxmlformats.org/officeDocument/2006/relationships/customXml" Target="../ink/ink231.xml"/><Relationship Id="rId312" Type="http://schemas.openxmlformats.org/officeDocument/2006/relationships/customXml" Target="../ink/ink313.xml"/><Relationship Id="rId333" Type="http://schemas.openxmlformats.org/officeDocument/2006/relationships/customXml" Target="../ink/ink327.xml"/><Relationship Id="rId51" Type="http://schemas.openxmlformats.org/officeDocument/2006/relationships/customXml" Target="../ink/ink162.xml"/><Relationship Id="rId72" Type="http://schemas.openxmlformats.org/officeDocument/2006/relationships/image" Target="../media/image158.png"/><Relationship Id="rId93" Type="http://schemas.openxmlformats.org/officeDocument/2006/relationships/customXml" Target="../ink/ink185.xml"/><Relationship Id="rId189" Type="http://schemas.openxmlformats.org/officeDocument/2006/relationships/image" Target="../media/image205.png"/><Relationship Id="rId3" Type="http://schemas.openxmlformats.org/officeDocument/2006/relationships/customXml" Target="../ink/ink136.xml"/><Relationship Id="rId214" Type="http://schemas.openxmlformats.org/officeDocument/2006/relationships/image" Target="../media/image216.png"/><Relationship Id="rId235" Type="http://schemas.openxmlformats.org/officeDocument/2006/relationships/image" Target="../media/image225.png"/><Relationship Id="rId256" Type="http://schemas.openxmlformats.org/officeDocument/2006/relationships/customXml" Target="../ink/ink282.xml"/><Relationship Id="rId277" Type="http://schemas.openxmlformats.org/officeDocument/2006/relationships/customXml" Target="../ink/ink293.xml"/><Relationship Id="rId298" Type="http://schemas.openxmlformats.org/officeDocument/2006/relationships/image" Target="../media/image252.png"/><Relationship Id="rId116" Type="http://schemas.openxmlformats.org/officeDocument/2006/relationships/customXml" Target="../ink/ink199.xml"/><Relationship Id="rId137" Type="http://schemas.openxmlformats.org/officeDocument/2006/relationships/image" Target="../media/image183.png"/><Relationship Id="rId158" Type="http://schemas.openxmlformats.org/officeDocument/2006/relationships/customXml" Target="../ink/ink225.xml"/><Relationship Id="rId302" Type="http://schemas.openxmlformats.org/officeDocument/2006/relationships/customXml" Target="../ink/ink306.xml"/><Relationship Id="rId323" Type="http://schemas.openxmlformats.org/officeDocument/2006/relationships/customXml" Target="../ink/ink320.xml"/><Relationship Id="rId20" Type="http://schemas.openxmlformats.org/officeDocument/2006/relationships/image" Target="../media/image133.png"/><Relationship Id="rId41" Type="http://schemas.openxmlformats.org/officeDocument/2006/relationships/image" Target="../media/image143.png"/><Relationship Id="rId62" Type="http://schemas.openxmlformats.org/officeDocument/2006/relationships/image" Target="../media/image153.png"/><Relationship Id="rId83" Type="http://schemas.openxmlformats.org/officeDocument/2006/relationships/image" Target="../media/image163.png"/><Relationship Id="rId179" Type="http://schemas.openxmlformats.org/officeDocument/2006/relationships/customXml" Target="../ink/ink237.xml"/><Relationship Id="rId190" Type="http://schemas.openxmlformats.org/officeDocument/2006/relationships/customXml" Target="../ink/ink243.xml"/><Relationship Id="rId204" Type="http://schemas.openxmlformats.org/officeDocument/2006/relationships/customXml" Target="../ink/ink251.xml"/><Relationship Id="rId225" Type="http://schemas.openxmlformats.org/officeDocument/2006/relationships/customXml" Target="../ink/ink263.xml"/><Relationship Id="rId246" Type="http://schemas.openxmlformats.org/officeDocument/2006/relationships/image" Target="../media/image228.png"/><Relationship Id="rId267" Type="http://schemas.openxmlformats.org/officeDocument/2006/relationships/image" Target="../media/image238.png"/><Relationship Id="rId288" Type="http://schemas.openxmlformats.org/officeDocument/2006/relationships/customXml" Target="../ink/ink299.xml"/><Relationship Id="rId106" Type="http://schemas.openxmlformats.org/officeDocument/2006/relationships/customXml" Target="../ink/ink194.xml"/><Relationship Id="rId127" Type="http://schemas.openxmlformats.org/officeDocument/2006/relationships/image" Target="../media/image181.png"/><Relationship Id="rId313" Type="http://schemas.openxmlformats.org/officeDocument/2006/relationships/image" Target="../media/image258.png"/><Relationship Id="rId10" Type="http://schemas.openxmlformats.org/officeDocument/2006/relationships/image" Target="../media/image129.png"/><Relationship Id="rId31" Type="http://schemas.openxmlformats.org/officeDocument/2006/relationships/image" Target="../media/image138.png"/><Relationship Id="rId52" Type="http://schemas.openxmlformats.org/officeDocument/2006/relationships/image" Target="../media/image148.png"/><Relationship Id="rId73" Type="http://schemas.openxmlformats.org/officeDocument/2006/relationships/customXml" Target="../ink/ink173.xml"/><Relationship Id="rId94" Type="http://schemas.openxmlformats.org/officeDocument/2006/relationships/customXml" Target="../ink/ink186.xml"/><Relationship Id="rId148" Type="http://schemas.openxmlformats.org/officeDocument/2006/relationships/customXml" Target="../ink/ink219.xml"/><Relationship Id="rId169" Type="http://schemas.openxmlformats.org/officeDocument/2006/relationships/customXml" Target="../ink/ink232.xml"/><Relationship Id="rId334" Type="http://schemas.openxmlformats.org/officeDocument/2006/relationships/image" Target="../media/image265.png"/><Relationship Id="rId4" Type="http://schemas.openxmlformats.org/officeDocument/2006/relationships/image" Target="../media/image126.png"/><Relationship Id="rId180" Type="http://schemas.openxmlformats.org/officeDocument/2006/relationships/image" Target="../media/image201.png"/><Relationship Id="rId215" Type="http://schemas.openxmlformats.org/officeDocument/2006/relationships/customXml" Target="../ink/ink257.xml"/><Relationship Id="rId236" Type="http://schemas.openxmlformats.org/officeDocument/2006/relationships/customXml" Target="../ink/ink269.xml"/><Relationship Id="rId257" Type="http://schemas.openxmlformats.org/officeDocument/2006/relationships/image" Target="../media/image233.png"/><Relationship Id="rId278" Type="http://schemas.openxmlformats.org/officeDocument/2006/relationships/image" Target="../media/image243.png"/><Relationship Id="rId303" Type="http://schemas.openxmlformats.org/officeDocument/2006/relationships/image" Target="../media/image255.png"/><Relationship Id="rId42" Type="http://schemas.openxmlformats.org/officeDocument/2006/relationships/customXml" Target="../ink/ink157.xml"/><Relationship Id="rId84" Type="http://schemas.openxmlformats.org/officeDocument/2006/relationships/customXml" Target="../ink/ink179.xml"/><Relationship Id="rId138" Type="http://schemas.openxmlformats.org/officeDocument/2006/relationships/customXml" Target="../ink/ink213.xml"/><Relationship Id="rId191" Type="http://schemas.openxmlformats.org/officeDocument/2006/relationships/image" Target="../media/image206.png"/><Relationship Id="rId205" Type="http://schemas.openxmlformats.org/officeDocument/2006/relationships/image" Target="../media/image212.png"/><Relationship Id="rId247" Type="http://schemas.openxmlformats.org/officeDocument/2006/relationships/customXml" Target="../ink/ink277.xml"/><Relationship Id="rId107" Type="http://schemas.openxmlformats.org/officeDocument/2006/relationships/image" Target="../media/image171.png"/><Relationship Id="rId289" Type="http://schemas.openxmlformats.org/officeDocument/2006/relationships/image" Target="../media/image248.png"/><Relationship Id="rId11" Type="http://schemas.openxmlformats.org/officeDocument/2006/relationships/customXml" Target="../ink/ink140.xml"/><Relationship Id="rId53" Type="http://schemas.openxmlformats.org/officeDocument/2006/relationships/customXml" Target="../ink/ink163.xml"/><Relationship Id="rId149" Type="http://schemas.openxmlformats.org/officeDocument/2006/relationships/customXml" Target="../ink/ink220.xml"/><Relationship Id="rId314" Type="http://schemas.openxmlformats.org/officeDocument/2006/relationships/customXml" Target="../ink/ink314.xml"/><Relationship Id="rId95" Type="http://schemas.openxmlformats.org/officeDocument/2006/relationships/image" Target="../media/image167.png"/><Relationship Id="rId160" Type="http://schemas.openxmlformats.org/officeDocument/2006/relationships/customXml" Target="../ink/ink226.xml"/><Relationship Id="rId216" Type="http://schemas.openxmlformats.org/officeDocument/2006/relationships/image" Target="../media/image217.png"/><Relationship Id="rId258" Type="http://schemas.openxmlformats.org/officeDocument/2006/relationships/customXml" Target="../ink/ink283.xml"/><Relationship Id="rId22" Type="http://schemas.openxmlformats.org/officeDocument/2006/relationships/image" Target="../media/image134.png"/><Relationship Id="rId64" Type="http://schemas.openxmlformats.org/officeDocument/2006/relationships/image" Target="../media/image154.png"/><Relationship Id="rId118" Type="http://schemas.openxmlformats.org/officeDocument/2006/relationships/customXml" Target="../ink/ink200.xml"/><Relationship Id="rId325" Type="http://schemas.openxmlformats.org/officeDocument/2006/relationships/customXml" Target="../ink/ink321.xml"/><Relationship Id="rId171" Type="http://schemas.openxmlformats.org/officeDocument/2006/relationships/customXml" Target="../ink/ink233.xml"/><Relationship Id="rId227" Type="http://schemas.openxmlformats.org/officeDocument/2006/relationships/customXml" Target="../ink/ink264.xml"/><Relationship Id="rId269" Type="http://schemas.openxmlformats.org/officeDocument/2006/relationships/image" Target="../media/image239.png"/><Relationship Id="rId33" Type="http://schemas.openxmlformats.org/officeDocument/2006/relationships/image" Target="../media/image139.png"/><Relationship Id="rId129" Type="http://schemas.openxmlformats.org/officeDocument/2006/relationships/customXml" Target="../ink/ink206.xml"/><Relationship Id="rId280" Type="http://schemas.openxmlformats.org/officeDocument/2006/relationships/image" Target="../media/image244.png"/><Relationship Id="rId336" Type="http://schemas.openxmlformats.org/officeDocument/2006/relationships/customXml" Target="../ink/ink329.xml"/><Relationship Id="rId75" Type="http://schemas.openxmlformats.org/officeDocument/2006/relationships/customXml" Target="../ink/ink174.xml"/><Relationship Id="rId140" Type="http://schemas.openxmlformats.org/officeDocument/2006/relationships/customXml" Target="../ink/ink214.xml"/><Relationship Id="rId182" Type="http://schemas.openxmlformats.org/officeDocument/2006/relationships/image" Target="../media/image202.png"/><Relationship Id="rId6" Type="http://schemas.openxmlformats.org/officeDocument/2006/relationships/image" Target="../media/image127.png"/><Relationship Id="rId238" Type="http://schemas.openxmlformats.org/officeDocument/2006/relationships/customXml" Target="../ink/ink271.xml"/><Relationship Id="rId291" Type="http://schemas.openxmlformats.org/officeDocument/2006/relationships/customXml" Target="../ink/ink301.xml"/><Relationship Id="rId305" Type="http://schemas.openxmlformats.org/officeDocument/2006/relationships/image" Target="../media/image256.png"/><Relationship Id="rId44" Type="http://schemas.openxmlformats.org/officeDocument/2006/relationships/customXml" Target="../ink/ink158.xml"/><Relationship Id="rId86" Type="http://schemas.openxmlformats.org/officeDocument/2006/relationships/customXml" Target="../ink/ink180.xml"/><Relationship Id="rId151" Type="http://schemas.openxmlformats.org/officeDocument/2006/relationships/customXml" Target="../ink/ink221.xml"/><Relationship Id="rId193" Type="http://schemas.openxmlformats.org/officeDocument/2006/relationships/image" Target="../media/image207.png"/><Relationship Id="rId207" Type="http://schemas.openxmlformats.org/officeDocument/2006/relationships/image" Target="../media/image213.png"/><Relationship Id="rId249" Type="http://schemas.openxmlformats.org/officeDocument/2006/relationships/image" Target="../media/image229.png"/><Relationship Id="rId13" Type="http://schemas.openxmlformats.org/officeDocument/2006/relationships/customXml" Target="../ink/ink141.xml"/><Relationship Id="rId109" Type="http://schemas.openxmlformats.org/officeDocument/2006/relationships/image" Target="../media/image172.png"/><Relationship Id="rId260" Type="http://schemas.openxmlformats.org/officeDocument/2006/relationships/customXml" Target="../ink/ink284.xml"/><Relationship Id="rId316" Type="http://schemas.openxmlformats.org/officeDocument/2006/relationships/customXml" Target="../ink/ink316.xml"/><Relationship Id="rId55" Type="http://schemas.openxmlformats.org/officeDocument/2006/relationships/customXml" Target="../ink/ink164.xml"/><Relationship Id="rId97" Type="http://schemas.openxmlformats.org/officeDocument/2006/relationships/image" Target="../media/image168.png"/><Relationship Id="rId120" Type="http://schemas.openxmlformats.org/officeDocument/2006/relationships/customXml" Target="../ink/ink201.xml"/><Relationship Id="rId162" Type="http://schemas.openxmlformats.org/officeDocument/2006/relationships/customXml" Target="../ink/ink227.xml"/><Relationship Id="rId218" Type="http://schemas.openxmlformats.org/officeDocument/2006/relationships/image" Target="../media/image218.png"/><Relationship Id="rId271" Type="http://schemas.openxmlformats.org/officeDocument/2006/relationships/image" Target="../media/image240.png"/><Relationship Id="rId24" Type="http://schemas.openxmlformats.org/officeDocument/2006/relationships/customXml" Target="../ink/ink148.xml"/><Relationship Id="rId66" Type="http://schemas.openxmlformats.org/officeDocument/2006/relationships/image" Target="../media/image155.png"/><Relationship Id="rId131" Type="http://schemas.openxmlformats.org/officeDocument/2006/relationships/customXml" Target="../ink/ink208.xml"/><Relationship Id="rId327" Type="http://schemas.openxmlformats.org/officeDocument/2006/relationships/image" Target="../media/image263.png"/><Relationship Id="rId173" Type="http://schemas.openxmlformats.org/officeDocument/2006/relationships/customXml" Target="../ink/ink234.xml"/><Relationship Id="rId229" Type="http://schemas.openxmlformats.org/officeDocument/2006/relationships/customXml" Target="../ink/ink26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72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6.png"/><Relationship Id="rId21" Type="http://schemas.openxmlformats.org/officeDocument/2006/relationships/customXml" Target="../ink/ink339.xml"/><Relationship Id="rId324" Type="http://schemas.openxmlformats.org/officeDocument/2006/relationships/image" Target="../media/image416.png"/><Relationship Id="rId531" Type="http://schemas.openxmlformats.org/officeDocument/2006/relationships/customXml" Target="../ink/ink623.xml"/><Relationship Id="rId170" Type="http://schemas.openxmlformats.org/officeDocument/2006/relationships/image" Target="../media/image348.png"/><Relationship Id="rId268" Type="http://schemas.openxmlformats.org/officeDocument/2006/relationships/customXml" Target="../ink/ink477.xml"/><Relationship Id="rId475" Type="http://schemas.openxmlformats.org/officeDocument/2006/relationships/image" Target="../media/image479.png"/><Relationship Id="rId32" Type="http://schemas.openxmlformats.org/officeDocument/2006/relationships/image" Target="../media/image290.png"/><Relationship Id="rId128" Type="http://schemas.openxmlformats.org/officeDocument/2006/relationships/customXml" Target="../ink/ink399.xml"/><Relationship Id="rId335" Type="http://schemas.openxmlformats.org/officeDocument/2006/relationships/image" Target="../media/image421.png"/><Relationship Id="rId542" Type="http://schemas.openxmlformats.org/officeDocument/2006/relationships/customXml" Target="../ink/ink629.xml"/><Relationship Id="rId181" Type="http://schemas.openxmlformats.org/officeDocument/2006/relationships/customXml" Target="../ink/ink427.xml"/><Relationship Id="rId402" Type="http://schemas.openxmlformats.org/officeDocument/2006/relationships/image" Target="../media/image447.png"/><Relationship Id="rId279" Type="http://schemas.openxmlformats.org/officeDocument/2006/relationships/image" Target="../media/image394.png"/><Relationship Id="rId486" Type="http://schemas.openxmlformats.org/officeDocument/2006/relationships/customXml" Target="../ink/ink598.xml"/><Relationship Id="rId43" Type="http://schemas.openxmlformats.org/officeDocument/2006/relationships/customXml" Target="../ink/ink351.xml"/><Relationship Id="rId139" Type="http://schemas.openxmlformats.org/officeDocument/2006/relationships/customXml" Target="../ink/ink405.xml"/><Relationship Id="rId346" Type="http://schemas.openxmlformats.org/officeDocument/2006/relationships/image" Target="../media/image426.png"/><Relationship Id="rId553" Type="http://schemas.openxmlformats.org/officeDocument/2006/relationships/customXml" Target="../ink/ink636.xml"/><Relationship Id="rId192" Type="http://schemas.openxmlformats.org/officeDocument/2006/relationships/image" Target="../media/image358.png"/><Relationship Id="rId206" Type="http://schemas.openxmlformats.org/officeDocument/2006/relationships/customXml" Target="../ink/ink442.xml"/><Relationship Id="rId413" Type="http://schemas.openxmlformats.org/officeDocument/2006/relationships/image" Target="../media/image60.png"/><Relationship Id="rId497" Type="http://schemas.openxmlformats.org/officeDocument/2006/relationships/image" Target="../media/image487.png"/><Relationship Id="rId357" Type="http://schemas.openxmlformats.org/officeDocument/2006/relationships/image" Target="../media/image431.png"/><Relationship Id="rId54" Type="http://schemas.openxmlformats.org/officeDocument/2006/relationships/image" Target="../media/image298.png"/><Relationship Id="rId217" Type="http://schemas.openxmlformats.org/officeDocument/2006/relationships/customXml" Target="../ink/ink448.xml"/><Relationship Id="rId259" Type="http://schemas.openxmlformats.org/officeDocument/2006/relationships/image" Target="../media/image385.png"/><Relationship Id="rId424" Type="http://schemas.openxmlformats.org/officeDocument/2006/relationships/customXml" Target="../ink/ink563.xml"/><Relationship Id="rId466" Type="http://schemas.openxmlformats.org/officeDocument/2006/relationships/image" Target="../media/image475.png"/><Relationship Id="rId23" Type="http://schemas.openxmlformats.org/officeDocument/2006/relationships/customXml" Target="../ink/ink340.xml"/><Relationship Id="rId119" Type="http://schemas.openxmlformats.org/officeDocument/2006/relationships/image" Target="../media/image327.png"/><Relationship Id="rId270" Type="http://schemas.openxmlformats.org/officeDocument/2006/relationships/customXml" Target="../ink/ink478.xml"/><Relationship Id="rId326" Type="http://schemas.openxmlformats.org/officeDocument/2006/relationships/image" Target="../media/image417.png"/><Relationship Id="rId533" Type="http://schemas.openxmlformats.org/officeDocument/2006/relationships/customXml" Target="../ink/ink624.xml"/><Relationship Id="rId65" Type="http://schemas.openxmlformats.org/officeDocument/2006/relationships/image" Target="../media/image302.png"/><Relationship Id="rId130" Type="http://schemas.openxmlformats.org/officeDocument/2006/relationships/image" Target="../media/image329.png"/><Relationship Id="rId368" Type="http://schemas.openxmlformats.org/officeDocument/2006/relationships/customXml" Target="../ink/ink530.xml"/><Relationship Id="rId172" Type="http://schemas.openxmlformats.org/officeDocument/2006/relationships/image" Target="../media/image349.png"/><Relationship Id="rId228" Type="http://schemas.openxmlformats.org/officeDocument/2006/relationships/customXml" Target="../ink/ink455.xml"/><Relationship Id="rId435" Type="http://schemas.openxmlformats.org/officeDocument/2006/relationships/customXml" Target="../ink/ink570.xml"/><Relationship Id="rId477" Type="http://schemas.openxmlformats.org/officeDocument/2006/relationships/image" Target="../media/image480.png"/><Relationship Id="rId281" Type="http://schemas.openxmlformats.org/officeDocument/2006/relationships/image" Target="../media/image395.png"/><Relationship Id="rId337" Type="http://schemas.openxmlformats.org/officeDocument/2006/relationships/image" Target="../media/image422.png"/><Relationship Id="rId502" Type="http://schemas.openxmlformats.org/officeDocument/2006/relationships/customXml" Target="../ink/ink607.xml"/><Relationship Id="rId34" Type="http://schemas.openxmlformats.org/officeDocument/2006/relationships/image" Target="../media/image23.png"/><Relationship Id="rId76" Type="http://schemas.openxmlformats.org/officeDocument/2006/relationships/customXml" Target="../ink/ink370.xml"/><Relationship Id="rId141" Type="http://schemas.openxmlformats.org/officeDocument/2006/relationships/customXml" Target="../ink/ink406.xml"/><Relationship Id="rId379" Type="http://schemas.openxmlformats.org/officeDocument/2006/relationships/customXml" Target="../ink/ink539.xml"/><Relationship Id="rId544" Type="http://schemas.openxmlformats.org/officeDocument/2006/relationships/customXml" Target="../ink/ink630.xml"/><Relationship Id="rId7" Type="http://schemas.openxmlformats.org/officeDocument/2006/relationships/image" Target="../media/image278.svg"/><Relationship Id="rId183" Type="http://schemas.openxmlformats.org/officeDocument/2006/relationships/image" Target="../media/image354.png"/><Relationship Id="rId239" Type="http://schemas.openxmlformats.org/officeDocument/2006/relationships/image" Target="../media/image375.png"/><Relationship Id="rId390" Type="http://schemas.openxmlformats.org/officeDocument/2006/relationships/customXml" Target="../ink/ink545.xml"/><Relationship Id="rId404" Type="http://schemas.openxmlformats.org/officeDocument/2006/relationships/image" Target="../media/image448.png"/><Relationship Id="rId446" Type="http://schemas.openxmlformats.org/officeDocument/2006/relationships/image" Target="../media/image465.png"/><Relationship Id="rId250" Type="http://schemas.openxmlformats.org/officeDocument/2006/relationships/customXml" Target="../ink/ink468.xml"/><Relationship Id="rId292" Type="http://schemas.openxmlformats.org/officeDocument/2006/relationships/customXml" Target="../ink/ink489.xml"/><Relationship Id="rId306" Type="http://schemas.openxmlformats.org/officeDocument/2006/relationships/customXml" Target="../ink/ink496.xml"/><Relationship Id="rId488" Type="http://schemas.openxmlformats.org/officeDocument/2006/relationships/customXml" Target="../ink/ink600.xml"/><Relationship Id="rId45" Type="http://schemas.openxmlformats.org/officeDocument/2006/relationships/image" Target="../media/image294.png"/><Relationship Id="rId87" Type="http://schemas.openxmlformats.org/officeDocument/2006/relationships/image" Target="../media/image312.png"/><Relationship Id="rId110" Type="http://schemas.openxmlformats.org/officeDocument/2006/relationships/customXml" Target="../ink/ink389.xml"/><Relationship Id="rId348" Type="http://schemas.openxmlformats.org/officeDocument/2006/relationships/image" Target="../media/image427.png"/><Relationship Id="rId513" Type="http://schemas.openxmlformats.org/officeDocument/2006/relationships/image" Target="../media/image494.png"/><Relationship Id="rId555" Type="http://schemas.openxmlformats.org/officeDocument/2006/relationships/customXml" Target="../ink/ink637.xml"/><Relationship Id="rId152" Type="http://schemas.openxmlformats.org/officeDocument/2006/relationships/customXml" Target="../ink/ink412.xml"/><Relationship Id="rId194" Type="http://schemas.openxmlformats.org/officeDocument/2006/relationships/image" Target="../media/image359.png"/><Relationship Id="rId208" Type="http://schemas.openxmlformats.org/officeDocument/2006/relationships/customXml" Target="../ink/ink443.xml"/><Relationship Id="rId415" Type="http://schemas.openxmlformats.org/officeDocument/2006/relationships/image" Target="../media/image452.png"/><Relationship Id="rId457" Type="http://schemas.openxmlformats.org/officeDocument/2006/relationships/customXml" Target="../ink/ink582.xml"/><Relationship Id="rId261" Type="http://schemas.openxmlformats.org/officeDocument/2006/relationships/image" Target="../media/image386.png"/><Relationship Id="rId499" Type="http://schemas.openxmlformats.org/officeDocument/2006/relationships/image" Target="../media/image488.png"/><Relationship Id="rId14" Type="http://schemas.openxmlformats.org/officeDocument/2006/relationships/image" Target="../media/image281.png"/><Relationship Id="rId56" Type="http://schemas.openxmlformats.org/officeDocument/2006/relationships/image" Target="../media/image299.png"/><Relationship Id="rId317" Type="http://schemas.openxmlformats.org/officeDocument/2006/relationships/customXml" Target="../ink/ink502.xml"/><Relationship Id="rId359" Type="http://schemas.openxmlformats.org/officeDocument/2006/relationships/image" Target="../media/image432.png"/><Relationship Id="rId524" Type="http://schemas.openxmlformats.org/officeDocument/2006/relationships/customXml" Target="../ink/ink619.xml"/><Relationship Id="rId98" Type="http://schemas.openxmlformats.org/officeDocument/2006/relationships/image" Target="../media/image317.png"/><Relationship Id="rId121" Type="http://schemas.openxmlformats.org/officeDocument/2006/relationships/image" Target="../media/image328.png"/><Relationship Id="rId163" Type="http://schemas.openxmlformats.org/officeDocument/2006/relationships/image" Target="../media/image345.png"/><Relationship Id="rId219" Type="http://schemas.openxmlformats.org/officeDocument/2006/relationships/customXml" Target="../ink/ink449.xml"/><Relationship Id="rId370" Type="http://schemas.openxmlformats.org/officeDocument/2006/relationships/customXml" Target="../ink/ink532.xml"/><Relationship Id="rId426" Type="http://schemas.openxmlformats.org/officeDocument/2006/relationships/image" Target="../media/image457.png"/><Relationship Id="rId230" Type="http://schemas.openxmlformats.org/officeDocument/2006/relationships/customXml" Target="../ink/ink457.xml"/><Relationship Id="rId468" Type="http://schemas.openxmlformats.org/officeDocument/2006/relationships/customXml" Target="../ink/ink588.xml"/><Relationship Id="rId25" Type="http://schemas.openxmlformats.org/officeDocument/2006/relationships/customXml" Target="../ink/ink341.xml"/><Relationship Id="rId67" Type="http://schemas.openxmlformats.org/officeDocument/2006/relationships/image" Target="../media/image303.png"/><Relationship Id="rId272" Type="http://schemas.openxmlformats.org/officeDocument/2006/relationships/customXml" Target="../ink/ink479.xml"/><Relationship Id="rId328" Type="http://schemas.openxmlformats.org/officeDocument/2006/relationships/image" Target="../media/image418.png"/><Relationship Id="rId535" Type="http://schemas.openxmlformats.org/officeDocument/2006/relationships/customXml" Target="../ink/ink625.xml"/><Relationship Id="rId132" Type="http://schemas.openxmlformats.org/officeDocument/2006/relationships/image" Target="../media/image330.png"/><Relationship Id="rId174" Type="http://schemas.openxmlformats.org/officeDocument/2006/relationships/image" Target="../media/image350.png"/><Relationship Id="rId381" Type="http://schemas.openxmlformats.org/officeDocument/2006/relationships/customXml" Target="../ink/ink540.xml"/><Relationship Id="rId241" Type="http://schemas.openxmlformats.org/officeDocument/2006/relationships/customXml" Target="../ink/ink463.xml"/><Relationship Id="rId437" Type="http://schemas.openxmlformats.org/officeDocument/2006/relationships/customXml" Target="../ink/ink571.xml"/><Relationship Id="rId479" Type="http://schemas.openxmlformats.org/officeDocument/2006/relationships/image" Target="../media/image481.png"/><Relationship Id="rId36" Type="http://schemas.openxmlformats.org/officeDocument/2006/relationships/customXml" Target="../ink/ink347.xml"/><Relationship Id="rId283" Type="http://schemas.openxmlformats.org/officeDocument/2006/relationships/image" Target="../media/image396.png"/><Relationship Id="rId339" Type="http://schemas.openxmlformats.org/officeDocument/2006/relationships/customXml" Target="../ink/ink514.xml"/><Relationship Id="rId490" Type="http://schemas.openxmlformats.org/officeDocument/2006/relationships/customXml" Target="../ink/ink601.xml"/><Relationship Id="rId504" Type="http://schemas.openxmlformats.org/officeDocument/2006/relationships/customXml" Target="../ink/ink608.xml"/><Relationship Id="rId546" Type="http://schemas.openxmlformats.org/officeDocument/2006/relationships/customXml" Target="../ink/ink631.xml"/><Relationship Id="rId78" Type="http://schemas.openxmlformats.org/officeDocument/2006/relationships/image" Target="../media/image308.png"/><Relationship Id="rId101" Type="http://schemas.openxmlformats.org/officeDocument/2006/relationships/customXml" Target="../ink/ink384.xml"/><Relationship Id="rId143" Type="http://schemas.openxmlformats.org/officeDocument/2006/relationships/customXml" Target="../ink/ink407.xml"/><Relationship Id="rId185" Type="http://schemas.openxmlformats.org/officeDocument/2006/relationships/image" Target="../media/image355.png"/><Relationship Id="rId350" Type="http://schemas.openxmlformats.org/officeDocument/2006/relationships/image" Target="../media/image428.png"/><Relationship Id="rId406" Type="http://schemas.openxmlformats.org/officeDocument/2006/relationships/image" Target="../media/image449.png"/><Relationship Id="rId9" Type="http://schemas.openxmlformats.org/officeDocument/2006/relationships/customXml" Target="../ink/ink333.xml"/><Relationship Id="rId210" Type="http://schemas.openxmlformats.org/officeDocument/2006/relationships/customXml" Target="../ink/ink444.xml"/><Relationship Id="rId392" Type="http://schemas.openxmlformats.org/officeDocument/2006/relationships/customXml" Target="../ink/ink546.xml"/><Relationship Id="rId448" Type="http://schemas.openxmlformats.org/officeDocument/2006/relationships/image" Target="../media/image466.png"/><Relationship Id="rId252" Type="http://schemas.openxmlformats.org/officeDocument/2006/relationships/customXml" Target="../ink/ink469.xml"/><Relationship Id="rId294" Type="http://schemas.openxmlformats.org/officeDocument/2006/relationships/customXml" Target="../ink/ink490.xml"/><Relationship Id="rId308" Type="http://schemas.openxmlformats.org/officeDocument/2006/relationships/customXml" Target="../ink/ink497.xml"/><Relationship Id="rId515" Type="http://schemas.openxmlformats.org/officeDocument/2006/relationships/image" Target="../media/image495.png"/><Relationship Id="rId47" Type="http://schemas.openxmlformats.org/officeDocument/2006/relationships/image" Target="../media/image295.png"/><Relationship Id="rId89" Type="http://schemas.openxmlformats.org/officeDocument/2006/relationships/image" Target="../media/image313.png"/><Relationship Id="rId112" Type="http://schemas.openxmlformats.org/officeDocument/2006/relationships/customXml" Target="../ink/ink390.xml"/><Relationship Id="rId154" Type="http://schemas.openxmlformats.org/officeDocument/2006/relationships/customXml" Target="../ink/ink413.xml"/><Relationship Id="rId361" Type="http://schemas.openxmlformats.org/officeDocument/2006/relationships/image" Target="../media/image433.png"/><Relationship Id="rId557" Type="http://schemas.openxmlformats.org/officeDocument/2006/relationships/customXml" Target="../ink/ink638.xml"/><Relationship Id="rId196" Type="http://schemas.openxmlformats.org/officeDocument/2006/relationships/customXml" Target="../ink/ink436.xml"/><Relationship Id="rId417" Type="http://schemas.openxmlformats.org/officeDocument/2006/relationships/image" Target="../media/image453.png"/><Relationship Id="rId459" Type="http://schemas.openxmlformats.org/officeDocument/2006/relationships/customXml" Target="../ink/ink583.xml"/><Relationship Id="rId16" Type="http://schemas.openxmlformats.org/officeDocument/2006/relationships/image" Target="../media/image282.png"/><Relationship Id="rId221" Type="http://schemas.openxmlformats.org/officeDocument/2006/relationships/customXml" Target="../ink/ink450.xml"/><Relationship Id="rId263" Type="http://schemas.openxmlformats.org/officeDocument/2006/relationships/image" Target="../media/image387.png"/><Relationship Id="rId319" Type="http://schemas.openxmlformats.org/officeDocument/2006/relationships/customXml" Target="../ink/ink503.xml"/><Relationship Id="rId470" Type="http://schemas.openxmlformats.org/officeDocument/2006/relationships/customXml" Target="../ink/ink589.xml"/><Relationship Id="rId526" Type="http://schemas.openxmlformats.org/officeDocument/2006/relationships/customXml" Target="../ink/ink620.xml"/><Relationship Id="rId58" Type="http://schemas.openxmlformats.org/officeDocument/2006/relationships/image" Target="../media/image300.png"/><Relationship Id="rId123" Type="http://schemas.openxmlformats.org/officeDocument/2006/relationships/customXml" Target="../ink/ink396.xml"/><Relationship Id="rId330" Type="http://schemas.openxmlformats.org/officeDocument/2006/relationships/image" Target="../media/image419.png"/><Relationship Id="rId165" Type="http://schemas.openxmlformats.org/officeDocument/2006/relationships/image" Target="../media/image346.png"/><Relationship Id="rId372" Type="http://schemas.openxmlformats.org/officeDocument/2006/relationships/customXml" Target="../ink/ink534.xml"/><Relationship Id="rId428" Type="http://schemas.openxmlformats.org/officeDocument/2006/relationships/image" Target="../media/image458.png"/><Relationship Id="rId232" Type="http://schemas.openxmlformats.org/officeDocument/2006/relationships/customXml" Target="../ink/ink458.xml"/><Relationship Id="rId274" Type="http://schemas.openxmlformats.org/officeDocument/2006/relationships/customXml" Target="../ink/ink480.xml"/><Relationship Id="rId481" Type="http://schemas.openxmlformats.org/officeDocument/2006/relationships/image" Target="../media/image482.png"/><Relationship Id="rId27" Type="http://schemas.openxmlformats.org/officeDocument/2006/relationships/customXml" Target="../ink/ink342.xml"/><Relationship Id="rId69" Type="http://schemas.openxmlformats.org/officeDocument/2006/relationships/image" Target="../media/image304.png"/><Relationship Id="rId134" Type="http://schemas.openxmlformats.org/officeDocument/2006/relationships/image" Target="../media/image331.png"/><Relationship Id="rId537" Type="http://schemas.openxmlformats.org/officeDocument/2006/relationships/customXml" Target="../ink/ink626.xml"/><Relationship Id="rId80" Type="http://schemas.openxmlformats.org/officeDocument/2006/relationships/image" Target="../media/image309.png"/><Relationship Id="rId176" Type="http://schemas.openxmlformats.org/officeDocument/2006/relationships/image" Target="../media/image351.png"/><Relationship Id="rId341" Type="http://schemas.openxmlformats.org/officeDocument/2006/relationships/customXml" Target="../ink/ink515.xml"/><Relationship Id="rId383" Type="http://schemas.openxmlformats.org/officeDocument/2006/relationships/customXml" Target="../ink/ink541.xml"/><Relationship Id="rId439" Type="http://schemas.openxmlformats.org/officeDocument/2006/relationships/customXml" Target="../ink/ink572.xml"/><Relationship Id="rId201" Type="http://schemas.openxmlformats.org/officeDocument/2006/relationships/image" Target="../media/image362.png"/><Relationship Id="rId243" Type="http://schemas.openxmlformats.org/officeDocument/2006/relationships/customXml" Target="../ink/ink464.xml"/><Relationship Id="rId285" Type="http://schemas.openxmlformats.org/officeDocument/2006/relationships/image" Target="../media/image397.png"/><Relationship Id="rId450" Type="http://schemas.openxmlformats.org/officeDocument/2006/relationships/image" Target="../media/image467.png"/><Relationship Id="rId506" Type="http://schemas.openxmlformats.org/officeDocument/2006/relationships/customXml" Target="../ink/ink609.xml"/><Relationship Id="rId38" Type="http://schemas.openxmlformats.org/officeDocument/2006/relationships/customXml" Target="../ink/ink348.xml"/><Relationship Id="rId103" Type="http://schemas.openxmlformats.org/officeDocument/2006/relationships/customXml" Target="../ink/ink385.xml"/><Relationship Id="rId310" Type="http://schemas.openxmlformats.org/officeDocument/2006/relationships/customXml" Target="../ink/ink498.xml"/><Relationship Id="rId492" Type="http://schemas.openxmlformats.org/officeDocument/2006/relationships/customXml" Target="../ink/ink602.xml"/><Relationship Id="rId548" Type="http://schemas.openxmlformats.org/officeDocument/2006/relationships/customXml" Target="../ink/ink633.xml"/><Relationship Id="rId91" Type="http://schemas.openxmlformats.org/officeDocument/2006/relationships/image" Target="../media/image314.png"/><Relationship Id="rId145" Type="http://schemas.openxmlformats.org/officeDocument/2006/relationships/customXml" Target="../ink/ink408.xml"/><Relationship Id="rId187" Type="http://schemas.openxmlformats.org/officeDocument/2006/relationships/image" Target="../media/image356.png"/><Relationship Id="rId352" Type="http://schemas.openxmlformats.org/officeDocument/2006/relationships/customXml" Target="../ink/ink521.xml"/><Relationship Id="rId394" Type="http://schemas.openxmlformats.org/officeDocument/2006/relationships/customXml" Target="../ink/ink547.xml"/><Relationship Id="rId408" Type="http://schemas.openxmlformats.org/officeDocument/2006/relationships/image" Target="../media/image450.png"/><Relationship Id="rId212" Type="http://schemas.openxmlformats.org/officeDocument/2006/relationships/customXml" Target="../ink/ink445.xml"/><Relationship Id="rId254" Type="http://schemas.openxmlformats.org/officeDocument/2006/relationships/customXml" Target="../ink/ink470.xml"/><Relationship Id="rId49" Type="http://schemas.openxmlformats.org/officeDocument/2006/relationships/image" Target="../media/image296.png"/><Relationship Id="rId114" Type="http://schemas.openxmlformats.org/officeDocument/2006/relationships/customXml" Target="../ink/ink391.xml"/><Relationship Id="rId296" Type="http://schemas.openxmlformats.org/officeDocument/2006/relationships/customXml" Target="../ink/ink491.xml"/><Relationship Id="rId461" Type="http://schemas.openxmlformats.org/officeDocument/2006/relationships/customXml" Target="../ink/ink584.xml"/><Relationship Id="rId517" Type="http://schemas.openxmlformats.org/officeDocument/2006/relationships/customXml" Target="../ink/ink615.xml"/><Relationship Id="rId559" Type="http://schemas.microsoft.com/office/2007/relationships/hdphoto" Target="../media/hdphoto1.wdp"/><Relationship Id="rId60" Type="http://schemas.openxmlformats.org/officeDocument/2006/relationships/image" Target="../media/image301.png"/><Relationship Id="rId156" Type="http://schemas.openxmlformats.org/officeDocument/2006/relationships/customXml" Target="../ink/ink414.xml"/><Relationship Id="rId198" Type="http://schemas.openxmlformats.org/officeDocument/2006/relationships/customXml" Target="../ink/ink437.xml"/><Relationship Id="rId321" Type="http://schemas.openxmlformats.org/officeDocument/2006/relationships/customXml" Target="../ink/ink504.xml"/><Relationship Id="rId363" Type="http://schemas.openxmlformats.org/officeDocument/2006/relationships/image" Target="../media/image434.png"/><Relationship Id="rId419" Type="http://schemas.openxmlformats.org/officeDocument/2006/relationships/image" Target="../media/image454.png"/><Relationship Id="rId223" Type="http://schemas.openxmlformats.org/officeDocument/2006/relationships/customXml" Target="../ink/ink452.xml"/><Relationship Id="rId430" Type="http://schemas.openxmlformats.org/officeDocument/2006/relationships/image" Target="../media/image459.png"/><Relationship Id="rId18" Type="http://schemas.openxmlformats.org/officeDocument/2006/relationships/image" Target="../media/image283.png"/><Relationship Id="rId265" Type="http://schemas.openxmlformats.org/officeDocument/2006/relationships/image" Target="../media/image388.png"/><Relationship Id="rId472" Type="http://schemas.openxmlformats.org/officeDocument/2006/relationships/customXml" Target="../ink/ink590.xml"/><Relationship Id="rId528" Type="http://schemas.openxmlformats.org/officeDocument/2006/relationships/customXml" Target="../ink/ink621.xml"/><Relationship Id="rId125" Type="http://schemas.openxmlformats.org/officeDocument/2006/relationships/image" Target="../media/image34.png"/><Relationship Id="rId167" Type="http://schemas.openxmlformats.org/officeDocument/2006/relationships/image" Target="../media/image347.png"/><Relationship Id="rId332" Type="http://schemas.openxmlformats.org/officeDocument/2006/relationships/customXml" Target="../ink/ink510.xml"/><Relationship Id="rId374" Type="http://schemas.openxmlformats.org/officeDocument/2006/relationships/customXml" Target="../ink/ink536.xml"/><Relationship Id="rId71" Type="http://schemas.openxmlformats.org/officeDocument/2006/relationships/image" Target="../media/image305.png"/><Relationship Id="rId234" Type="http://schemas.openxmlformats.org/officeDocument/2006/relationships/image" Target="../media/image373.png"/><Relationship Id="rId2" Type="http://schemas.openxmlformats.org/officeDocument/2006/relationships/image" Target="../media/image273.png"/><Relationship Id="rId29" Type="http://schemas.openxmlformats.org/officeDocument/2006/relationships/customXml" Target="../ink/ink343.xml"/><Relationship Id="rId276" Type="http://schemas.openxmlformats.org/officeDocument/2006/relationships/customXml" Target="../ink/ink481.xml"/><Relationship Id="rId441" Type="http://schemas.openxmlformats.org/officeDocument/2006/relationships/customXml" Target="../ink/ink573.xml"/><Relationship Id="rId483" Type="http://schemas.openxmlformats.org/officeDocument/2006/relationships/customXml" Target="../ink/ink596.xml"/><Relationship Id="rId539" Type="http://schemas.openxmlformats.org/officeDocument/2006/relationships/customXml" Target="../ink/ink627.xml"/><Relationship Id="rId40" Type="http://schemas.openxmlformats.org/officeDocument/2006/relationships/customXml" Target="../ink/ink349.xml"/><Relationship Id="rId136" Type="http://schemas.openxmlformats.org/officeDocument/2006/relationships/image" Target="../media/image332.png"/><Relationship Id="rId178" Type="http://schemas.openxmlformats.org/officeDocument/2006/relationships/image" Target="../media/image352.png"/><Relationship Id="rId301" Type="http://schemas.openxmlformats.org/officeDocument/2006/relationships/image" Target="../media/image405.png"/><Relationship Id="rId343" Type="http://schemas.openxmlformats.org/officeDocument/2006/relationships/customXml" Target="../ink/ink516.xml"/><Relationship Id="rId550" Type="http://schemas.openxmlformats.org/officeDocument/2006/relationships/customXml" Target="../ink/ink634.xml"/><Relationship Id="rId82" Type="http://schemas.openxmlformats.org/officeDocument/2006/relationships/image" Target="../media/image310.png"/><Relationship Id="rId203" Type="http://schemas.openxmlformats.org/officeDocument/2006/relationships/customXml" Target="../ink/ink440.xml"/><Relationship Id="rId385" Type="http://schemas.openxmlformats.org/officeDocument/2006/relationships/customXml" Target="../ink/ink542.xml"/><Relationship Id="rId245" Type="http://schemas.openxmlformats.org/officeDocument/2006/relationships/customXml" Target="../ink/ink465.xml"/><Relationship Id="rId287" Type="http://schemas.openxmlformats.org/officeDocument/2006/relationships/image" Target="../media/image398.png"/><Relationship Id="rId410" Type="http://schemas.openxmlformats.org/officeDocument/2006/relationships/image" Target="../media/image451.png"/><Relationship Id="rId452" Type="http://schemas.openxmlformats.org/officeDocument/2006/relationships/image" Target="../media/image468.png"/><Relationship Id="rId494" Type="http://schemas.openxmlformats.org/officeDocument/2006/relationships/customXml" Target="../ink/ink603.xml"/><Relationship Id="rId508" Type="http://schemas.openxmlformats.org/officeDocument/2006/relationships/customXml" Target="../ink/ink610.xml"/><Relationship Id="rId105" Type="http://schemas.openxmlformats.org/officeDocument/2006/relationships/customXml" Target="../ink/ink386.xml"/><Relationship Id="rId147" Type="http://schemas.openxmlformats.org/officeDocument/2006/relationships/image" Target="../media/image337.png"/><Relationship Id="rId312" Type="http://schemas.openxmlformats.org/officeDocument/2006/relationships/customXml" Target="../ink/ink499.xml"/><Relationship Id="rId354" Type="http://schemas.openxmlformats.org/officeDocument/2006/relationships/customXml" Target="../ink/ink522.xml"/><Relationship Id="rId51" Type="http://schemas.openxmlformats.org/officeDocument/2006/relationships/image" Target="../media/image297.png"/><Relationship Id="rId93" Type="http://schemas.openxmlformats.org/officeDocument/2006/relationships/image" Target="../media/image315.png"/><Relationship Id="rId189" Type="http://schemas.openxmlformats.org/officeDocument/2006/relationships/customXml" Target="../ink/ink432.xml"/><Relationship Id="rId396" Type="http://schemas.openxmlformats.org/officeDocument/2006/relationships/image" Target="../media/image444.png"/><Relationship Id="rId214" Type="http://schemas.openxmlformats.org/officeDocument/2006/relationships/image" Target="../media/image366.png"/><Relationship Id="rId256" Type="http://schemas.openxmlformats.org/officeDocument/2006/relationships/customXml" Target="../ink/ink471.xml"/><Relationship Id="rId298" Type="http://schemas.openxmlformats.org/officeDocument/2006/relationships/customXml" Target="../ink/ink492.xml"/><Relationship Id="rId421" Type="http://schemas.openxmlformats.org/officeDocument/2006/relationships/image" Target="../media/image455.png"/><Relationship Id="rId463" Type="http://schemas.openxmlformats.org/officeDocument/2006/relationships/customXml" Target="../ink/ink585.xml"/><Relationship Id="rId519" Type="http://schemas.openxmlformats.org/officeDocument/2006/relationships/customXml" Target="../ink/ink616.xml"/><Relationship Id="rId116" Type="http://schemas.openxmlformats.org/officeDocument/2006/relationships/customXml" Target="../ink/ink392.xml"/><Relationship Id="rId158" Type="http://schemas.openxmlformats.org/officeDocument/2006/relationships/customXml" Target="../ink/ink415.xml"/><Relationship Id="rId323" Type="http://schemas.openxmlformats.org/officeDocument/2006/relationships/customXml" Target="../ink/ink505.xml"/><Relationship Id="rId530" Type="http://schemas.openxmlformats.org/officeDocument/2006/relationships/image" Target="../media/image500.png"/><Relationship Id="rId20" Type="http://schemas.openxmlformats.org/officeDocument/2006/relationships/image" Target="../media/image284.png"/><Relationship Id="rId62" Type="http://schemas.openxmlformats.org/officeDocument/2006/relationships/customXml" Target="../ink/ink362.xml"/><Relationship Id="rId365" Type="http://schemas.openxmlformats.org/officeDocument/2006/relationships/customXml" Target="../ink/ink528.xml"/><Relationship Id="rId225" Type="http://schemas.openxmlformats.org/officeDocument/2006/relationships/customXml" Target="../ink/ink453.xml"/><Relationship Id="rId267" Type="http://schemas.openxmlformats.org/officeDocument/2006/relationships/image" Target="../media/image17.png"/><Relationship Id="rId432" Type="http://schemas.openxmlformats.org/officeDocument/2006/relationships/image" Target="../media/image460.png"/><Relationship Id="rId474" Type="http://schemas.openxmlformats.org/officeDocument/2006/relationships/customXml" Target="../ink/ink591.xml"/><Relationship Id="rId127" Type="http://schemas.openxmlformats.org/officeDocument/2006/relationships/image" Target="../media/image31.png"/><Relationship Id="rId31" Type="http://schemas.openxmlformats.org/officeDocument/2006/relationships/customXml" Target="../ink/ink344.xml"/><Relationship Id="rId73" Type="http://schemas.openxmlformats.org/officeDocument/2006/relationships/image" Target="../media/image306.png"/><Relationship Id="rId169" Type="http://schemas.openxmlformats.org/officeDocument/2006/relationships/customXml" Target="../ink/ink421.xml"/><Relationship Id="rId334" Type="http://schemas.openxmlformats.org/officeDocument/2006/relationships/customXml" Target="../ink/ink511.xml"/><Relationship Id="rId376" Type="http://schemas.openxmlformats.org/officeDocument/2006/relationships/image" Target="../media/image436.png"/><Relationship Id="rId541" Type="http://schemas.openxmlformats.org/officeDocument/2006/relationships/image" Target="../media/image504.png"/><Relationship Id="rId4" Type="http://schemas.openxmlformats.org/officeDocument/2006/relationships/image" Target="../media/image275.png"/><Relationship Id="rId180" Type="http://schemas.openxmlformats.org/officeDocument/2006/relationships/image" Target="../media/image353.png"/><Relationship Id="rId236" Type="http://schemas.openxmlformats.org/officeDocument/2006/relationships/customXml" Target="../ink/ink461.xml"/><Relationship Id="rId278" Type="http://schemas.openxmlformats.org/officeDocument/2006/relationships/customXml" Target="../ink/ink482.xml"/><Relationship Id="rId401" Type="http://schemas.openxmlformats.org/officeDocument/2006/relationships/customXml" Target="../ink/ink551.xml"/><Relationship Id="rId443" Type="http://schemas.openxmlformats.org/officeDocument/2006/relationships/image" Target="../media/image464.png"/><Relationship Id="rId303" Type="http://schemas.openxmlformats.org/officeDocument/2006/relationships/image" Target="../media/image406.png"/><Relationship Id="rId485" Type="http://schemas.openxmlformats.org/officeDocument/2006/relationships/customXml" Target="../ink/ink597.xml"/><Relationship Id="rId42" Type="http://schemas.openxmlformats.org/officeDocument/2006/relationships/customXml" Target="../ink/ink350.xml"/><Relationship Id="rId84" Type="http://schemas.openxmlformats.org/officeDocument/2006/relationships/image" Target="../media/image311.png"/><Relationship Id="rId138" Type="http://schemas.openxmlformats.org/officeDocument/2006/relationships/image" Target="../media/image333.png"/><Relationship Id="rId345" Type="http://schemas.openxmlformats.org/officeDocument/2006/relationships/customXml" Target="../ink/ink517.xml"/><Relationship Id="rId387" Type="http://schemas.openxmlformats.org/officeDocument/2006/relationships/image" Target="../media/image133.png"/><Relationship Id="rId510" Type="http://schemas.openxmlformats.org/officeDocument/2006/relationships/customXml" Target="../ink/ink611.xml"/><Relationship Id="rId552" Type="http://schemas.openxmlformats.org/officeDocument/2006/relationships/image" Target="../media/image507.png"/><Relationship Id="rId191" Type="http://schemas.openxmlformats.org/officeDocument/2006/relationships/customXml" Target="../ink/ink433.xml"/><Relationship Id="rId205" Type="http://schemas.openxmlformats.org/officeDocument/2006/relationships/image" Target="../media/image30.png"/><Relationship Id="rId247" Type="http://schemas.openxmlformats.org/officeDocument/2006/relationships/image" Target="../media/image379.png"/><Relationship Id="rId412" Type="http://schemas.openxmlformats.org/officeDocument/2006/relationships/customXml" Target="../ink/ink557.xml"/><Relationship Id="rId107" Type="http://schemas.openxmlformats.org/officeDocument/2006/relationships/customXml" Target="../ink/ink387.xml"/><Relationship Id="rId289" Type="http://schemas.openxmlformats.org/officeDocument/2006/relationships/image" Target="../media/image399.png"/><Relationship Id="rId454" Type="http://schemas.openxmlformats.org/officeDocument/2006/relationships/image" Target="../media/image469.png"/><Relationship Id="rId496" Type="http://schemas.openxmlformats.org/officeDocument/2006/relationships/customXml" Target="../ink/ink604.xml"/><Relationship Id="rId11" Type="http://schemas.openxmlformats.org/officeDocument/2006/relationships/customXml" Target="../ink/ink334.xml"/><Relationship Id="rId53" Type="http://schemas.openxmlformats.org/officeDocument/2006/relationships/customXml" Target="../ink/ink357.xml"/><Relationship Id="rId149" Type="http://schemas.openxmlformats.org/officeDocument/2006/relationships/image" Target="../media/image338.png"/><Relationship Id="rId314" Type="http://schemas.openxmlformats.org/officeDocument/2006/relationships/customXml" Target="../ink/ink500.xml"/><Relationship Id="rId356" Type="http://schemas.openxmlformats.org/officeDocument/2006/relationships/customXml" Target="../ink/ink523.xml"/><Relationship Id="rId398" Type="http://schemas.openxmlformats.org/officeDocument/2006/relationships/image" Target="../media/image445.png"/><Relationship Id="rId521" Type="http://schemas.openxmlformats.org/officeDocument/2006/relationships/image" Target="../media/image80.png"/><Relationship Id="rId95" Type="http://schemas.openxmlformats.org/officeDocument/2006/relationships/customXml" Target="../ink/ink381.xml"/><Relationship Id="rId160" Type="http://schemas.openxmlformats.org/officeDocument/2006/relationships/customXml" Target="../ink/ink416.xml"/><Relationship Id="rId216" Type="http://schemas.openxmlformats.org/officeDocument/2006/relationships/image" Target="../media/image367.png"/><Relationship Id="rId423" Type="http://schemas.openxmlformats.org/officeDocument/2006/relationships/image" Target="../media/image456.png"/><Relationship Id="rId258" Type="http://schemas.openxmlformats.org/officeDocument/2006/relationships/customXml" Target="../ink/ink472.xml"/><Relationship Id="rId465" Type="http://schemas.openxmlformats.org/officeDocument/2006/relationships/customXml" Target="../ink/ink586.xml"/><Relationship Id="rId22" Type="http://schemas.openxmlformats.org/officeDocument/2006/relationships/image" Target="../media/image285.png"/><Relationship Id="rId64" Type="http://schemas.openxmlformats.org/officeDocument/2006/relationships/customXml" Target="../ink/ink364.xml"/><Relationship Id="rId118" Type="http://schemas.openxmlformats.org/officeDocument/2006/relationships/customXml" Target="../ink/ink393.xml"/><Relationship Id="rId325" Type="http://schemas.openxmlformats.org/officeDocument/2006/relationships/customXml" Target="../ink/ink506.xml"/><Relationship Id="rId367" Type="http://schemas.openxmlformats.org/officeDocument/2006/relationships/image" Target="../media/image435.png"/><Relationship Id="rId532" Type="http://schemas.openxmlformats.org/officeDocument/2006/relationships/image" Target="../media/image91.png"/><Relationship Id="rId171" Type="http://schemas.openxmlformats.org/officeDocument/2006/relationships/customXml" Target="../ink/ink422.xml"/><Relationship Id="rId227" Type="http://schemas.openxmlformats.org/officeDocument/2006/relationships/image" Target="../media/image371.png"/><Relationship Id="rId269" Type="http://schemas.openxmlformats.org/officeDocument/2006/relationships/image" Target="../media/image389.png"/><Relationship Id="rId434" Type="http://schemas.openxmlformats.org/officeDocument/2006/relationships/customXml" Target="../ink/ink569.xml"/><Relationship Id="rId476" Type="http://schemas.openxmlformats.org/officeDocument/2006/relationships/customXml" Target="../ink/ink592.xml"/><Relationship Id="rId33" Type="http://schemas.openxmlformats.org/officeDocument/2006/relationships/customXml" Target="../ink/ink345.xml"/><Relationship Id="rId129" Type="http://schemas.openxmlformats.org/officeDocument/2006/relationships/customXml" Target="../ink/ink400.xml"/><Relationship Id="rId280" Type="http://schemas.openxmlformats.org/officeDocument/2006/relationships/customXml" Target="../ink/ink483.xml"/><Relationship Id="rId336" Type="http://schemas.openxmlformats.org/officeDocument/2006/relationships/customXml" Target="../ink/ink512.xml"/><Relationship Id="rId501" Type="http://schemas.openxmlformats.org/officeDocument/2006/relationships/image" Target="../media/image489.png"/><Relationship Id="rId543" Type="http://schemas.openxmlformats.org/officeDocument/2006/relationships/image" Target="../media/image505.png"/><Relationship Id="rId75" Type="http://schemas.openxmlformats.org/officeDocument/2006/relationships/image" Target="../media/image307.png"/><Relationship Id="rId140" Type="http://schemas.openxmlformats.org/officeDocument/2006/relationships/image" Target="../media/image334.png"/><Relationship Id="rId182" Type="http://schemas.openxmlformats.org/officeDocument/2006/relationships/customXml" Target="../ink/ink428.xml"/><Relationship Id="rId378" Type="http://schemas.openxmlformats.org/officeDocument/2006/relationships/image" Target="../media/image437.png"/><Relationship Id="rId403" Type="http://schemas.openxmlformats.org/officeDocument/2006/relationships/customXml" Target="../ink/ink552.xml"/><Relationship Id="rId6" Type="http://schemas.openxmlformats.org/officeDocument/2006/relationships/image" Target="../media/image277.png"/><Relationship Id="rId238" Type="http://schemas.openxmlformats.org/officeDocument/2006/relationships/customXml" Target="../ink/ink462.xml"/><Relationship Id="rId445" Type="http://schemas.openxmlformats.org/officeDocument/2006/relationships/customXml" Target="../ink/ink576.xml"/><Relationship Id="rId487" Type="http://schemas.openxmlformats.org/officeDocument/2006/relationships/customXml" Target="../ink/ink599.xml"/><Relationship Id="rId291" Type="http://schemas.openxmlformats.org/officeDocument/2006/relationships/image" Target="../media/image400.png"/><Relationship Id="rId305" Type="http://schemas.openxmlformats.org/officeDocument/2006/relationships/image" Target="../media/image407.png"/><Relationship Id="rId347" Type="http://schemas.openxmlformats.org/officeDocument/2006/relationships/customXml" Target="../ink/ink518.xml"/><Relationship Id="rId512" Type="http://schemas.openxmlformats.org/officeDocument/2006/relationships/customXml" Target="../ink/ink612.xml"/><Relationship Id="rId44" Type="http://schemas.openxmlformats.org/officeDocument/2006/relationships/customXml" Target="../ink/ink352.xml"/><Relationship Id="rId86" Type="http://schemas.openxmlformats.org/officeDocument/2006/relationships/customXml" Target="../ink/ink376.xml"/><Relationship Id="rId151" Type="http://schemas.openxmlformats.org/officeDocument/2006/relationships/image" Target="../media/image339.png"/><Relationship Id="rId389" Type="http://schemas.openxmlformats.org/officeDocument/2006/relationships/image" Target="../media/image441.png"/><Relationship Id="rId554" Type="http://schemas.openxmlformats.org/officeDocument/2006/relationships/image" Target="../media/image508.png"/><Relationship Id="rId193" Type="http://schemas.openxmlformats.org/officeDocument/2006/relationships/customXml" Target="../ink/ink434.xml"/><Relationship Id="rId207" Type="http://schemas.openxmlformats.org/officeDocument/2006/relationships/image" Target="../media/image363.png"/><Relationship Id="rId249" Type="http://schemas.openxmlformats.org/officeDocument/2006/relationships/image" Target="../media/image380.png"/><Relationship Id="rId414" Type="http://schemas.openxmlformats.org/officeDocument/2006/relationships/customXml" Target="../ink/ink558.xml"/><Relationship Id="rId456" Type="http://schemas.openxmlformats.org/officeDocument/2006/relationships/image" Target="../media/image470.png"/><Relationship Id="rId498" Type="http://schemas.openxmlformats.org/officeDocument/2006/relationships/customXml" Target="../ink/ink605.xml"/><Relationship Id="rId13" Type="http://schemas.openxmlformats.org/officeDocument/2006/relationships/customXml" Target="../ink/ink335.xml"/><Relationship Id="rId109" Type="http://schemas.openxmlformats.org/officeDocument/2006/relationships/image" Target="../media/image322.png"/><Relationship Id="rId260" Type="http://schemas.openxmlformats.org/officeDocument/2006/relationships/customXml" Target="../ink/ink473.xml"/><Relationship Id="rId316" Type="http://schemas.openxmlformats.org/officeDocument/2006/relationships/image" Target="../media/image412.png"/><Relationship Id="rId523" Type="http://schemas.openxmlformats.org/officeDocument/2006/relationships/image" Target="../media/image497.png"/><Relationship Id="rId55" Type="http://schemas.openxmlformats.org/officeDocument/2006/relationships/customXml" Target="../ink/ink358.xml"/><Relationship Id="rId97" Type="http://schemas.openxmlformats.org/officeDocument/2006/relationships/customXml" Target="../ink/ink382.xml"/><Relationship Id="rId120" Type="http://schemas.openxmlformats.org/officeDocument/2006/relationships/customXml" Target="../ink/ink394.xml"/><Relationship Id="rId358" Type="http://schemas.openxmlformats.org/officeDocument/2006/relationships/customXml" Target="../ink/ink524.xml"/><Relationship Id="rId162" Type="http://schemas.openxmlformats.org/officeDocument/2006/relationships/customXml" Target="../ink/ink417.xml"/><Relationship Id="rId218" Type="http://schemas.openxmlformats.org/officeDocument/2006/relationships/image" Target="../media/image368.png"/><Relationship Id="rId425" Type="http://schemas.openxmlformats.org/officeDocument/2006/relationships/customXml" Target="../ink/ink564.xml"/><Relationship Id="rId467" Type="http://schemas.openxmlformats.org/officeDocument/2006/relationships/customXml" Target="../ink/ink587.xml"/><Relationship Id="rId271" Type="http://schemas.openxmlformats.org/officeDocument/2006/relationships/image" Target="../media/image390.png"/><Relationship Id="rId24" Type="http://schemas.openxmlformats.org/officeDocument/2006/relationships/image" Target="../media/image286.png"/><Relationship Id="rId66" Type="http://schemas.openxmlformats.org/officeDocument/2006/relationships/customXml" Target="../ink/ink365.xml"/><Relationship Id="rId131" Type="http://schemas.openxmlformats.org/officeDocument/2006/relationships/customXml" Target="../ink/ink401.xml"/><Relationship Id="rId327" Type="http://schemas.openxmlformats.org/officeDocument/2006/relationships/customXml" Target="../ink/ink507.xml"/><Relationship Id="rId369" Type="http://schemas.openxmlformats.org/officeDocument/2006/relationships/customXml" Target="../ink/ink531.xml"/><Relationship Id="rId534" Type="http://schemas.openxmlformats.org/officeDocument/2006/relationships/image" Target="../media/image501.png"/><Relationship Id="rId173" Type="http://schemas.openxmlformats.org/officeDocument/2006/relationships/customXml" Target="../ink/ink423.xml"/><Relationship Id="rId229" Type="http://schemas.openxmlformats.org/officeDocument/2006/relationships/customXml" Target="../ink/ink456.xml"/><Relationship Id="rId380" Type="http://schemas.openxmlformats.org/officeDocument/2006/relationships/image" Target="../media/image438.png"/><Relationship Id="rId436" Type="http://schemas.openxmlformats.org/officeDocument/2006/relationships/image" Target="../media/image461.png"/><Relationship Id="rId240" Type="http://schemas.openxmlformats.org/officeDocument/2006/relationships/image" Target="../media/image376.png"/><Relationship Id="rId478" Type="http://schemas.openxmlformats.org/officeDocument/2006/relationships/customXml" Target="../ink/ink593.xml"/><Relationship Id="rId35" Type="http://schemas.openxmlformats.org/officeDocument/2006/relationships/customXml" Target="../ink/ink346.xml"/><Relationship Id="rId77" Type="http://schemas.openxmlformats.org/officeDocument/2006/relationships/customXml" Target="../ink/ink371.xml"/><Relationship Id="rId100" Type="http://schemas.openxmlformats.org/officeDocument/2006/relationships/image" Target="../media/image318.png"/><Relationship Id="rId282" Type="http://schemas.openxmlformats.org/officeDocument/2006/relationships/customXml" Target="../ink/ink484.xml"/><Relationship Id="rId338" Type="http://schemas.openxmlformats.org/officeDocument/2006/relationships/customXml" Target="../ink/ink513.xml"/><Relationship Id="rId503" Type="http://schemas.openxmlformats.org/officeDocument/2006/relationships/image" Target="../media/image490.png"/><Relationship Id="rId545" Type="http://schemas.openxmlformats.org/officeDocument/2006/relationships/image" Target="../media/image506.png"/><Relationship Id="rId8" Type="http://schemas.openxmlformats.org/officeDocument/2006/relationships/image" Target="../media/image279.png"/><Relationship Id="rId142" Type="http://schemas.openxmlformats.org/officeDocument/2006/relationships/image" Target="../media/image335.png"/><Relationship Id="rId184" Type="http://schemas.openxmlformats.org/officeDocument/2006/relationships/customXml" Target="../ink/ink429.xml"/><Relationship Id="rId391" Type="http://schemas.openxmlformats.org/officeDocument/2006/relationships/image" Target="../media/image442.png"/><Relationship Id="rId405" Type="http://schemas.openxmlformats.org/officeDocument/2006/relationships/customXml" Target="../ink/ink553.xml"/><Relationship Id="rId447" Type="http://schemas.openxmlformats.org/officeDocument/2006/relationships/customXml" Target="../ink/ink577.xml"/><Relationship Id="rId251" Type="http://schemas.openxmlformats.org/officeDocument/2006/relationships/image" Target="../media/image381.png"/><Relationship Id="rId489" Type="http://schemas.openxmlformats.org/officeDocument/2006/relationships/image" Target="../media/image483.png"/><Relationship Id="rId46" Type="http://schemas.openxmlformats.org/officeDocument/2006/relationships/customXml" Target="../ink/ink353.xml"/><Relationship Id="rId293" Type="http://schemas.openxmlformats.org/officeDocument/2006/relationships/image" Target="../media/image401.png"/><Relationship Id="rId307" Type="http://schemas.openxmlformats.org/officeDocument/2006/relationships/image" Target="../media/image408.png"/><Relationship Id="rId349" Type="http://schemas.openxmlformats.org/officeDocument/2006/relationships/customXml" Target="../ink/ink519.xml"/><Relationship Id="rId514" Type="http://schemas.openxmlformats.org/officeDocument/2006/relationships/customXml" Target="../ink/ink613.xml"/><Relationship Id="rId556" Type="http://schemas.openxmlformats.org/officeDocument/2006/relationships/image" Target="../media/image509.png"/><Relationship Id="rId88" Type="http://schemas.openxmlformats.org/officeDocument/2006/relationships/customXml" Target="../ink/ink377.xml"/><Relationship Id="rId111" Type="http://schemas.openxmlformats.org/officeDocument/2006/relationships/image" Target="../media/image323.png"/><Relationship Id="rId153" Type="http://schemas.openxmlformats.org/officeDocument/2006/relationships/image" Target="../media/image340.png"/><Relationship Id="rId195" Type="http://schemas.openxmlformats.org/officeDocument/2006/relationships/customXml" Target="../ink/ink435.xml"/><Relationship Id="rId209" Type="http://schemas.openxmlformats.org/officeDocument/2006/relationships/image" Target="../media/image364.png"/><Relationship Id="rId360" Type="http://schemas.openxmlformats.org/officeDocument/2006/relationships/customXml" Target="../ink/ink525.xml"/><Relationship Id="rId416" Type="http://schemas.openxmlformats.org/officeDocument/2006/relationships/customXml" Target="../ink/ink559.xml"/><Relationship Id="rId220" Type="http://schemas.openxmlformats.org/officeDocument/2006/relationships/image" Target="../media/image369.png"/><Relationship Id="rId458" Type="http://schemas.openxmlformats.org/officeDocument/2006/relationships/image" Target="../media/image471.png"/><Relationship Id="rId15" Type="http://schemas.openxmlformats.org/officeDocument/2006/relationships/customXml" Target="../ink/ink336.xml"/><Relationship Id="rId57" Type="http://schemas.openxmlformats.org/officeDocument/2006/relationships/customXml" Target="../ink/ink359.xml"/><Relationship Id="rId262" Type="http://schemas.openxmlformats.org/officeDocument/2006/relationships/customXml" Target="../ink/ink474.xml"/><Relationship Id="rId318" Type="http://schemas.openxmlformats.org/officeDocument/2006/relationships/image" Target="../media/image413.png"/><Relationship Id="rId525" Type="http://schemas.openxmlformats.org/officeDocument/2006/relationships/image" Target="../media/image498.png"/><Relationship Id="rId99" Type="http://schemas.openxmlformats.org/officeDocument/2006/relationships/customXml" Target="../ink/ink383.xml"/><Relationship Id="rId122" Type="http://schemas.openxmlformats.org/officeDocument/2006/relationships/customXml" Target="../ink/ink395.xml"/><Relationship Id="rId164" Type="http://schemas.openxmlformats.org/officeDocument/2006/relationships/customXml" Target="../ink/ink418.xml"/><Relationship Id="rId371" Type="http://schemas.openxmlformats.org/officeDocument/2006/relationships/customXml" Target="../ink/ink533.xml"/><Relationship Id="rId427" Type="http://schemas.openxmlformats.org/officeDocument/2006/relationships/customXml" Target="../ink/ink565.xml"/><Relationship Id="rId469" Type="http://schemas.openxmlformats.org/officeDocument/2006/relationships/image" Target="../media/image476.png"/><Relationship Id="rId26" Type="http://schemas.openxmlformats.org/officeDocument/2006/relationships/image" Target="../media/image287.png"/><Relationship Id="rId231" Type="http://schemas.openxmlformats.org/officeDocument/2006/relationships/image" Target="../media/image372.png"/><Relationship Id="rId273" Type="http://schemas.openxmlformats.org/officeDocument/2006/relationships/image" Target="../media/image391.png"/><Relationship Id="rId329" Type="http://schemas.openxmlformats.org/officeDocument/2006/relationships/customXml" Target="../ink/ink508.xml"/><Relationship Id="rId480" Type="http://schemas.openxmlformats.org/officeDocument/2006/relationships/customXml" Target="../ink/ink594.xml"/><Relationship Id="rId536" Type="http://schemas.openxmlformats.org/officeDocument/2006/relationships/image" Target="../media/image502.png"/><Relationship Id="rId68" Type="http://schemas.openxmlformats.org/officeDocument/2006/relationships/customXml" Target="../ink/ink366.xml"/><Relationship Id="rId133" Type="http://schemas.openxmlformats.org/officeDocument/2006/relationships/customXml" Target="../ink/ink402.xml"/><Relationship Id="rId175" Type="http://schemas.openxmlformats.org/officeDocument/2006/relationships/customXml" Target="../ink/ink424.xml"/><Relationship Id="rId340" Type="http://schemas.openxmlformats.org/officeDocument/2006/relationships/image" Target="../media/image423.png"/><Relationship Id="rId200" Type="http://schemas.openxmlformats.org/officeDocument/2006/relationships/customXml" Target="../ink/ink438.xml"/><Relationship Id="rId382" Type="http://schemas.openxmlformats.org/officeDocument/2006/relationships/image" Target="../media/image439.png"/><Relationship Id="rId438" Type="http://schemas.openxmlformats.org/officeDocument/2006/relationships/image" Target="../media/image462.png"/><Relationship Id="rId242" Type="http://schemas.openxmlformats.org/officeDocument/2006/relationships/image" Target="../media/image377.png"/><Relationship Id="rId284" Type="http://schemas.openxmlformats.org/officeDocument/2006/relationships/customXml" Target="../ink/ink485.xml"/><Relationship Id="rId491" Type="http://schemas.openxmlformats.org/officeDocument/2006/relationships/image" Target="../media/image484.png"/><Relationship Id="rId505" Type="http://schemas.openxmlformats.org/officeDocument/2006/relationships/image" Target="../media/image491.png"/><Relationship Id="rId37" Type="http://schemas.openxmlformats.org/officeDocument/2006/relationships/image" Target="../media/image291.png"/><Relationship Id="rId79" Type="http://schemas.openxmlformats.org/officeDocument/2006/relationships/customXml" Target="../ink/ink372.xml"/><Relationship Id="rId102" Type="http://schemas.openxmlformats.org/officeDocument/2006/relationships/image" Target="../media/image319.png"/><Relationship Id="rId144" Type="http://schemas.openxmlformats.org/officeDocument/2006/relationships/image" Target="../media/image336.png"/><Relationship Id="rId547" Type="http://schemas.openxmlformats.org/officeDocument/2006/relationships/customXml" Target="../ink/ink632.xml"/><Relationship Id="rId90" Type="http://schemas.openxmlformats.org/officeDocument/2006/relationships/customXml" Target="../ink/ink378.xml"/><Relationship Id="rId186" Type="http://schemas.openxmlformats.org/officeDocument/2006/relationships/customXml" Target="../ink/ink430.xml"/><Relationship Id="rId351" Type="http://schemas.openxmlformats.org/officeDocument/2006/relationships/customXml" Target="../ink/ink520.xml"/><Relationship Id="rId393" Type="http://schemas.openxmlformats.org/officeDocument/2006/relationships/image" Target="../media/image443.png"/><Relationship Id="rId407" Type="http://schemas.openxmlformats.org/officeDocument/2006/relationships/customXml" Target="../ink/ink554.xml"/><Relationship Id="rId449" Type="http://schemas.openxmlformats.org/officeDocument/2006/relationships/customXml" Target="../ink/ink578.xml"/><Relationship Id="rId211" Type="http://schemas.openxmlformats.org/officeDocument/2006/relationships/image" Target="../media/image365.png"/><Relationship Id="rId253" Type="http://schemas.openxmlformats.org/officeDocument/2006/relationships/image" Target="../media/image382.png"/><Relationship Id="rId295" Type="http://schemas.openxmlformats.org/officeDocument/2006/relationships/image" Target="../media/image402.png"/><Relationship Id="rId309" Type="http://schemas.openxmlformats.org/officeDocument/2006/relationships/image" Target="../media/image409.png"/><Relationship Id="rId460" Type="http://schemas.openxmlformats.org/officeDocument/2006/relationships/image" Target="../media/image472.png"/><Relationship Id="rId516" Type="http://schemas.openxmlformats.org/officeDocument/2006/relationships/customXml" Target="../ink/ink614.xml"/><Relationship Id="rId48" Type="http://schemas.openxmlformats.org/officeDocument/2006/relationships/customXml" Target="../ink/ink354.xml"/><Relationship Id="rId113" Type="http://schemas.openxmlformats.org/officeDocument/2006/relationships/image" Target="../media/image324.png"/><Relationship Id="rId320" Type="http://schemas.openxmlformats.org/officeDocument/2006/relationships/image" Target="../media/image414.png"/><Relationship Id="rId558" Type="http://schemas.openxmlformats.org/officeDocument/2006/relationships/image" Target="../media/image272.png"/><Relationship Id="rId155" Type="http://schemas.openxmlformats.org/officeDocument/2006/relationships/image" Target="../media/image341.png"/><Relationship Id="rId197" Type="http://schemas.openxmlformats.org/officeDocument/2006/relationships/image" Target="../media/image360.png"/><Relationship Id="rId362" Type="http://schemas.openxmlformats.org/officeDocument/2006/relationships/customXml" Target="../ink/ink526.xml"/><Relationship Id="rId418" Type="http://schemas.openxmlformats.org/officeDocument/2006/relationships/customXml" Target="../ink/ink560.xml"/><Relationship Id="rId222" Type="http://schemas.openxmlformats.org/officeDocument/2006/relationships/customXml" Target="../ink/ink451.xml"/><Relationship Id="rId264" Type="http://schemas.openxmlformats.org/officeDocument/2006/relationships/customXml" Target="../ink/ink475.xml"/><Relationship Id="rId471" Type="http://schemas.openxmlformats.org/officeDocument/2006/relationships/image" Target="../media/image477.png"/><Relationship Id="rId17" Type="http://schemas.openxmlformats.org/officeDocument/2006/relationships/customXml" Target="../ink/ink337.xml"/><Relationship Id="rId59" Type="http://schemas.openxmlformats.org/officeDocument/2006/relationships/customXml" Target="../ink/ink360.xml"/><Relationship Id="rId124" Type="http://schemas.openxmlformats.org/officeDocument/2006/relationships/customXml" Target="../ink/ink397.xml"/><Relationship Id="rId527" Type="http://schemas.openxmlformats.org/officeDocument/2006/relationships/image" Target="../media/image499.png"/><Relationship Id="rId70" Type="http://schemas.openxmlformats.org/officeDocument/2006/relationships/customXml" Target="../ink/ink367.xml"/><Relationship Id="rId166" Type="http://schemas.openxmlformats.org/officeDocument/2006/relationships/customXml" Target="../ink/ink419.xml"/><Relationship Id="rId331" Type="http://schemas.openxmlformats.org/officeDocument/2006/relationships/customXml" Target="../ink/ink509.xml"/><Relationship Id="rId373" Type="http://schemas.openxmlformats.org/officeDocument/2006/relationships/customXml" Target="../ink/ink535.xml"/><Relationship Id="rId429" Type="http://schemas.openxmlformats.org/officeDocument/2006/relationships/customXml" Target="../ink/ink566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459.xml"/><Relationship Id="rId440" Type="http://schemas.openxmlformats.org/officeDocument/2006/relationships/image" Target="../media/image463.png"/><Relationship Id="rId28" Type="http://schemas.openxmlformats.org/officeDocument/2006/relationships/image" Target="../media/image288.png"/><Relationship Id="rId275" Type="http://schemas.openxmlformats.org/officeDocument/2006/relationships/image" Target="../media/image392.png"/><Relationship Id="rId300" Type="http://schemas.openxmlformats.org/officeDocument/2006/relationships/customXml" Target="../ink/ink493.xml"/><Relationship Id="rId482" Type="http://schemas.openxmlformats.org/officeDocument/2006/relationships/customXml" Target="../ink/ink595.xml"/><Relationship Id="rId538" Type="http://schemas.openxmlformats.org/officeDocument/2006/relationships/image" Target="../media/image503.png"/><Relationship Id="rId81" Type="http://schemas.openxmlformats.org/officeDocument/2006/relationships/customXml" Target="../ink/ink373.xml"/><Relationship Id="rId135" Type="http://schemas.openxmlformats.org/officeDocument/2006/relationships/customXml" Target="../ink/ink403.xml"/><Relationship Id="rId177" Type="http://schemas.openxmlformats.org/officeDocument/2006/relationships/customXml" Target="../ink/ink425.xml"/><Relationship Id="rId342" Type="http://schemas.openxmlformats.org/officeDocument/2006/relationships/image" Target="../media/image424.png"/><Relationship Id="rId384" Type="http://schemas.openxmlformats.org/officeDocument/2006/relationships/image" Target="../media/image440.png"/><Relationship Id="rId202" Type="http://schemas.openxmlformats.org/officeDocument/2006/relationships/customXml" Target="../ink/ink439.xml"/><Relationship Id="rId244" Type="http://schemas.openxmlformats.org/officeDocument/2006/relationships/image" Target="../media/image378.png"/><Relationship Id="rId39" Type="http://schemas.openxmlformats.org/officeDocument/2006/relationships/image" Target="../media/image292.png"/><Relationship Id="rId286" Type="http://schemas.openxmlformats.org/officeDocument/2006/relationships/customXml" Target="../ink/ink486.xml"/><Relationship Id="rId451" Type="http://schemas.openxmlformats.org/officeDocument/2006/relationships/customXml" Target="../ink/ink579.xml"/><Relationship Id="rId493" Type="http://schemas.openxmlformats.org/officeDocument/2006/relationships/image" Target="../media/image485.png"/><Relationship Id="rId507" Type="http://schemas.openxmlformats.org/officeDocument/2006/relationships/image" Target="../media/image492.png"/><Relationship Id="rId549" Type="http://schemas.openxmlformats.org/officeDocument/2006/relationships/image" Target="../media/image54.png"/><Relationship Id="rId50" Type="http://schemas.openxmlformats.org/officeDocument/2006/relationships/customXml" Target="../ink/ink355.xml"/><Relationship Id="rId104" Type="http://schemas.openxmlformats.org/officeDocument/2006/relationships/image" Target="../media/image320.png"/><Relationship Id="rId146" Type="http://schemas.openxmlformats.org/officeDocument/2006/relationships/customXml" Target="../ink/ink409.xml"/><Relationship Id="rId188" Type="http://schemas.openxmlformats.org/officeDocument/2006/relationships/customXml" Target="../ink/ink431.xml"/><Relationship Id="rId311" Type="http://schemas.openxmlformats.org/officeDocument/2006/relationships/image" Target="../media/image410.png"/><Relationship Id="rId353" Type="http://schemas.openxmlformats.org/officeDocument/2006/relationships/image" Target="../media/image429.png"/><Relationship Id="rId395" Type="http://schemas.openxmlformats.org/officeDocument/2006/relationships/customXml" Target="../ink/ink548.xml"/><Relationship Id="rId409" Type="http://schemas.openxmlformats.org/officeDocument/2006/relationships/customXml" Target="../ink/ink555.xml"/><Relationship Id="rId92" Type="http://schemas.openxmlformats.org/officeDocument/2006/relationships/customXml" Target="../ink/ink379.xml"/><Relationship Id="rId213" Type="http://schemas.openxmlformats.org/officeDocument/2006/relationships/customXml" Target="../ink/ink446.xml"/><Relationship Id="rId420" Type="http://schemas.openxmlformats.org/officeDocument/2006/relationships/customXml" Target="../ink/ink561.xml"/><Relationship Id="rId255" Type="http://schemas.openxmlformats.org/officeDocument/2006/relationships/image" Target="../media/image383.png"/><Relationship Id="rId297" Type="http://schemas.openxmlformats.org/officeDocument/2006/relationships/image" Target="../media/image403.png"/><Relationship Id="rId462" Type="http://schemas.openxmlformats.org/officeDocument/2006/relationships/image" Target="../media/image473.png"/><Relationship Id="rId518" Type="http://schemas.openxmlformats.org/officeDocument/2006/relationships/image" Target="../media/image496.png"/><Relationship Id="rId115" Type="http://schemas.openxmlformats.org/officeDocument/2006/relationships/image" Target="../media/image325.png"/><Relationship Id="rId157" Type="http://schemas.openxmlformats.org/officeDocument/2006/relationships/image" Target="../media/image342.png"/><Relationship Id="rId322" Type="http://schemas.openxmlformats.org/officeDocument/2006/relationships/image" Target="../media/image415.png"/><Relationship Id="rId364" Type="http://schemas.openxmlformats.org/officeDocument/2006/relationships/customXml" Target="../ink/ink527.xml"/><Relationship Id="rId61" Type="http://schemas.openxmlformats.org/officeDocument/2006/relationships/customXml" Target="../ink/ink361.xml"/><Relationship Id="rId199" Type="http://schemas.openxmlformats.org/officeDocument/2006/relationships/image" Target="../media/image361.png"/><Relationship Id="rId19" Type="http://schemas.openxmlformats.org/officeDocument/2006/relationships/customXml" Target="../ink/ink338.xml"/><Relationship Id="rId224" Type="http://schemas.openxmlformats.org/officeDocument/2006/relationships/image" Target="../media/image370.png"/><Relationship Id="rId266" Type="http://schemas.openxmlformats.org/officeDocument/2006/relationships/customXml" Target="../ink/ink476.xml"/><Relationship Id="rId431" Type="http://schemas.openxmlformats.org/officeDocument/2006/relationships/customXml" Target="../ink/ink567.xml"/><Relationship Id="rId473" Type="http://schemas.openxmlformats.org/officeDocument/2006/relationships/image" Target="../media/image478.png"/><Relationship Id="rId529" Type="http://schemas.openxmlformats.org/officeDocument/2006/relationships/customXml" Target="../ink/ink622.xml"/><Relationship Id="rId30" Type="http://schemas.openxmlformats.org/officeDocument/2006/relationships/image" Target="../media/image289.png"/><Relationship Id="rId126" Type="http://schemas.openxmlformats.org/officeDocument/2006/relationships/customXml" Target="../ink/ink398.xml"/><Relationship Id="rId168" Type="http://schemas.openxmlformats.org/officeDocument/2006/relationships/customXml" Target="../ink/ink420.xml"/><Relationship Id="rId333" Type="http://schemas.openxmlformats.org/officeDocument/2006/relationships/image" Target="../media/image420.png"/><Relationship Id="rId540" Type="http://schemas.openxmlformats.org/officeDocument/2006/relationships/customXml" Target="../ink/ink628.xml"/><Relationship Id="rId72" Type="http://schemas.openxmlformats.org/officeDocument/2006/relationships/customXml" Target="../ink/ink368.xml"/><Relationship Id="rId375" Type="http://schemas.openxmlformats.org/officeDocument/2006/relationships/customXml" Target="../ink/ink537.xml"/><Relationship Id="rId3" Type="http://schemas.openxmlformats.org/officeDocument/2006/relationships/image" Target="../media/image274.svg"/><Relationship Id="rId235" Type="http://schemas.openxmlformats.org/officeDocument/2006/relationships/customXml" Target="../ink/ink460.xml"/><Relationship Id="rId277" Type="http://schemas.openxmlformats.org/officeDocument/2006/relationships/image" Target="../media/image393.png"/><Relationship Id="rId400" Type="http://schemas.openxmlformats.org/officeDocument/2006/relationships/image" Target="../media/image446.png"/><Relationship Id="rId442" Type="http://schemas.openxmlformats.org/officeDocument/2006/relationships/customXml" Target="../ink/ink574.xml"/><Relationship Id="rId484" Type="http://schemas.openxmlformats.org/officeDocument/2006/relationships/image" Target="../media/image57.png"/><Relationship Id="rId137" Type="http://schemas.openxmlformats.org/officeDocument/2006/relationships/customXml" Target="../ink/ink404.xml"/><Relationship Id="rId302" Type="http://schemas.openxmlformats.org/officeDocument/2006/relationships/customXml" Target="../ink/ink494.xml"/><Relationship Id="rId344" Type="http://schemas.openxmlformats.org/officeDocument/2006/relationships/image" Target="../media/image425.png"/><Relationship Id="rId41" Type="http://schemas.openxmlformats.org/officeDocument/2006/relationships/image" Target="../media/image293.png"/><Relationship Id="rId83" Type="http://schemas.openxmlformats.org/officeDocument/2006/relationships/customXml" Target="../ink/ink374.xml"/><Relationship Id="rId179" Type="http://schemas.openxmlformats.org/officeDocument/2006/relationships/customXml" Target="../ink/ink426.xml"/><Relationship Id="rId386" Type="http://schemas.openxmlformats.org/officeDocument/2006/relationships/customXml" Target="../ink/ink543.xml"/><Relationship Id="rId551" Type="http://schemas.openxmlformats.org/officeDocument/2006/relationships/customXml" Target="../ink/ink635.xml"/><Relationship Id="rId190" Type="http://schemas.openxmlformats.org/officeDocument/2006/relationships/image" Target="../media/image357.png"/><Relationship Id="rId204" Type="http://schemas.openxmlformats.org/officeDocument/2006/relationships/customXml" Target="../ink/ink441.xml"/><Relationship Id="rId246" Type="http://schemas.openxmlformats.org/officeDocument/2006/relationships/customXml" Target="../ink/ink466.xml"/><Relationship Id="rId288" Type="http://schemas.openxmlformats.org/officeDocument/2006/relationships/customXml" Target="../ink/ink487.xml"/><Relationship Id="rId411" Type="http://schemas.openxmlformats.org/officeDocument/2006/relationships/customXml" Target="../ink/ink556.xml"/><Relationship Id="rId453" Type="http://schemas.openxmlformats.org/officeDocument/2006/relationships/customXml" Target="../ink/ink580.xml"/><Relationship Id="rId509" Type="http://schemas.openxmlformats.org/officeDocument/2006/relationships/image" Target="../media/image96.png"/><Relationship Id="rId106" Type="http://schemas.openxmlformats.org/officeDocument/2006/relationships/image" Target="../media/image321.png"/><Relationship Id="rId313" Type="http://schemas.openxmlformats.org/officeDocument/2006/relationships/image" Target="../media/image411.png"/><Relationship Id="rId495" Type="http://schemas.openxmlformats.org/officeDocument/2006/relationships/image" Target="../media/image486.png"/><Relationship Id="rId10" Type="http://schemas.openxmlformats.org/officeDocument/2006/relationships/image" Target="../media/image83.png"/><Relationship Id="rId52" Type="http://schemas.openxmlformats.org/officeDocument/2006/relationships/customXml" Target="../ink/ink356.xml"/><Relationship Id="rId94" Type="http://schemas.openxmlformats.org/officeDocument/2006/relationships/customXml" Target="../ink/ink380.xml"/><Relationship Id="rId148" Type="http://schemas.openxmlformats.org/officeDocument/2006/relationships/customXml" Target="../ink/ink410.xml"/><Relationship Id="rId355" Type="http://schemas.openxmlformats.org/officeDocument/2006/relationships/image" Target="../media/image430.png"/><Relationship Id="rId397" Type="http://schemas.openxmlformats.org/officeDocument/2006/relationships/customXml" Target="../ink/ink549.xml"/><Relationship Id="rId520" Type="http://schemas.openxmlformats.org/officeDocument/2006/relationships/customXml" Target="../ink/ink617.xml"/><Relationship Id="rId215" Type="http://schemas.openxmlformats.org/officeDocument/2006/relationships/customXml" Target="../ink/ink447.xml"/><Relationship Id="rId257" Type="http://schemas.openxmlformats.org/officeDocument/2006/relationships/image" Target="../media/image384.png"/><Relationship Id="rId422" Type="http://schemas.openxmlformats.org/officeDocument/2006/relationships/customXml" Target="../ink/ink562.xml"/><Relationship Id="rId464" Type="http://schemas.openxmlformats.org/officeDocument/2006/relationships/image" Target="../media/image474.png"/><Relationship Id="rId299" Type="http://schemas.openxmlformats.org/officeDocument/2006/relationships/image" Target="../media/image404.png"/><Relationship Id="rId63" Type="http://schemas.openxmlformats.org/officeDocument/2006/relationships/customXml" Target="../ink/ink363.xml"/><Relationship Id="rId159" Type="http://schemas.openxmlformats.org/officeDocument/2006/relationships/image" Target="../media/image343.png"/><Relationship Id="rId366" Type="http://schemas.openxmlformats.org/officeDocument/2006/relationships/customXml" Target="../ink/ink529.xml"/><Relationship Id="rId226" Type="http://schemas.openxmlformats.org/officeDocument/2006/relationships/customXml" Target="../ink/ink454.xml"/><Relationship Id="rId433" Type="http://schemas.openxmlformats.org/officeDocument/2006/relationships/customXml" Target="../ink/ink568.xml"/><Relationship Id="rId74" Type="http://schemas.openxmlformats.org/officeDocument/2006/relationships/customXml" Target="../ink/ink369.xml"/><Relationship Id="rId377" Type="http://schemas.openxmlformats.org/officeDocument/2006/relationships/customXml" Target="../ink/ink538.xml"/><Relationship Id="rId500" Type="http://schemas.openxmlformats.org/officeDocument/2006/relationships/customXml" Target="../ink/ink606.xml"/><Relationship Id="rId5" Type="http://schemas.openxmlformats.org/officeDocument/2006/relationships/image" Target="../media/image276.svg"/><Relationship Id="rId237" Type="http://schemas.openxmlformats.org/officeDocument/2006/relationships/image" Target="../media/image374.png"/><Relationship Id="rId444" Type="http://schemas.openxmlformats.org/officeDocument/2006/relationships/customXml" Target="../ink/ink575.xml"/><Relationship Id="rId290" Type="http://schemas.openxmlformats.org/officeDocument/2006/relationships/customXml" Target="../ink/ink488.xml"/><Relationship Id="rId304" Type="http://schemas.openxmlformats.org/officeDocument/2006/relationships/customXml" Target="../ink/ink495.xml"/><Relationship Id="rId388" Type="http://schemas.openxmlformats.org/officeDocument/2006/relationships/customXml" Target="../ink/ink544.xml"/><Relationship Id="rId511" Type="http://schemas.openxmlformats.org/officeDocument/2006/relationships/image" Target="../media/image493.png"/><Relationship Id="rId85" Type="http://schemas.openxmlformats.org/officeDocument/2006/relationships/customXml" Target="../ink/ink375.xml"/><Relationship Id="rId150" Type="http://schemas.openxmlformats.org/officeDocument/2006/relationships/customXml" Target="../ink/ink411.xml"/><Relationship Id="rId248" Type="http://schemas.openxmlformats.org/officeDocument/2006/relationships/customXml" Target="../ink/ink467.xml"/><Relationship Id="rId455" Type="http://schemas.openxmlformats.org/officeDocument/2006/relationships/customXml" Target="../ink/ink581.xml"/><Relationship Id="rId12" Type="http://schemas.openxmlformats.org/officeDocument/2006/relationships/image" Target="../media/image280.png"/><Relationship Id="rId108" Type="http://schemas.openxmlformats.org/officeDocument/2006/relationships/customXml" Target="../ink/ink388.xml"/><Relationship Id="rId315" Type="http://schemas.openxmlformats.org/officeDocument/2006/relationships/customXml" Target="../ink/ink501.xml"/><Relationship Id="rId522" Type="http://schemas.openxmlformats.org/officeDocument/2006/relationships/customXml" Target="../ink/ink618.xml"/><Relationship Id="rId96" Type="http://schemas.openxmlformats.org/officeDocument/2006/relationships/image" Target="../media/image316.png"/><Relationship Id="rId161" Type="http://schemas.openxmlformats.org/officeDocument/2006/relationships/image" Target="../media/image344.png"/><Relationship Id="rId399" Type="http://schemas.openxmlformats.org/officeDocument/2006/relationships/customXml" Target="../ink/ink55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5.svg"/><Relationship Id="rId13" Type="http://schemas.openxmlformats.org/officeDocument/2006/relationships/image" Target="../media/image520.png"/><Relationship Id="rId3" Type="http://schemas.openxmlformats.org/officeDocument/2006/relationships/image" Target="../media/image510.png"/><Relationship Id="rId7" Type="http://schemas.openxmlformats.org/officeDocument/2006/relationships/image" Target="../media/image514.png"/><Relationship Id="rId12" Type="http://schemas.openxmlformats.org/officeDocument/2006/relationships/image" Target="../media/image5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3.svg"/><Relationship Id="rId11" Type="http://schemas.openxmlformats.org/officeDocument/2006/relationships/image" Target="../media/image518.png"/><Relationship Id="rId5" Type="http://schemas.openxmlformats.org/officeDocument/2006/relationships/image" Target="../media/image512.png"/><Relationship Id="rId10" Type="http://schemas.openxmlformats.org/officeDocument/2006/relationships/image" Target="../media/image517.svg"/><Relationship Id="rId4" Type="http://schemas.openxmlformats.org/officeDocument/2006/relationships/image" Target="../media/image511.svg"/><Relationship Id="rId9" Type="http://schemas.openxmlformats.org/officeDocument/2006/relationships/image" Target="../media/image516.png"/><Relationship Id="rId14" Type="http://schemas.openxmlformats.org/officeDocument/2006/relationships/image" Target="../media/image52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6.png"/><Relationship Id="rId13" Type="http://schemas.openxmlformats.org/officeDocument/2006/relationships/image" Target="../media/image521.svg"/><Relationship Id="rId3" Type="http://schemas.openxmlformats.org/officeDocument/2006/relationships/image" Target="../media/image511.svg"/><Relationship Id="rId7" Type="http://schemas.openxmlformats.org/officeDocument/2006/relationships/image" Target="../media/image515.svg"/><Relationship Id="rId12" Type="http://schemas.openxmlformats.org/officeDocument/2006/relationships/image" Target="../media/image5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4.png"/><Relationship Id="rId11" Type="http://schemas.openxmlformats.org/officeDocument/2006/relationships/image" Target="../media/image519.svg"/><Relationship Id="rId5" Type="http://schemas.openxmlformats.org/officeDocument/2006/relationships/image" Target="../media/image513.svg"/><Relationship Id="rId15" Type="http://schemas.openxmlformats.org/officeDocument/2006/relationships/image" Target="../media/image523.svg"/><Relationship Id="rId10" Type="http://schemas.openxmlformats.org/officeDocument/2006/relationships/image" Target="../media/image518.png"/><Relationship Id="rId4" Type="http://schemas.openxmlformats.org/officeDocument/2006/relationships/image" Target="../media/image512.png"/><Relationship Id="rId9" Type="http://schemas.openxmlformats.org/officeDocument/2006/relationships/image" Target="../media/image517.svg"/><Relationship Id="rId14" Type="http://schemas.openxmlformats.org/officeDocument/2006/relationships/image" Target="../media/image5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F00FFC-0E28-457D-82C6-C0B5237DF43D}"/>
              </a:ext>
            </a:extLst>
          </p:cNvPr>
          <p:cNvSpPr txBox="1"/>
          <p:nvPr/>
        </p:nvSpPr>
        <p:spPr>
          <a:xfrm>
            <a:off x="1646080" y="1456995"/>
            <a:ext cx="2555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investment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2B090-976A-47A2-9CF5-9F704BE9440B}"/>
              </a:ext>
            </a:extLst>
          </p:cNvPr>
          <p:cNvSpPr txBox="1"/>
          <p:nvPr/>
        </p:nvSpPr>
        <p:spPr>
          <a:xfrm>
            <a:off x="1774607" y="3510455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investment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形 6" descr="上升趋势">
            <a:extLst>
              <a:ext uri="{FF2B5EF4-FFF2-40B4-BE49-F238E27FC236}">
                <a16:creationId xmlns:a16="http://schemas.microsoft.com/office/drawing/2014/main" id="{7B74A1AB-1495-4E1F-A36C-9B3D9931E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1117" y="1200807"/>
            <a:ext cx="914400" cy="914400"/>
          </a:xfrm>
          <a:prstGeom prst="rect">
            <a:avLst/>
          </a:prstGeom>
        </p:spPr>
      </p:pic>
      <p:pic>
        <p:nvPicPr>
          <p:cNvPr id="8" name="图形 7" descr="上升趋势">
            <a:extLst>
              <a:ext uri="{FF2B5EF4-FFF2-40B4-BE49-F238E27FC236}">
                <a16:creationId xmlns:a16="http://schemas.microsoft.com/office/drawing/2014/main" id="{CD3AAB3D-8556-4F1F-BB9A-A2852560E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3438" y="1200807"/>
            <a:ext cx="914400" cy="914400"/>
          </a:xfrm>
          <a:prstGeom prst="rect">
            <a:avLst/>
          </a:prstGeom>
        </p:spPr>
      </p:pic>
      <p:pic>
        <p:nvPicPr>
          <p:cNvPr id="9" name="图形 8" descr="上升趋势">
            <a:extLst>
              <a:ext uri="{FF2B5EF4-FFF2-40B4-BE49-F238E27FC236}">
                <a16:creationId xmlns:a16="http://schemas.microsoft.com/office/drawing/2014/main" id="{F113D8F2-D4D6-4BA2-B33A-5285F87E3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1117" y="3233455"/>
            <a:ext cx="914400" cy="914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2BF2A0E-337A-48CA-BEBE-8DB6AD818C73}"/>
              </a:ext>
            </a:extLst>
          </p:cNvPr>
          <p:cNvSpPr txBox="1"/>
          <p:nvPr/>
        </p:nvSpPr>
        <p:spPr>
          <a:xfrm>
            <a:off x="3331779" y="987972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income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D73E20-3EC6-435E-9552-67E91694F9A2}"/>
              </a:ext>
            </a:extLst>
          </p:cNvPr>
          <p:cNvSpPr txBox="1"/>
          <p:nvPr/>
        </p:nvSpPr>
        <p:spPr>
          <a:xfrm>
            <a:off x="3331779" y="2940354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income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DE2EC9-1699-48B8-AA54-7DFCDF17C722}"/>
              </a:ext>
            </a:extLst>
          </p:cNvPr>
          <p:cNvSpPr txBox="1"/>
          <p:nvPr/>
        </p:nvSpPr>
        <p:spPr>
          <a:xfrm>
            <a:off x="4713438" y="987972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risk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形 14" descr="下降趋势">
            <a:extLst>
              <a:ext uri="{FF2B5EF4-FFF2-40B4-BE49-F238E27FC236}">
                <a16:creationId xmlns:a16="http://schemas.microsoft.com/office/drawing/2014/main" id="{7F4C5FCF-D85B-47FD-BD34-8B3CD05493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3438" y="3230424"/>
            <a:ext cx="914400" cy="9144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262B00D-F7A0-4A7B-882C-A56897455FCF}"/>
              </a:ext>
            </a:extLst>
          </p:cNvPr>
          <p:cNvSpPr txBox="1"/>
          <p:nvPr/>
        </p:nvSpPr>
        <p:spPr>
          <a:xfrm>
            <a:off x="4759924" y="2940354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risk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3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EBE5654-FDA9-4FCC-88C5-BC4A6B1B0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19" y="1251625"/>
            <a:ext cx="7362825" cy="3810000"/>
          </a:xfrm>
          <a:prstGeom prst="rect">
            <a:avLst/>
          </a:prstGeom>
        </p:spPr>
      </p:pic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5CA3D75-6D73-431E-89A1-A6601840FB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2835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2B4676BB-8A3E-40CD-883C-6CE07E6D1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737" y="5797683"/>
            <a:ext cx="812153" cy="29201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5CB1953-36AB-44DA-8582-5AF10440E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0" y="963037"/>
            <a:ext cx="626913" cy="409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8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05B7EF9-CD84-4BED-8CF8-8F5E2E9AD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87254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006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95928DF-39B5-4670-8AAF-5C107B0CE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3545280"/>
              </p:ext>
            </p:extLst>
          </p:nvPr>
        </p:nvGraphicFramePr>
        <p:xfrm>
          <a:off x="2032000" y="84158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398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D11B9FF5-AB85-490A-8547-C0607A9BFB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92632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720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E1E605C-4827-4E49-B2D6-01776DFF1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1795946"/>
              </p:ext>
            </p:extLst>
          </p:nvPr>
        </p:nvGraphicFramePr>
        <p:xfrm>
          <a:off x="426720" y="988059"/>
          <a:ext cx="3037841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0BC5396D-55EF-47AB-8CD6-261E861A1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39923"/>
              </p:ext>
            </p:extLst>
          </p:nvPr>
        </p:nvGraphicFramePr>
        <p:xfrm>
          <a:off x="7020560" y="759459"/>
          <a:ext cx="4917440" cy="293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850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8FA25210-ACE6-4A10-A32B-02ADDECC6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417690"/>
              </p:ext>
            </p:extLst>
          </p:nvPr>
        </p:nvGraphicFramePr>
        <p:xfrm>
          <a:off x="2032000" y="719666"/>
          <a:ext cx="811784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D0E0A5E-86FE-4421-8E3E-4BA9D5D23F0D}"/>
              </a:ext>
            </a:extLst>
          </p:cNvPr>
          <p:cNvSpPr txBox="1"/>
          <p:nvPr/>
        </p:nvSpPr>
        <p:spPr>
          <a:xfrm>
            <a:off x="9865360" y="5490237"/>
            <a:ext cx="37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j-lt"/>
              </a:rPr>
              <a:t>60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946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>
            <a:extLst>
              <a:ext uri="{FF2B5EF4-FFF2-40B4-BE49-F238E27FC236}">
                <a16:creationId xmlns:a16="http://schemas.microsoft.com/office/drawing/2014/main" id="{CABFBD52-0116-4B4D-88AB-5D8C0C99FF5D}"/>
              </a:ext>
            </a:extLst>
          </p:cNvPr>
          <p:cNvSpPr/>
          <p:nvPr/>
        </p:nvSpPr>
        <p:spPr>
          <a:xfrm>
            <a:off x="2339208" y="5011591"/>
            <a:ext cx="1158136" cy="117239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1F4B3A4-F2A7-4D65-BA32-39B4B01437F2}"/>
              </a:ext>
            </a:extLst>
          </p:cNvPr>
          <p:cNvSpPr/>
          <p:nvPr/>
        </p:nvSpPr>
        <p:spPr>
          <a:xfrm>
            <a:off x="2469143" y="5137608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781B68-5FF8-4F02-B2A4-C86322416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13" y="-42567"/>
            <a:ext cx="4754092" cy="4754092"/>
          </a:xfrm>
          <a:prstGeom prst="rect">
            <a:avLst/>
          </a:prstGeom>
        </p:spPr>
      </p:pic>
      <p:pic>
        <p:nvPicPr>
          <p:cNvPr id="13" name="图形 12" descr="金条">
            <a:extLst>
              <a:ext uri="{FF2B5EF4-FFF2-40B4-BE49-F238E27FC236}">
                <a16:creationId xmlns:a16="http://schemas.microsoft.com/office/drawing/2014/main" id="{24DE1A74-8B45-4930-A300-5CE2F1370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612" y="2251316"/>
            <a:ext cx="655320" cy="65532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050E00A-9636-442E-B4EC-E2688725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83" y="152400"/>
            <a:ext cx="4754092" cy="4754092"/>
          </a:xfrm>
          <a:prstGeom prst="rect">
            <a:avLst/>
          </a:prstGeom>
        </p:spPr>
      </p:pic>
      <p:pic>
        <p:nvPicPr>
          <p:cNvPr id="19" name="图形 18" descr="金条">
            <a:extLst>
              <a:ext uri="{FF2B5EF4-FFF2-40B4-BE49-F238E27FC236}">
                <a16:creationId xmlns:a16="http://schemas.microsoft.com/office/drawing/2014/main" id="{A2355BC4-82AF-4E9C-8C1A-2B12E0DC1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1568" y="2132549"/>
            <a:ext cx="655320" cy="65532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558EBE9-F7BD-4B1C-85B9-8C78FE106C79}"/>
              </a:ext>
            </a:extLst>
          </p:cNvPr>
          <p:cNvSpPr txBox="1"/>
          <p:nvPr/>
        </p:nvSpPr>
        <p:spPr>
          <a:xfrm>
            <a:off x="243511" y="3115346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choice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形 22" descr="箭头轻微弯曲">
            <a:extLst>
              <a:ext uri="{FF2B5EF4-FFF2-40B4-BE49-F238E27FC236}">
                <a16:creationId xmlns:a16="http://schemas.microsoft.com/office/drawing/2014/main" id="{829D60FC-05BA-4DCF-8ADA-AA9EAAC6F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643976">
            <a:off x="1617865" y="2789481"/>
            <a:ext cx="623843" cy="62384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014E1B88-793E-426B-8FB1-0F334BBEFC8B}"/>
              </a:ext>
            </a:extLst>
          </p:cNvPr>
          <p:cNvSpPr txBox="1"/>
          <p:nvPr/>
        </p:nvSpPr>
        <p:spPr>
          <a:xfrm>
            <a:off x="5873085" y="3361455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choice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形 24" descr="箭头轻微弯曲">
            <a:extLst>
              <a:ext uri="{FF2B5EF4-FFF2-40B4-BE49-F238E27FC236}">
                <a16:creationId xmlns:a16="http://schemas.microsoft.com/office/drawing/2014/main" id="{C2B28C13-3285-4440-A62E-C1F1BAD0E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38944">
            <a:off x="7078763" y="2969480"/>
            <a:ext cx="623843" cy="623843"/>
          </a:xfrm>
          <a:prstGeom prst="rect">
            <a:avLst/>
          </a:prstGeom>
        </p:spPr>
      </p:pic>
      <p:pic>
        <p:nvPicPr>
          <p:cNvPr id="26" name="图形 25" descr="比特币">
            <a:extLst>
              <a:ext uri="{FF2B5EF4-FFF2-40B4-BE49-F238E27FC236}">
                <a16:creationId xmlns:a16="http://schemas.microsoft.com/office/drawing/2014/main" id="{9983A173-8A3B-4EDB-AAC0-E492811F4A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1073" y="5324808"/>
            <a:ext cx="540000" cy="540000"/>
          </a:xfrm>
          <a:prstGeom prst="rect">
            <a:avLst/>
          </a:prstGeom>
        </p:spPr>
      </p:pic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B8E90CA3-4CB9-4312-98C6-8B7C7636AC57}"/>
              </a:ext>
            </a:extLst>
          </p:cNvPr>
          <p:cNvSpPr/>
          <p:nvPr/>
        </p:nvSpPr>
        <p:spPr>
          <a:xfrm>
            <a:off x="2923073" y="5061154"/>
            <a:ext cx="36000" cy="3600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C1668E54-6862-4762-837A-471EC8D1F7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14" y="3838044"/>
            <a:ext cx="1022056" cy="992855"/>
          </a:xfrm>
          <a:prstGeom prst="ellipse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E7BC54B6-5762-4949-B2B3-A4092396D47D}"/>
                  </a:ext>
                </a:extLst>
              </p14:cNvPr>
              <p14:cNvContentPartPr/>
              <p14:nvPr/>
            </p14:nvContentPartPr>
            <p14:xfrm>
              <a:off x="5747805" y="4742880"/>
              <a:ext cx="138960" cy="17604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E7BC54B6-5762-4949-B2B3-A4092396D4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11805" y="4706880"/>
                <a:ext cx="2106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2113FE02-B87B-43D7-8A1D-8DFE74C329D6}"/>
                  </a:ext>
                </a:extLst>
              </p14:cNvPr>
              <p14:cNvContentPartPr/>
              <p14:nvPr/>
            </p14:nvContentPartPr>
            <p14:xfrm>
              <a:off x="5764725" y="4371720"/>
              <a:ext cx="353520" cy="412920"/>
            </p14:xfrm>
          </p:contentPart>
        </mc:Choice>
        <mc:Fallback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2113FE02-B87B-43D7-8A1D-8DFE74C329D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47085" y="4353720"/>
                <a:ext cx="38916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BAD486DD-0150-4927-B6A1-3A1E0D34036A}"/>
                  </a:ext>
                </a:extLst>
              </p14:cNvPr>
              <p14:cNvContentPartPr/>
              <p14:nvPr/>
            </p14:nvContentPartPr>
            <p14:xfrm>
              <a:off x="5857605" y="4472880"/>
              <a:ext cx="360" cy="360"/>
            </p14:xfrm>
          </p:contentPart>
        </mc:Choice>
        <mc:Fallback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BAD486DD-0150-4927-B6A1-3A1E0D34036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53285" y="44682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C6478770-79A7-4653-95A8-5E8CA348FEDD}"/>
                  </a:ext>
                </a:extLst>
              </p14:cNvPr>
              <p14:cNvContentPartPr/>
              <p14:nvPr/>
            </p14:nvContentPartPr>
            <p14:xfrm>
              <a:off x="6542685" y="4272630"/>
              <a:ext cx="233280" cy="444600"/>
            </p14:xfrm>
          </p:contentPart>
        </mc:Choice>
        <mc:Fallback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C6478770-79A7-4653-95A8-5E8CA348FED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38365" y="4268310"/>
                <a:ext cx="24192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699AB6F9-789E-4F0B-8A46-A7AD728A47E7}"/>
                  </a:ext>
                </a:extLst>
              </p14:cNvPr>
              <p14:cNvContentPartPr/>
              <p14:nvPr/>
            </p14:nvContentPartPr>
            <p14:xfrm>
              <a:off x="6505965" y="4404030"/>
              <a:ext cx="255240" cy="329760"/>
            </p14:xfrm>
          </p:contentPart>
        </mc:Choice>
        <mc:Fallback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699AB6F9-789E-4F0B-8A46-A7AD728A47E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01645" y="4399710"/>
                <a:ext cx="2638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7" name="墨迹 146">
                <a:extLst>
                  <a:ext uri="{FF2B5EF4-FFF2-40B4-BE49-F238E27FC236}">
                    <a16:creationId xmlns:a16="http://schemas.microsoft.com/office/drawing/2014/main" id="{0C89AFF6-5529-4E41-B923-0015CD6814CD}"/>
                  </a:ext>
                </a:extLst>
              </p14:cNvPr>
              <p14:cNvContentPartPr/>
              <p14:nvPr/>
            </p14:nvContentPartPr>
            <p14:xfrm>
              <a:off x="5968845" y="4675110"/>
              <a:ext cx="214920" cy="99000"/>
            </p14:xfrm>
          </p:contentPart>
        </mc:Choice>
        <mc:Fallback>
          <p:pic>
            <p:nvPicPr>
              <p:cNvPr id="147" name="墨迹 146">
                <a:extLst>
                  <a:ext uri="{FF2B5EF4-FFF2-40B4-BE49-F238E27FC236}">
                    <a16:creationId xmlns:a16="http://schemas.microsoft.com/office/drawing/2014/main" id="{0C89AFF6-5529-4E41-B923-0015CD6814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64525" y="4670790"/>
                <a:ext cx="2235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9" name="墨迹 148">
                <a:extLst>
                  <a:ext uri="{FF2B5EF4-FFF2-40B4-BE49-F238E27FC236}">
                    <a16:creationId xmlns:a16="http://schemas.microsoft.com/office/drawing/2014/main" id="{D63DB01D-609A-45A7-8BA6-C5D96A45B17B}"/>
                  </a:ext>
                </a:extLst>
              </p14:cNvPr>
              <p14:cNvContentPartPr/>
              <p14:nvPr/>
            </p14:nvContentPartPr>
            <p14:xfrm>
              <a:off x="6447645" y="3854820"/>
              <a:ext cx="265680" cy="198720"/>
            </p14:xfrm>
          </p:contentPart>
        </mc:Choice>
        <mc:Fallback>
          <p:pic>
            <p:nvPicPr>
              <p:cNvPr id="149" name="墨迹 148">
                <a:extLst>
                  <a:ext uri="{FF2B5EF4-FFF2-40B4-BE49-F238E27FC236}">
                    <a16:creationId xmlns:a16="http://schemas.microsoft.com/office/drawing/2014/main" id="{D63DB01D-609A-45A7-8BA6-C5D96A45B17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43325" y="3850500"/>
                <a:ext cx="27432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FA584CCB-99FB-49E6-8377-02B6D73981E4}"/>
              </a:ext>
            </a:extLst>
          </p:cNvPr>
          <p:cNvGrpSpPr/>
          <p:nvPr/>
        </p:nvGrpSpPr>
        <p:grpSpPr>
          <a:xfrm>
            <a:off x="5743485" y="3836490"/>
            <a:ext cx="1061280" cy="1016190"/>
            <a:chOff x="5743485" y="3836490"/>
            <a:chExt cx="1061280" cy="101619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9FDACADE-9BFD-4FB4-92AC-00EAC330383A}"/>
                    </a:ext>
                  </a:extLst>
                </p14:cNvPr>
                <p14:cNvContentPartPr/>
                <p14:nvPr/>
              </p14:nvContentPartPr>
              <p14:xfrm>
                <a:off x="6788205" y="4156800"/>
                <a:ext cx="16560" cy="165600"/>
              </p14:xfrm>
            </p:contentPart>
          </mc:Choice>
          <mc:Fallback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9FDACADE-9BFD-4FB4-92AC-00EAC33038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70565" y="4139160"/>
                  <a:ext cx="52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48EDC06C-AAF0-4CC7-8438-F8DAA4F3B565}"/>
                    </a:ext>
                  </a:extLst>
                </p14:cNvPr>
                <p14:cNvContentPartPr/>
                <p14:nvPr/>
              </p14:nvContentPartPr>
              <p14:xfrm>
                <a:off x="6650325" y="3977520"/>
                <a:ext cx="360" cy="360"/>
              </p14:xfrm>
            </p:contentPart>
          </mc:Choice>
          <mc:Fallback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48EDC06C-AAF0-4CC7-8438-F8DAA4F3B56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32325" y="39595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D70796CC-722B-4560-9106-C3ED56FA21EB}"/>
                    </a:ext>
                  </a:extLst>
                </p14:cNvPr>
                <p14:cNvContentPartPr/>
                <p14:nvPr/>
              </p14:nvContentPartPr>
              <p14:xfrm>
                <a:off x="6650325" y="3977520"/>
                <a:ext cx="360" cy="360"/>
              </p14:xfrm>
            </p:contentPart>
          </mc:Choice>
          <mc:Fallback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D70796CC-722B-4560-9106-C3ED56FA21E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32325" y="39595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86C861D6-F18E-42CD-88E5-23C4EE87584D}"/>
                    </a:ext>
                  </a:extLst>
                </p14:cNvPr>
                <p14:cNvContentPartPr/>
                <p14:nvPr/>
              </p14:nvContentPartPr>
              <p14:xfrm>
                <a:off x="6659685" y="3981120"/>
                <a:ext cx="38880" cy="31680"/>
              </p14:xfrm>
            </p:contentPart>
          </mc:Choice>
          <mc:Fallback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86C861D6-F18E-42CD-88E5-23C4EE8758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42045" y="3963480"/>
                  <a:ext cx="74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C5657487-94A0-4959-8E3D-F7FF44EB2F36}"/>
                    </a:ext>
                  </a:extLst>
                </p14:cNvPr>
                <p14:cNvContentPartPr/>
                <p14:nvPr/>
              </p14:nvContentPartPr>
              <p14:xfrm>
                <a:off x="6714765" y="4036560"/>
                <a:ext cx="27360" cy="76680"/>
              </p14:xfrm>
            </p:contentPart>
          </mc:Choice>
          <mc:Fallback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C5657487-94A0-4959-8E3D-F7FF44EB2F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97125" y="4018560"/>
                  <a:ext cx="63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9C13B1D8-736F-497D-8368-A2C907368BAF}"/>
                    </a:ext>
                  </a:extLst>
                </p14:cNvPr>
                <p14:cNvContentPartPr/>
                <p14:nvPr/>
              </p14:nvContentPartPr>
              <p14:xfrm>
                <a:off x="6758685" y="4137360"/>
                <a:ext cx="6120" cy="25200"/>
              </p14:xfrm>
            </p:contentPart>
          </mc:Choice>
          <mc:Fallback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9C13B1D8-736F-497D-8368-A2C907368B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41045" y="4119720"/>
                  <a:ext cx="41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7EAF17DC-93E1-454B-99BC-2C83E6A5D2E3}"/>
                    </a:ext>
                  </a:extLst>
                </p14:cNvPr>
                <p14:cNvContentPartPr/>
                <p14:nvPr/>
              </p14:nvContentPartPr>
              <p14:xfrm>
                <a:off x="6770205" y="4171920"/>
                <a:ext cx="360" cy="360"/>
              </p14:xfrm>
            </p:contentPart>
          </mc:Choice>
          <mc:Fallback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7EAF17DC-93E1-454B-99BC-2C83E6A5D2E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52205" y="4153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0C4DA66C-6CDF-43DD-A08F-EBC550C86F42}"/>
                    </a:ext>
                  </a:extLst>
                </p14:cNvPr>
                <p14:cNvContentPartPr/>
                <p14:nvPr/>
              </p14:nvContentPartPr>
              <p14:xfrm>
                <a:off x="6755085" y="4116480"/>
                <a:ext cx="360" cy="360"/>
              </p14:xfrm>
            </p:contentPart>
          </mc:Choice>
          <mc:Fallback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0C4DA66C-6CDF-43DD-A08F-EBC550C86F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37085" y="40984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F58CE89C-1A71-44F3-9E3C-3CD504DFC38C}"/>
                    </a:ext>
                  </a:extLst>
                </p14:cNvPr>
                <p14:cNvContentPartPr/>
                <p14:nvPr/>
              </p14:nvContentPartPr>
              <p14:xfrm>
                <a:off x="6721605" y="4084080"/>
                <a:ext cx="3240" cy="2160"/>
              </p14:xfrm>
            </p:contentPart>
          </mc:Choice>
          <mc:Fallback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F58CE89C-1A71-44F3-9E3C-3CD504DFC3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03605" y="4066080"/>
                  <a:ext cx="38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5DF656DC-4191-403E-A534-9EC31D9A5E76}"/>
                    </a:ext>
                  </a:extLst>
                </p14:cNvPr>
                <p14:cNvContentPartPr/>
                <p14:nvPr/>
              </p14:nvContentPartPr>
              <p14:xfrm>
                <a:off x="6770205" y="4192800"/>
                <a:ext cx="4680" cy="19440"/>
              </p14:xfrm>
            </p:contentPart>
          </mc:Choice>
          <mc:Fallback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5DF656DC-4191-403E-A534-9EC31D9A5E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52205" y="4174800"/>
                  <a:ext cx="40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DBCF132E-170E-4EA7-BAC5-93221CCF739B}"/>
                    </a:ext>
                  </a:extLst>
                </p14:cNvPr>
                <p14:cNvContentPartPr/>
                <p14:nvPr/>
              </p14:nvContentPartPr>
              <p14:xfrm>
                <a:off x="6785325" y="4236720"/>
                <a:ext cx="14400" cy="70200"/>
              </p14:xfrm>
            </p:contentPart>
          </mc:Choice>
          <mc:Fallback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DBCF132E-170E-4EA7-BAC5-93221CCF73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67685" y="4218720"/>
                  <a:ext cx="50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25C613D1-A11F-4070-BE47-4F5F48CF2CE7}"/>
                    </a:ext>
                  </a:extLst>
                </p14:cNvPr>
                <p14:cNvContentPartPr/>
                <p14:nvPr/>
              </p14:nvContentPartPr>
              <p14:xfrm>
                <a:off x="5800725" y="4211880"/>
                <a:ext cx="5760" cy="17280"/>
              </p14:xfrm>
            </p:contentPart>
          </mc:Choice>
          <mc:Fallback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25C613D1-A11F-4070-BE47-4F5F48CF2CE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82725" y="4193880"/>
                  <a:ext cx="414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952A17A3-7DF9-49E5-B16F-E662A0299370}"/>
                    </a:ext>
                  </a:extLst>
                </p14:cNvPr>
                <p14:cNvContentPartPr/>
                <p14:nvPr/>
              </p14:nvContentPartPr>
              <p14:xfrm>
                <a:off x="5779485" y="4268760"/>
                <a:ext cx="4320" cy="13680"/>
              </p14:xfrm>
            </p:contentPart>
          </mc:Choice>
          <mc:Fallback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952A17A3-7DF9-49E5-B16F-E662A02993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61485" y="4251120"/>
                  <a:ext cx="399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68C0E53E-117C-47D7-836D-A30D11F3E722}"/>
                    </a:ext>
                  </a:extLst>
                </p14:cNvPr>
                <p14:cNvContentPartPr/>
                <p14:nvPr/>
              </p14:nvContentPartPr>
              <p14:xfrm>
                <a:off x="5775885" y="4215120"/>
                <a:ext cx="360" cy="720"/>
              </p14:xfrm>
            </p:contentPart>
          </mc:Choice>
          <mc:Fallback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68C0E53E-117C-47D7-836D-A30D11F3E72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57885" y="4197480"/>
                  <a:ext cx="36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64452533-569D-4002-B7A3-6A3526956F0E}"/>
                    </a:ext>
                  </a:extLst>
                </p14:cNvPr>
                <p14:cNvContentPartPr/>
                <p14:nvPr/>
              </p14:nvContentPartPr>
              <p14:xfrm>
                <a:off x="5775885" y="4230960"/>
                <a:ext cx="360" cy="101520"/>
              </p14:xfrm>
            </p:contentPart>
          </mc:Choice>
          <mc:Fallback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64452533-569D-4002-B7A3-6A3526956F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57885" y="4212960"/>
                  <a:ext cx="36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3E2E22A0-1810-44A3-95A5-DDF0F13FC41E}"/>
                    </a:ext>
                  </a:extLst>
                </p14:cNvPr>
                <p14:cNvContentPartPr/>
                <p14:nvPr/>
              </p14:nvContentPartPr>
              <p14:xfrm>
                <a:off x="6010245" y="4747200"/>
                <a:ext cx="585000" cy="10548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3E2E22A0-1810-44A3-95A5-DDF0F13FC41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992605" y="4729200"/>
                  <a:ext cx="620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EC34555F-7F55-43D1-8CB3-28A3969BA131}"/>
                    </a:ext>
                  </a:extLst>
                </p14:cNvPr>
                <p14:cNvContentPartPr/>
                <p14:nvPr/>
              </p14:nvContentPartPr>
              <p14:xfrm>
                <a:off x="6255765" y="4809840"/>
                <a:ext cx="2520" cy="36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EC34555F-7F55-43D1-8CB3-28A3969BA13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38125" y="4792200"/>
                  <a:ext cx="38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DE1AA4B8-43AE-4852-B2EF-A762EF28E627}"/>
                    </a:ext>
                  </a:extLst>
                </p14:cNvPr>
                <p14:cNvContentPartPr/>
                <p14:nvPr/>
              </p14:nvContentPartPr>
              <p14:xfrm>
                <a:off x="6318765" y="4801920"/>
                <a:ext cx="93960" cy="828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DE1AA4B8-43AE-4852-B2EF-A762EF28E62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00765" y="4784280"/>
                  <a:ext cx="129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F2E5B35B-9E67-408B-8F21-88299B5BC5E2}"/>
                    </a:ext>
                  </a:extLst>
                </p14:cNvPr>
                <p14:cNvContentPartPr/>
                <p14:nvPr/>
              </p14:nvContentPartPr>
              <p14:xfrm>
                <a:off x="6482565" y="4769880"/>
                <a:ext cx="92160" cy="1944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F2E5B35B-9E67-408B-8F21-88299B5BC5E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64565" y="4752240"/>
                  <a:ext cx="127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0A741DF5-8A3A-4E56-A367-58DA354C0964}"/>
                    </a:ext>
                  </a:extLst>
                </p14:cNvPr>
                <p14:cNvContentPartPr/>
                <p14:nvPr/>
              </p14:nvContentPartPr>
              <p14:xfrm>
                <a:off x="6604605" y="4758360"/>
                <a:ext cx="360" cy="36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0A741DF5-8A3A-4E56-A367-58DA354C096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586605" y="47407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B81718DB-BAE8-4525-8015-DB95ABE5252A}"/>
                    </a:ext>
                  </a:extLst>
                </p14:cNvPr>
                <p14:cNvContentPartPr/>
                <p14:nvPr/>
              </p14:nvContentPartPr>
              <p14:xfrm>
                <a:off x="6560685" y="4729920"/>
                <a:ext cx="36360" cy="1836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B81718DB-BAE8-4525-8015-DB95ABE525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43045" y="4711920"/>
                  <a:ext cx="72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8A07FEFD-B49D-4951-876D-E5E91167DB76}"/>
                    </a:ext>
                  </a:extLst>
                </p14:cNvPr>
                <p14:cNvContentPartPr/>
                <p14:nvPr/>
              </p14:nvContentPartPr>
              <p14:xfrm>
                <a:off x="6453045" y="4750800"/>
                <a:ext cx="92520" cy="3060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8A07FEFD-B49D-4951-876D-E5E91167DB7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35405" y="4733160"/>
                  <a:ext cx="1281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73B79268-ED39-42D3-8DA6-2F9855A2354E}"/>
                    </a:ext>
                  </a:extLst>
                </p14:cNvPr>
                <p14:cNvContentPartPr/>
                <p14:nvPr/>
              </p14:nvContentPartPr>
              <p14:xfrm>
                <a:off x="6274845" y="4792920"/>
                <a:ext cx="137520" cy="1368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73B79268-ED39-42D3-8DA6-2F9855A2354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56845" y="4774920"/>
                  <a:ext cx="173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1FA4BE8C-D6A7-4B3F-951E-82F03B7F5693}"/>
                    </a:ext>
                  </a:extLst>
                </p14:cNvPr>
                <p14:cNvContentPartPr/>
                <p14:nvPr/>
              </p14:nvContentPartPr>
              <p14:xfrm>
                <a:off x="6271245" y="4805880"/>
                <a:ext cx="360" cy="36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1FA4BE8C-D6A7-4B3F-951E-82F03B7F569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53245" y="47882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6338A030-8A8F-4386-8BE1-2097788D83D2}"/>
                    </a:ext>
                  </a:extLst>
                </p14:cNvPr>
                <p14:cNvContentPartPr/>
                <p14:nvPr/>
              </p14:nvContentPartPr>
              <p14:xfrm>
                <a:off x="6289965" y="4688520"/>
                <a:ext cx="366840" cy="11772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6338A030-8A8F-4386-8BE1-2097788D83D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72325" y="4670880"/>
                  <a:ext cx="402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824A10E7-F943-4AC0-9411-01D4A68B0376}"/>
                    </a:ext>
                  </a:extLst>
                </p14:cNvPr>
                <p14:cNvContentPartPr/>
                <p14:nvPr/>
              </p14:nvContentPartPr>
              <p14:xfrm>
                <a:off x="6657885" y="4686000"/>
                <a:ext cx="360" cy="36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824A10E7-F943-4AC0-9411-01D4A68B03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39885" y="46683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BFB15FBF-855B-4FB0-AEC4-523D7AD39E08}"/>
                    </a:ext>
                  </a:extLst>
                </p14:cNvPr>
                <p14:cNvContentPartPr/>
                <p14:nvPr/>
              </p14:nvContentPartPr>
              <p14:xfrm>
                <a:off x="6657885" y="4655040"/>
                <a:ext cx="19080" cy="2952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BFB15FBF-855B-4FB0-AEC4-523D7AD39E0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39885" y="4637400"/>
                  <a:ext cx="547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1214670F-A7A4-4D37-9289-C0FE3FD561FF}"/>
                    </a:ext>
                  </a:extLst>
                </p14:cNvPr>
                <p14:cNvContentPartPr/>
                <p14:nvPr/>
              </p14:nvContentPartPr>
              <p14:xfrm>
                <a:off x="6682725" y="4622280"/>
                <a:ext cx="16200" cy="2232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1214670F-A7A4-4D37-9289-C0FE3FD561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64725" y="4604280"/>
                  <a:ext cx="51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429CDDA2-ACB9-44F1-8213-D7ED5B1C9871}"/>
                    </a:ext>
                  </a:extLst>
                </p14:cNvPr>
                <p14:cNvContentPartPr/>
                <p14:nvPr/>
              </p14:nvContentPartPr>
              <p14:xfrm>
                <a:off x="6711165" y="4596720"/>
                <a:ext cx="5400" cy="972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429CDDA2-ACB9-44F1-8213-D7ED5B1C98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93165" y="4579080"/>
                  <a:ext cx="41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7311623C-6A40-4112-8C47-FC7FAC185D05}"/>
                    </a:ext>
                  </a:extLst>
                </p14:cNvPr>
                <p14:cNvContentPartPr/>
                <p14:nvPr/>
              </p14:nvContentPartPr>
              <p14:xfrm>
                <a:off x="6722685" y="4559280"/>
                <a:ext cx="11520" cy="2412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7311623C-6A40-4112-8C47-FC7FAC185D0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04685" y="4541640"/>
                  <a:ext cx="47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01D5B92B-E410-4064-A222-BD0F30E5681C}"/>
                    </a:ext>
                  </a:extLst>
                </p14:cNvPr>
                <p14:cNvContentPartPr/>
                <p14:nvPr/>
              </p14:nvContentPartPr>
              <p14:xfrm>
                <a:off x="6745365" y="4516080"/>
                <a:ext cx="16920" cy="2916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01D5B92B-E410-4064-A222-BD0F30E568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27725" y="4498440"/>
                  <a:ext cx="52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D574E3F4-80E5-4FA7-B0F0-727C97FC249B}"/>
                    </a:ext>
                  </a:extLst>
                </p14:cNvPr>
                <p14:cNvContentPartPr/>
                <p14:nvPr/>
              </p14:nvContentPartPr>
              <p14:xfrm>
                <a:off x="6768405" y="4475040"/>
                <a:ext cx="14760" cy="2880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D574E3F4-80E5-4FA7-B0F0-727C97FC249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50405" y="4457040"/>
                  <a:ext cx="50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94CE6588-1974-4636-B741-B093D932A3E5}"/>
                    </a:ext>
                  </a:extLst>
                </p14:cNvPr>
                <p14:cNvContentPartPr/>
                <p14:nvPr/>
              </p14:nvContentPartPr>
              <p14:xfrm>
                <a:off x="6787485" y="4452000"/>
                <a:ext cx="3960" cy="9720"/>
              </p14:xfrm>
            </p:contentPart>
          </mc:Choice>
          <mc:Fallback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94CE6588-1974-4636-B741-B093D932A3E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69485" y="4434000"/>
                  <a:ext cx="396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042736C1-208A-4F82-8A0B-AF53C9A05F87}"/>
                    </a:ext>
                  </a:extLst>
                </p14:cNvPr>
                <p14:cNvContentPartPr/>
                <p14:nvPr/>
              </p14:nvContentPartPr>
              <p14:xfrm>
                <a:off x="6795045" y="4377480"/>
                <a:ext cx="2160" cy="50040"/>
              </p14:xfrm>
            </p:contentPart>
          </mc:Choice>
          <mc:Fallback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042736C1-208A-4F82-8A0B-AF53C9A05F8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77045" y="4359480"/>
                  <a:ext cx="37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4580E298-11C7-43C8-9C84-BB48A70B2264}"/>
                    </a:ext>
                  </a:extLst>
                </p14:cNvPr>
                <p14:cNvContentPartPr/>
                <p14:nvPr/>
              </p14:nvContentPartPr>
              <p14:xfrm>
                <a:off x="6796845" y="4408080"/>
                <a:ext cx="360" cy="36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4580E298-11C7-43C8-9C84-BB48A70B226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79205" y="43900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23B27045-E951-4D62-8105-28239AF32E43}"/>
                    </a:ext>
                  </a:extLst>
                </p14:cNvPr>
                <p14:cNvContentPartPr/>
                <p14:nvPr/>
              </p14:nvContentPartPr>
              <p14:xfrm>
                <a:off x="6796845" y="4408080"/>
                <a:ext cx="360" cy="36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23B27045-E951-4D62-8105-28239AF32E4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79205" y="43900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049BACE1-6154-4E87-8C6A-E0E72B14FDCF}"/>
                    </a:ext>
                  </a:extLst>
                </p14:cNvPr>
                <p14:cNvContentPartPr/>
                <p14:nvPr/>
              </p14:nvContentPartPr>
              <p14:xfrm>
                <a:off x="6796845" y="4399440"/>
                <a:ext cx="360" cy="1440"/>
              </p14:xfrm>
            </p:contentPart>
          </mc:Choice>
          <mc:Fallback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049BACE1-6154-4E87-8C6A-E0E72B14FDC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79205" y="4381440"/>
                  <a:ext cx="36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592B4BB3-52D2-4289-9A4D-981919C4CAC6}"/>
                    </a:ext>
                  </a:extLst>
                </p14:cNvPr>
                <p14:cNvContentPartPr/>
                <p14:nvPr/>
              </p14:nvContentPartPr>
              <p14:xfrm>
                <a:off x="6798645" y="4356240"/>
                <a:ext cx="2160" cy="21600"/>
              </p14:xfrm>
            </p:contentPart>
          </mc:Choice>
          <mc:Fallback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592B4BB3-52D2-4289-9A4D-981919C4CAC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781005" y="4338240"/>
                  <a:ext cx="37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58C40FD4-E077-42E1-845E-EE1CC6EDF363}"/>
                    </a:ext>
                  </a:extLst>
                </p14:cNvPr>
                <p14:cNvContentPartPr/>
                <p14:nvPr/>
              </p14:nvContentPartPr>
              <p14:xfrm>
                <a:off x="6800805" y="4342920"/>
                <a:ext cx="360" cy="720"/>
              </p14:xfrm>
            </p:contentPart>
          </mc:Choice>
          <mc:Fallback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58C40FD4-E077-42E1-845E-EE1CC6EDF36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82805" y="4324920"/>
                  <a:ext cx="36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16362615-B85A-4B0D-BBC7-D84810C75C01}"/>
                    </a:ext>
                  </a:extLst>
                </p14:cNvPr>
                <p14:cNvContentPartPr/>
                <p14:nvPr/>
              </p14:nvContentPartPr>
              <p14:xfrm>
                <a:off x="6802605" y="4330680"/>
                <a:ext cx="360" cy="1440"/>
              </p14:xfrm>
            </p:contentPart>
          </mc:Choice>
          <mc:Fallback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16362615-B85A-4B0D-BBC7-D84810C75C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84605" y="4313040"/>
                  <a:ext cx="36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DEC05279-B35A-48ED-BDA7-7B63BFBA0E98}"/>
                    </a:ext>
                  </a:extLst>
                </p14:cNvPr>
                <p14:cNvContentPartPr/>
                <p14:nvPr/>
              </p14:nvContentPartPr>
              <p14:xfrm>
                <a:off x="5743485" y="4642440"/>
                <a:ext cx="360" cy="36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DEC05279-B35A-48ED-BDA7-7B63BFBA0E9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25485" y="46244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BDADA2C9-4E03-41C8-A6BC-FA34DD46B704}"/>
                    </a:ext>
                  </a:extLst>
                </p14:cNvPr>
                <p14:cNvContentPartPr/>
                <p14:nvPr/>
              </p14:nvContentPartPr>
              <p14:xfrm>
                <a:off x="5947245" y="4695360"/>
                <a:ext cx="360" cy="72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BDADA2C9-4E03-41C8-A6BC-FA34DD46B70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929245" y="4677360"/>
                  <a:ext cx="36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34E0CDC0-846A-4B49-9B02-622E81AEC215}"/>
                    </a:ext>
                  </a:extLst>
                </p14:cNvPr>
                <p14:cNvContentPartPr/>
                <p14:nvPr/>
              </p14:nvContentPartPr>
              <p14:xfrm>
                <a:off x="5937525" y="4695720"/>
                <a:ext cx="360" cy="36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34E0CDC0-846A-4B49-9B02-622E81AEC21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19885" y="46777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937309D2-8224-4FEF-B395-034AD1ABD50C}"/>
                    </a:ext>
                  </a:extLst>
                </p14:cNvPr>
                <p14:cNvContentPartPr/>
                <p14:nvPr/>
              </p14:nvContentPartPr>
              <p14:xfrm>
                <a:off x="5936445" y="4695720"/>
                <a:ext cx="1440" cy="252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937309D2-8224-4FEF-B395-034AD1ABD50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18805" y="4677720"/>
                  <a:ext cx="37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1F10EB5D-AC60-48C5-A367-E84881F2E270}"/>
                    </a:ext>
                  </a:extLst>
                </p14:cNvPr>
                <p14:cNvContentPartPr/>
                <p14:nvPr/>
              </p14:nvContentPartPr>
              <p14:xfrm>
                <a:off x="5966325" y="4714800"/>
                <a:ext cx="19080" cy="1008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1F10EB5D-AC60-48C5-A367-E84881F2E2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48325" y="4696800"/>
                  <a:ext cx="54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D03BBBD8-EF0F-45BB-B7D4-2E82282DC7A9}"/>
                    </a:ext>
                  </a:extLst>
                </p14:cNvPr>
                <p14:cNvContentPartPr/>
                <p14:nvPr/>
              </p14:nvContentPartPr>
              <p14:xfrm>
                <a:off x="6013845" y="4739640"/>
                <a:ext cx="6480" cy="540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D03BBBD8-EF0F-45BB-B7D4-2E82282DC7A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96205" y="4721640"/>
                  <a:ext cx="42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696EE655-EC7F-49C1-A444-8F0141E5F466}"/>
                    </a:ext>
                  </a:extLst>
                </p14:cNvPr>
                <p14:cNvContentPartPr/>
                <p14:nvPr/>
              </p14:nvContentPartPr>
              <p14:xfrm>
                <a:off x="5806125" y="4410960"/>
                <a:ext cx="106560" cy="304920"/>
              </p14:xfrm>
            </p:contentPart>
          </mc:Choice>
          <mc:Fallback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696EE655-EC7F-49C1-A444-8F0141E5F46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01805" y="4406640"/>
                  <a:ext cx="1152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7CF57DCD-C258-4880-BD45-C69826A4BF8B}"/>
                    </a:ext>
                  </a:extLst>
                </p14:cNvPr>
                <p14:cNvContentPartPr/>
                <p14:nvPr/>
              </p14:nvContentPartPr>
              <p14:xfrm>
                <a:off x="5922405" y="4659360"/>
                <a:ext cx="2160" cy="3240"/>
              </p14:xfrm>
            </p:contentPart>
          </mc:Choice>
          <mc:Fallback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7CF57DCD-C258-4880-BD45-C69826A4BF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18085" y="4655040"/>
                  <a:ext cx="108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330176FF-5BF9-475B-A374-612F4D5B5CD2}"/>
                    </a:ext>
                  </a:extLst>
                </p14:cNvPr>
                <p14:cNvContentPartPr/>
                <p14:nvPr/>
              </p14:nvContentPartPr>
              <p14:xfrm>
                <a:off x="5933925" y="4672320"/>
                <a:ext cx="1080" cy="720"/>
              </p14:xfrm>
            </p:contentPart>
          </mc:Choice>
          <mc:Fallback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330176FF-5BF9-475B-A374-612F4D5B5CD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29605" y="4668000"/>
                  <a:ext cx="972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C83E0F60-4FD0-4478-BD92-F926B17A84D9}"/>
                    </a:ext>
                  </a:extLst>
                </p14:cNvPr>
                <p14:cNvContentPartPr/>
                <p14:nvPr/>
              </p14:nvContentPartPr>
              <p14:xfrm>
                <a:off x="5900085" y="4615440"/>
                <a:ext cx="26640" cy="44280"/>
              </p14:xfrm>
            </p:contentPart>
          </mc:Choice>
          <mc:Fallback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C83E0F60-4FD0-4478-BD92-F926B17A84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95765" y="4611120"/>
                  <a:ext cx="35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E3E19D78-450A-4ACD-B12B-E1E7ED575BC9}"/>
                    </a:ext>
                  </a:extLst>
                </p14:cNvPr>
                <p14:cNvContentPartPr/>
                <p14:nvPr/>
              </p14:nvContentPartPr>
              <p14:xfrm>
                <a:off x="5887125" y="4585200"/>
                <a:ext cx="9000" cy="13680"/>
              </p14:xfrm>
            </p:contentPart>
          </mc:Choice>
          <mc:Fallback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E3E19D78-450A-4ACD-B12B-E1E7ED575BC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82805" y="4580880"/>
                  <a:ext cx="17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9D6954DE-27D4-404F-A446-8CD49DA7A7CE}"/>
                    </a:ext>
                  </a:extLst>
                </p14:cNvPr>
                <p14:cNvContentPartPr/>
                <p14:nvPr/>
              </p14:nvContentPartPr>
              <p14:xfrm>
                <a:off x="5859765" y="4531560"/>
                <a:ext cx="13320" cy="40320"/>
              </p14:xfrm>
            </p:contentPart>
          </mc:Choice>
          <mc:Fallback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9D6954DE-27D4-404F-A446-8CD49DA7A7C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55445" y="4527240"/>
                  <a:ext cx="21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5DF3B645-B4B8-409D-8D04-3F023AE2B0B7}"/>
                    </a:ext>
                  </a:extLst>
                </p14:cNvPr>
                <p14:cNvContentPartPr/>
                <p14:nvPr/>
              </p14:nvContentPartPr>
              <p14:xfrm>
                <a:off x="5851845" y="4476840"/>
                <a:ext cx="4320" cy="40320"/>
              </p14:xfrm>
            </p:contentPart>
          </mc:Choice>
          <mc:Fallback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5DF3B645-B4B8-409D-8D04-3F023AE2B0B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47525" y="4472520"/>
                  <a:ext cx="12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0" name="墨迹 109">
                  <a:extLst>
                    <a:ext uri="{FF2B5EF4-FFF2-40B4-BE49-F238E27FC236}">
                      <a16:creationId xmlns:a16="http://schemas.microsoft.com/office/drawing/2014/main" id="{8B166C2A-ABCD-4B75-BB15-079F3DDB77FA}"/>
                    </a:ext>
                  </a:extLst>
                </p14:cNvPr>
                <p14:cNvContentPartPr/>
                <p14:nvPr/>
              </p14:nvContentPartPr>
              <p14:xfrm>
                <a:off x="5846085" y="4461360"/>
                <a:ext cx="360" cy="360"/>
              </p14:xfrm>
            </p:contentPart>
          </mc:Choice>
          <mc:Fallback>
            <p:pic>
              <p:nvPicPr>
                <p:cNvPr id="110" name="墨迹 109">
                  <a:extLst>
                    <a:ext uri="{FF2B5EF4-FFF2-40B4-BE49-F238E27FC236}">
                      <a16:creationId xmlns:a16="http://schemas.microsoft.com/office/drawing/2014/main" id="{8B166C2A-ABCD-4B75-BB15-079F3DDB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41765" y="44570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B273119F-55B6-454A-8BAB-890F1BC3A038}"/>
                    </a:ext>
                  </a:extLst>
                </p14:cNvPr>
                <p14:cNvContentPartPr/>
                <p14:nvPr/>
              </p14:nvContentPartPr>
              <p14:xfrm>
                <a:off x="5846085" y="4461360"/>
                <a:ext cx="360" cy="3960"/>
              </p14:xfrm>
            </p:contentPart>
          </mc:Choice>
          <mc:Fallback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B273119F-55B6-454A-8BAB-890F1BC3A03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841765" y="4457040"/>
                  <a:ext cx="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3EF8B1E7-AD7C-4EAD-85ED-BFCC66B6BFF7}"/>
                    </a:ext>
                  </a:extLst>
                </p14:cNvPr>
                <p14:cNvContentPartPr/>
                <p14:nvPr/>
              </p14:nvContentPartPr>
              <p14:xfrm>
                <a:off x="5848245" y="4472880"/>
                <a:ext cx="5040" cy="11520"/>
              </p14:xfrm>
            </p:contentPart>
          </mc:Choice>
          <mc:Fallback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3EF8B1E7-AD7C-4EAD-85ED-BFCC66B6BFF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43925" y="4468200"/>
                  <a:ext cx="13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2F7871B8-04CA-4D20-B06F-88C8652A8915}"/>
                    </a:ext>
                  </a:extLst>
                </p14:cNvPr>
                <p14:cNvContentPartPr/>
                <p14:nvPr/>
              </p14:nvContentPartPr>
              <p14:xfrm>
                <a:off x="5857605" y="4497360"/>
                <a:ext cx="7200" cy="17640"/>
              </p14:xfrm>
            </p:contentPart>
          </mc:Choice>
          <mc:Fallback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2F7871B8-04CA-4D20-B06F-88C8652A891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53285" y="4493040"/>
                  <a:ext cx="15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BD0A502A-1087-4856-B75C-C011BE25E676}"/>
                    </a:ext>
                  </a:extLst>
                </p14:cNvPr>
                <p14:cNvContentPartPr/>
                <p14:nvPr/>
              </p14:nvContentPartPr>
              <p14:xfrm>
                <a:off x="5869125" y="4522200"/>
                <a:ext cx="12600" cy="45360"/>
              </p14:xfrm>
            </p:contentPart>
          </mc:Choice>
          <mc:Fallback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BD0A502A-1087-4856-B75C-C011BE25E67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64805" y="4517880"/>
                  <a:ext cx="21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778C5AA8-1F1C-4211-AAB6-F40F3BBF5457}"/>
                    </a:ext>
                  </a:extLst>
                </p14:cNvPr>
                <p14:cNvContentPartPr/>
                <p14:nvPr/>
              </p14:nvContentPartPr>
              <p14:xfrm>
                <a:off x="5874165" y="4548840"/>
                <a:ext cx="10440" cy="61560"/>
              </p14:xfrm>
            </p:contentPart>
          </mc:Choice>
          <mc:Fallback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778C5AA8-1F1C-4211-AAB6-F40F3BBF545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69845" y="4544520"/>
                  <a:ext cx="19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08B589B6-A19C-4B81-9B1A-79E0A4C318BD}"/>
                    </a:ext>
                  </a:extLst>
                </p14:cNvPr>
                <p14:cNvContentPartPr/>
                <p14:nvPr/>
              </p14:nvContentPartPr>
              <p14:xfrm>
                <a:off x="5893605" y="4593480"/>
                <a:ext cx="15840" cy="72000"/>
              </p14:xfrm>
            </p:contentPart>
          </mc:Choice>
          <mc:Fallback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08B589B6-A19C-4B81-9B1A-79E0A4C318B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89285" y="4589160"/>
                  <a:ext cx="244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EE5BB028-B42D-406E-B851-9AE34F13F498}"/>
                    </a:ext>
                  </a:extLst>
                </p14:cNvPr>
                <p14:cNvContentPartPr/>
                <p14:nvPr/>
              </p14:nvContentPartPr>
              <p14:xfrm>
                <a:off x="5890005" y="4583400"/>
                <a:ext cx="15480" cy="53280"/>
              </p14:xfrm>
            </p:contentPart>
          </mc:Choice>
          <mc:Fallback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EE5BB028-B42D-406E-B851-9AE34F13F4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85685" y="4578720"/>
                  <a:ext cx="241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42F24995-3AF1-47E0-BF27-421581F90B2C}"/>
                    </a:ext>
                  </a:extLst>
                </p14:cNvPr>
                <p14:cNvContentPartPr/>
                <p14:nvPr/>
              </p14:nvContentPartPr>
              <p14:xfrm>
                <a:off x="5907285" y="4620480"/>
                <a:ext cx="45000" cy="55800"/>
              </p14:xfrm>
            </p:contentPart>
          </mc:Choice>
          <mc:Fallback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42F24995-3AF1-47E0-BF27-421581F90B2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02965" y="4616160"/>
                  <a:ext cx="53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5ABAF7A8-239C-47A1-B5FD-7711DFDBD187}"/>
                    </a:ext>
                  </a:extLst>
                </p14:cNvPr>
                <p14:cNvContentPartPr/>
                <p14:nvPr/>
              </p14:nvContentPartPr>
              <p14:xfrm>
                <a:off x="5901885" y="4580520"/>
                <a:ext cx="36360" cy="73440"/>
              </p14:xfrm>
            </p:contentPart>
          </mc:Choice>
          <mc:Fallback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5ABAF7A8-239C-47A1-B5FD-7711DFDBD1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97565" y="4576200"/>
                  <a:ext cx="450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BBC2CE58-FA27-4204-80F5-0F21B48FF53F}"/>
                    </a:ext>
                  </a:extLst>
                </p14:cNvPr>
                <p14:cNvContentPartPr/>
                <p14:nvPr/>
              </p14:nvContentPartPr>
              <p14:xfrm>
                <a:off x="5893965" y="4562160"/>
                <a:ext cx="360" cy="360"/>
              </p14:xfrm>
            </p:contentPart>
          </mc:Choice>
          <mc:Fallback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BBC2CE58-FA27-4204-80F5-0F21B48FF5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89645" y="45578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21" name="墨迹 120">
                  <a:extLst>
                    <a:ext uri="{FF2B5EF4-FFF2-40B4-BE49-F238E27FC236}">
                      <a16:creationId xmlns:a16="http://schemas.microsoft.com/office/drawing/2014/main" id="{9C431765-9C87-4FB6-A964-9D39498A12CE}"/>
                    </a:ext>
                  </a:extLst>
                </p14:cNvPr>
                <p14:cNvContentPartPr/>
                <p14:nvPr/>
              </p14:nvContentPartPr>
              <p14:xfrm>
                <a:off x="5897565" y="4592760"/>
                <a:ext cx="36000" cy="63360"/>
              </p14:xfrm>
            </p:contentPart>
          </mc:Choice>
          <mc:Fallback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9C431765-9C87-4FB6-A964-9D39498A12C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893245" y="4588440"/>
                  <a:ext cx="44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AA892B12-A787-4EA1-9F04-B62AEF6807BE}"/>
                    </a:ext>
                  </a:extLst>
                </p14:cNvPr>
                <p14:cNvContentPartPr/>
                <p14:nvPr/>
              </p14:nvContentPartPr>
              <p14:xfrm>
                <a:off x="5903685" y="4587720"/>
                <a:ext cx="38160" cy="77760"/>
              </p14:xfrm>
            </p:contentPart>
          </mc:Choice>
          <mc:Fallback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AA892B12-A787-4EA1-9F04-B62AEF6807B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899365" y="4583400"/>
                  <a:ext cx="46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45FFE05B-0574-46C5-8B77-9C5AA78CB196}"/>
                    </a:ext>
                  </a:extLst>
                </p14:cNvPr>
                <p14:cNvContentPartPr/>
                <p14:nvPr/>
              </p14:nvContentPartPr>
              <p14:xfrm>
                <a:off x="5887485" y="4572240"/>
                <a:ext cx="1080" cy="1800"/>
              </p14:xfrm>
            </p:contentPart>
          </mc:Choice>
          <mc:Fallback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45FFE05B-0574-46C5-8B77-9C5AA78CB1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83165" y="4567920"/>
                  <a:ext cx="972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AB293FAD-0658-4E4C-84E6-CF439B5DCE40}"/>
                    </a:ext>
                  </a:extLst>
                </p14:cNvPr>
                <p14:cNvContentPartPr/>
                <p14:nvPr/>
              </p14:nvContentPartPr>
              <p14:xfrm>
                <a:off x="5886405" y="4570080"/>
                <a:ext cx="50040" cy="82800"/>
              </p14:xfrm>
            </p:contentPart>
          </mc:Choice>
          <mc:Fallback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AB293FAD-0658-4E4C-84E6-CF439B5DCE4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82085" y="4565400"/>
                  <a:ext cx="58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3048543F-4F0E-4BA4-AA22-988AC26C322E}"/>
                    </a:ext>
                  </a:extLst>
                </p14:cNvPr>
                <p14:cNvContentPartPr/>
                <p14:nvPr/>
              </p14:nvContentPartPr>
              <p14:xfrm>
                <a:off x="5969925" y="4680240"/>
                <a:ext cx="11880" cy="12600"/>
              </p14:xfrm>
            </p:contentPart>
          </mc:Choice>
          <mc:Fallback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3048543F-4F0E-4BA4-AA22-988AC26C322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65605" y="4675920"/>
                  <a:ext cx="20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1A18D17D-7D38-42AB-88E5-49D75286BDD3}"/>
                    </a:ext>
                  </a:extLst>
                </p14:cNvPr>
                <p14:cNvContentPartPr/>
                <p14:nvPr/>
              </p14:nvContentPartPr>
              <p14:xfrm>
                <a:off x="5972085" y="4665120"/>
                <a:ext cx="17640" cy="33120"/>
              </p14:xfrm>
            </p:contentPart>
          </mc:Choice>
          <mc:Fallback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1A18D17D-7D38-42AB-88E5-49D75286BDD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67765" y="4660800"/>
                  <a:ext cx="26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9287585F-0C9F-480C-9616-BBA96517AF20}"/>
                    </a:ext>
                  </a:extLst>
                </p14:cNvPr>
                <p14:cNvContentPartPr/>
                <p14:nvPr/>
              </p14:nvContentPartPr>
              <p14:xfrm>
                <a:off x="5941125" y="4627680"/>
                <a:ext cx="42120" cy="56880"/>
              </p14:xfrm>
            </p:contentPart>
          </mc:Choice>
          <mc:Fallback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9287585F-0C9F-480C-9616-BBA96517AF2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36805" y="4623360"/>
                  <a:ext cx="507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ABAF69F5-BFF6-48F5-8533-29F2E37EC874}"/>
                    </a:ext>
                  </a:extLst>
                </p14:cNvPr>
                <p14:cNvContentPartPr/>
                <p14:nvPr/>
              </p14:nvContentPartPr>
              <p14:xfrm>
                <a:off x="5928165" y="4613640"/>
                <a:ext cx="360" cy="360"/>
              </p14:xfrm>
            </p:contentPart>
          </mc:Choice>
          <mc:Fallback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ABAF69F5-BFF6-48F5-8533-29F2E37EC87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23845" y="4609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B842ED89-718E-4316-AF1B-E400E9692D95}"/>
                    </a:ext>
                  </a:extLst>
                </p14:cNvPr>
                <p14:cNvContentPartPr/>
                <p14:nvPr/>
              </p14:nvContentPartPr>
              <p14:xfrm>
                <a:off x="5792085" y="4209990"/>
                <a:ext cx="43560" cy="276120"/>
              </p14:xfrm>
            </p:contentPart>
          </mc:Choice>
          <mc:Fallback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B842ED89-718E-4316-AF1B-E400E9692D9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787765" y="4205310"/>
                  <a:ext cx="522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31D335B7-C5B6-479F-8062-F85A3F8543A0}"/>
                    </a:ext>
                  </a:extLst>
                </p14:cNvPr>
                <p14:cNvContentPartPr/>
                <p14:nvPr/>
              </p14:nvContentPartPr>
              <p14:xfrm>
                <a:off x="5821605" y="4303230"/>
                <a:ext cx="360" cy="360"/>
              </p14:xfrm>
            </p:contentPart>
          </mc:Choice>
          <mc:Fallback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31D335B7-C5B6-479F-8062-F85A3F8543A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17285" y="4298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B6EF865E-70D4-4454-A0AE-FCAB89020622}"/>
                    </a:ext>
                  </a:extLst>
                </p14:cNvPr>
                <p14:cNvContentPartPr/>
                <p14:nvPr/>
              </p14:nvContentPartPr>
              <p14:xfrm>
                <a:off x="5821605" y="4303230"/>
                <a:ext cx="360" cy="47880"/>
              </p14:xfrm>
            </p:contentPart>
          </mc:Choice>
          <mc:Fallback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B6EF865E-70D4-4454-A0AE-FCAB8902062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17285" y="4298910"/>
                  <a:ext cx="90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8" name="墨迹 137">
                  <a:extLst>
                    <a:ext uri="{FF2B5EF4-FFF2-40B4-BE49-F238E27FC236}">
                      <a16:creationId xmlns:a16="http://schemas.microsoft.com/office/drawing/2014/main" id="{17D281BF-3650-435C-B6A5-52A648817B8B}"/>
                    </a:ext>
                  </a:extLst>
                </p14:cNvPr>
                <p14:cNvContentPartPr/>
                <p14:nvPr/>
              </p14:nvContentPartPr>
              <p14:xfrm>
                <a:off x="5821605" y="4392870"/>
                <a:ext cx="5400" cy="31680"/>
              </p14:xfrm>
            </p:contentPart>
          </mc:Choice>
          <mc:Fallback>
            <p:pic>
              <p:nvPicPr>
                <p:cNvPr id="138" name="墨迹 137">
                  <a:extLst>
                    <a:ext uri="{FF2B5EF4-FFF2-40B4-BE49-F238E27FC236}">
                      <a16:creationId xmlns:a16="http://schemas.microsoft.com/office/drawing/2014/main" id="{17D281BF-3650-435C-B6A5-52A648817B8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17285" y="4388190"/>
                  <a:ext cx="14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6DCA4699-C941-4EE9-9DC8-235200C25429}"/>
                    </a:ext>
                  </a:extLst>
                </p14:cNvPr>
                <p14:cNvContentPartPr/>
                <p14:nvPr/>
              </p14:nvContentPartPr>
              <p14:xfrm>
                <a:off x="5830965" y="4444350"/>
                <a:ext cx="360" cy="1440"/>
              </p14:xfrm>
            </p:contentPart>
          </mc:Choice>
          <mc:Fallback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6DCA4699-C941-4EE9-9DC8-235200C2542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826645" y="4439670"/>
                  <a:ext cx="900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9EF119A7-753F-4D7A-B702-CF9EE0F6A318}"/>
                    </a:ext>
                  </a:extLst>
                </p14:cNvPr>
                <p14:cNvContentPartPr/>
                <p14:nvPr/>
              </p14:nvContentPartPr>
              <p14:xfrm>
                <a:off x="5832765" y="4440390"/>
                <a:ext cx="360" cy="360"/>
              </p14:xfrm>
            </p:contentPart>
          </mc:Choice>
          <mc:Fallback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9EF119A7-753F-4D7A-B702-CF9EE0F6A31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28445" y="44360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41" name="墨迹 140">
                  <a:extLst>
                    <a:ext uri="{FF2B5EF4-FFF2-40B4-BE49-F238E27FC236}">
                      <a16:creationId xmlns:a16="http://schemas.microsoft.com/office/drawing/2014/main" id="{26392416-0ACB-461E-BBB3-B5098F679F84}"/>
                    </a:ext>
                  </a:extLst>
                </p14:cNvPr>
                <p14:cNvContentPartPr/>
                <p14:nvPr/>
              </p14:nvContentPartPr>
              <p14:xfrm>
                <a:off x="5838525" y="4442190"/>
                <a:ext cx="3600" cy="5760"/>
              </p14:xfrm>
            </p:contentPart>
          </mc:Choice>
          <mc:Fallback>
            <p:pic>
              <p:nvPicPr>
                <p:cNvPr id="141" name="墨迹 140">
                  <a:extLst>
                    <a:ext uri="{FF2B5EF4-FFF2-40B4-BE49-F238E27FC236}">
                      <a16:creationId xmlns:a16="http://schemas.microsoft.com/office/drawing/2014/main" id="{26392416-0ACB-461E-BBB3-B5098F679F8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34205" y="4437870"/>
                  <a:ext cx="122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2" name="墨迹 141">
                  <a:extLst>
                    <a:ext uri="{FF2B5EF4-FFF2-40B4-BE49-F238E27FC236}">
                      <a16:creationId xmlns:a16="http://schemas.microsoft.com/office/drawing/2014/main" id="{DA4E25D2-4C8A-48FB-B45F-38CAE2B3431A}"/>
                    </a:ext>
                  </a:extLst>
                </p14:cNvPr>
                <p14:cNvContentPartPr/>
                <p14:nvPr/>
              </p14:nvContentPartPr>
              <p14:xfrm>
                <a:off x="5848245" y="4472790"/>
                <a:ext cx="2160" cy="13680"/>
              </p14:xfrm>
            </p:contentPart>
          </mc:Choice>
          <mc:Fallback>
            <p:pic>
              <p:nvPicPr>
                <p:cNvPr id="142" name="墨迹 141">
                  <a:extLst>
                    <a:ext uri="{FF2B5EF4-FFF2-40B4-BE49-F238E27FC236}">
                      <a16:creationId xmlns:a16="http://schemas.microsoft.com/office/drawing/2014/main" id="{DA4E25D2-4C8A-48FB-B45F-38CAE2B3431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43925" y="4468470"/>
                  <a:ext cx="10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3" name="墨迹 142">
                  <a:extLst>
                    <a:ext uri="{FF2B5EF4-FFF2-40B4-BE49-F238E27FC236}">
                      <a16:creationId xmlns:a16="http://schemas.microsoft.com/office/drawing/2014/main" id="{EB9066E6-E2FF-4733-BAD6-790038286DE5}"/>
                    </a:ext>
                  </a:extLst>
                </p14:cNvPr>
                <p14:cNvContentPartPr/>
                <p14:nvPr/>
              </p14:nvContentPartPr>
              <p14:xfrm>
                <a:off x="5857605" y="4545150"/>
                <a:ext cx="4320" cy="7920"/>
              </p14:xfrm>
            </p:contentPart>
          </mc:Choice>
          <mc:Fallback>
            <p:pic>
              <p:nvPicPr>
                <p:cNvPr id="143" name="墨迹 142">
                  <a:extLst>
                    <a:ext uri="{FF2B5EF4-FFF2-40B4-BE49-F238E27FC236}">
                      <a16:creationId xmlns:a16="http://schemas.microsoft.com/office/drawing/2014/main" id="{EB9066E6-E2FF-4733-BAD6-790038286DE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53285" y="4540830"/>
                  <a:ext cx="129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4" name="墨迹 143">
                  <a:extLst>
                    <a:ext uri="{FF2B5EF4-FFF2-40B4-BE49-F238E27FC236}">
                      <a16:creationId xmlns:a16="http://schemas.microsoft.com/office/drawing/2014/main" id="{06BF3C4A-DD9B-4935-B02C-84AEE4EC02EC}"/>
                    </a:ext>
                  </a:extLst>
                </p14:cNvPr>
                <p14:cNvContentPartPr/>
                <p14:nvPr/>
              </p14:nvContentPartPr>
              <p14:xfrm>
                <a:off x="5880645" y="4596630"/>
                <a:ext cx="10080" cy="27000"/>
              </p14:xfrm>
            </p:contentPart>
          </mc:Choice>
          <mc:Fallback>
            <p:pic>
              <p:nvPicPr>
                <p:cNvPr id="144" name="墨迹 143">
                  <a:extLst>
                    <a:ext uri="{FF2B5EF4-FFF2-40B4-BE49-F238E27FC236}">
                      <a16:creationId xmlns:a16="http://schemas.microsoft.com/office/drawing/2014/main" id="{06BF3C4A-DD9B-4935-B02C-84AEE4EC02E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876325" y="4592310"/>
                  <a:ext cx="187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5" name="墨迹 144">
                  <a:extLst>
                    <a:ext uri="{FF2B5EF4-FFF2-40B4-BE49-F238E27FC236}">
                      <a16:creationId xmlns:a16="http://schemas.microsoft.com/office/drawing/2014/main" id="{77F24403-22DA-4807-ABCC-32F7B3E78890}"/>
                    </a:ext>
                  </a:extLst>
                </p14:cNvPr>
                <p14:cNvContentPartPr/>
                <p14:nvPr/>
              </p14:nvContentPartPr>
              <p14:xfrm>
                <a:off x="5910885" y="4663230"/>
                <a:ext cx="6480" cy="11520"/>
              </p14:xfrm>
            </p:contentPart>
          </mc:Choice>
          <mc:Fallback>
            <p:pic>
              <p:nvPicPr>
                <p:cNvPr id="145" name="墨迹 144">
                  <a:extLst>
                    <a:ext uri="{FF2B5EF4-FFF2-40B4-BE49-F238E27FC236}">
                      <a16:creationId xmlns:a16="http://schemas.microsoft.com/office/drawing/2014/main" id="{77F24403-22DA-4807-ABCC-32F7B3E788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06565" y="4658910"/>
                  <a:ext cx="15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6" name="墨迹 145">
                  <a:extLst>
                    <a:ext uri="{FF2B5EF4-FFF2-40B4-BE49-F238E27FC236}">
                      <a16:creationId xmlns:a16="http://schemas.microsoft.com/office/drawing/2014/main" id="{B5F923B2-A888-4243-9501-C2CC2C3FA0B8}"/>
                    </a:ext>
                  </a:extLst>
                </p14:cNvPr>
                <p14:cNvContentPartPr/>
                <p14:nvPr/>
              </p14:nvContentPartPr>
              <p14:xfrm>
                <a:off x="5951205" y="4708950"/>
                <a:ext cx="128880" cy="45000"/>
              </p14:xfrm>
            </p:contentPart>
          </mc:Choice>
          <mc:Fallback>
            <p:pic>
              <p:nvPicPr>
                <p:cNvPr id="146" name="墨迹 145">
                  <a:extLst>
                    <a:ext uri="{FF2B5EF4-FFF2-40B4-BE49-F238E27FC236}">
                      <a16:creationId xmlns:a16="http://schemas.microsoft.com/office/drawing/2014/main" id="{B5F923B2-A888-4243-9501-C2CC2C3FA0B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946885" y="4704630"/>
                  <a:ext cx="137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E9281D27-CC28-483A-BF23-F4C7BE0080A9}"/>
                    </a:ext>
                  </a:extLst>
                </p14:cNvPr>
                <p14:cNvContentPartPr/>
                <p14:nvPr/>
              </p14:nvContentPartPr>
              <p14:xfrm>
                <a:off x="5914845" y="3887880"/>
                <a:ext cx="360" cy="36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E9281D27-CC28-483A-BF23-F4C7BE0080A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78845" y="38518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62D47275-2524-4249-A3AB-B27533BF4278}"/>
                    </a:ext>
                  </a:extLst>
                </p14:cNvPr>
                <p14:cNvContentPartPr/>
                <p14:nvPr/>
              </p14:nvContentPartPr>
              <p14:xfrm>
                <a:off x="5914845" y="3887880"/>
                <a:ext cx="360" cy="36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62D47275-2524-4249-A3AB-B27533BF427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78845" y="38518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A43F7BE5-A727-4FCD-9F6E-24679AA1DAAD}"/>
                    </a:ext>
                  </a:extLst>
                </p14:cNvPr>
                <p14:cNvContentPartPr/>
                <p14:nvPr/>
              </p14:nvContentPartPr>
              <p14:xfrm>
                <a:off x="5909085" y="3977520"/>
                <a:ext cx="360" cy="360"/>
              </p14:xfrm>
            </p:contentPart>
          </mc:Choice>
          <mc:Fallback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A43F7BE5-A727-4FCD-9F6E-24679AA1DAA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91445" y="39595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B2B49DBF-D1EE-4423-BA95-4ACD17193F29}"/>
                    </a:ext>
                  </a:extLst>
                </p14:cNvPr>
                <p14:cNvContentPartPr/>
                <p14:nvPr/>
              </p14:nvContentPartPr>
              <p14:xfrm>
                <a:off x="5896125" y="3979320"/>
                <a:ext cx="9360" cy="15840"/>
              </p14:xfrm>
            </p:contentPart>
          </mc:Choice>
          <mc:Fallback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B2B49DBF-D1EE-4423-BA95-4ACD17193F2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78485" y="3961320"/>
                  <a:ext cx="45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A9F00CB8-39B7-4212-A6DE-C80899A3C70D}"/>
                    </a:ext>
                  </a:extLst>
                </p14:cNvPr>
                <p14:cNvContentPartPr/>
                <p14:nvPr/>
              </p14:nvContentPartPr>
              <p14:xfrm>
                <a:off x="5883885" y="4009920"/>
                <a:ext cx="2520" cy="3600"/>
              </p14:xfrm>
            </p:contentPart>
          </mc:Choice>
          <mc:Fallback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A9F00CB8-39B7-4212-A6DE-C80899A3C70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66245" y="3991920"/>
                  <a:ext cx="38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1B3F7AF7-95D5-45E7-BBD7-9CE593943F56}"/>
                    </a:ext>
                  </a:extLst>
                </p14:cNvPr>
                <p14:cNvContentPartPr/>
                <p14:nvPr/>
              </p14:nvContentPartPr>
              <p14:xfrm>
                <a:off x="5857605" y="4038360"/>
                <a:ext cx="8280" cy="36720"/>
              </p14:xfrm>
            </p:contentPart>
          </mc:Choice>
          <mc:Fallback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1B3F7AF7-95D5-45E7-BBD7-9CE593943F5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839605" y="4020360"/>
                  <a:ext cx="43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C399700B-A886-4E6F-8869-406215F264D3}"/>
                    </a:ext>
                  </a:extLst>
                </p14:cNvPr>
                <p14:cNvContentPartPr/>
                <p14:nvPr/>
              </p14:nvContentPartPr>
              <p14:xfrm>
                <a:off x="5847885" y="4088040"/>
                <a:ext cx="2520" cy="6480"/>
              </p14:xfrm>
            </p:contentPart>
          </mc:Choice>
          <mc:Fallback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C399700B-A886-4E6F-8869-406215F264D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829885" y="4070040"/>
                  <a:ext cx="38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2645F79C-D9A6-4204-A656-6FC97C5D5D3B}"/>
                    </a:ext>
                  </a:extLst>
                </p14:cNvPr>
                <p14:cNvContentPartPr/>
                <p14:nvPr/>
              </p14:nvContentPartPr>
              <p14:xfrm>
                <a:off x="5816925" y="4107120"/>
                <a:ext cx="24120" cy="57600"/>
              </p14:xfrm>
            </p:contentPart>
          </mc:Choice>
          <mc:Fallback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2645F79C-D9A6-4204-A656-6FC97C5D5D3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98925" y="4089120"/>
                  <a:ext cx="59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1" name="墨迹 150">
                  <a:extLst>
                    <a:ext uri="{FF2B5EF4-FFF2-40B4-BE49-F238E27FC236}">
                      <a16:creationId xmlns:a16="http://schemas.microsoft.com/office/drawing/2014/main" id="{27BDA53B-CC0A-4949-8B9B-7F7DA9C44903}"/>
                    </a:ext>
                  </a:extLst>
                </p14:cNvPr>
                <p14:cNvContentPartPr/>
                <p14:nvPr/>
              </p14:nvContentPartPr>
              <p14:xfrm>
                <a:off x="5882175" y="3836490"/>
                <a:ext cx="232920" cy="212400"/>
              </p14:xfrm>
            </p:contentPart>
          </mc:Choice>
          <mc:Fallback>
            <p:pic>
              <p:nvPicPr>
                <p:cNvPr id="151" name="墨迹 150">
                  <a:extLst>
                    <a:ext uri="{FF2B5EF4-FFF2-40B4-BE49-F238E27FC236}">
                      <a16:creationId xmlns:a16="http://schemas.microsoft.com/office/drawing/2014/main" id="{27BDA53B-CC0A-4949-8B9B-7F7DA9C4490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77855" y="3832170"/>
                  <a:ext cx="241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3" name="墨迹 152">
                  <a:extLst>
                    <a:ext uri="{FF2B5EF4-FFF2-40B4-BE49-F238E27FC236}">
                      <a16:creationId xmlns:a16="http://schemas.microsoft.com/office/drawing/2014/main" id="{78623775-962B-4594-A379-651882A59E51}"/>
                    </a:ext>
                  </a:extLst>
                </p14:cNvPr>
                <p14:cNvContentPartPr/>
                <p14:nvPr/>
              </p14:nvContentPartPr>
              <p14:xfrm>
                <a:off x="6746895" y="4514730"/>
                <a:ext cx="2520" cy="1080"/>
              </p14:xfrm>
            </p:contentPart>
          </mc:Choice>
          <mc:Fallback>
            <p:pic>
              <p:nvPicPr>
                <p:cNvPr id="153" name="墨迹 152">
                  <a:extLst>
                    <a:ext uri="{FF2B5EF4-FFF2-40B4-BE49-F238E27FC236}">
                      <a16:creationId xmlns:a16="http://schemas.microsoft.com/office/drawing/2014/main" id="{78623775-962B-4594-A379-651882A59E5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42575" y="4510410"/>
                  <a:ext cx="1116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4" name="墨迹 153">
                  <a:extLst>
                    <a:ext uri="{FF2B5EF4-FFF2-40B4-BE49-F238E27FC236}">
                      <a16:creationId xmlns:a16="http://schemas.microsoft.com/office/drawing/2014/main" id="{52151B43-CDCE-402C-B4D7-6B0CAE372802}"/>
                    </a:ext>
                  </a:extLst>
                </p14:cNvPr>
                <p14:cNvContentPartPr/>
                <p14:nvPr/>
              </p14:nvContentPartPr>
              <p14:xfrm>
                <a:off x="6735735" y="4501410"/>
                <a:ext cx="360" cy="7920"/>
              </p14:xfrm>
            </p:contentPart>
          </mc:Choice>
          <mc:Fallback>
            <p:pic>
              <p:nvPicPr>
                <p:cNvPr id="154" name="墨迹 153">
                  <a:extLst>
                    <a:ext uri="{FF2B5EF4-FFF2-40B4-BE49-F238E27FC236}">
                      <a16:creationId xmlns:a16="http://schemas.microsoft.com/office/drawing/2014/main" id="{52151B43-CDCE-402C-B4D7-6B0CAE37280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31415" y="4497090"/>
                  <a:ext cx="90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5" name="墨迹 154">
                  <a:extLst>
                    <a:ext uri="{FF2B5EF4-FFF2-40B4-BE49-F238E27FC236}">
                      <a16:creationId xmlns:a16="http://schemas.microsoft.com/office/drawing/2014/main" id="{F65B495A-7E33-4097-9F44-0D02723F053F}"/>
                    </a:ext>
                  </a:extLst>
                </p14:cNvPr>
                <p14:cNvContentPartPr/>
                <p14:nvPr/>
              </p14:nvContentPartPr>
              <p14:xfrm>
                <a:off x="6735735" y="4466850"/>
                <a:ext cx="7560" cy="23400"/>
              </p14:xfrm>
            </p:contentPart>
          </mc:Choice>
          <mc:Fallback>
            <p:pic>
              <p:nvPicPr>
                <p:cNvPr id="155" name="墨迹 154">
                  <a:extLst>
                    <a:ext uri="{FF2B5EF4-FFF2-40B4-BE49-F238E27FC236}">
                      <a16:creationId xmlns:a16="http://schemas.microsoft.com/office/drawing/2014/main" id="{F65B495A-7E33-4097-9F44-0D02723F053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731415" y="4462530"/>
                  <a:ext cx="16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6" name="墨迹 155">
                  <a:extLst>
                    <a:ext uri="{FF2B5EF4-FFF2-40B4-BE49-F238E27FC236}">
                      <a16:creationId xmlns:a16="http://schemas.microsoft.com/office/drawing/2014/main" id="{FFE719DF-644A-41D3-B4AB-8372F9E25A11}"/>
                    </a:ext>
                  </a:extLst>
                </p14:cNvPr>
                <p14:cNvContentPartPr/>
                <p14:nvPr/>
              </p14:nvContentPartPr>
              <p14:xfrm>
                <a:off x="6745455" y="4453530"/>
                <a:ext cx="360" cy="720"/>
              </p14:xfrm>
            </p:contentPart>
          </mc:Choice>
          <mc:Fallback>
            <p:pic>
              <p:nvPicPr>
                <p:cNvPr id="156" name="墨迹 155">
                  <a:extLst>
                    <a:ext uri="{FF2B5EF4-FFF2-40B4-BE49-F238E27FC236}">
                      <a16:creationId xmlns:a16="http://schemas.microsoft.com/office/drawing/2014/main" id="{FFE719DF-644A-41D3-B4AB-8372F9E25A1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41135" y="4449210"/>
                  <a:ext cx="900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7" name="墨迹 156">
                  <a:extLst>
                    <a:ext uri="{FF2B5EF4-FFF2-40B4-BE49-F238E27FC236}">
                      <a16:creationId xmlns:a16="http://schemas.microsoft.com/office/drawing/2014/main" id="{C5D3D6F5-E6AD-4DB2-BED7-5508F43ABE80}"/>
                    </a:ext>
                  </a:extLst>
                </p14:cNvPr>
                <p14:cNvContentPartPr/>
                <p14:nvPr/>
              </p14:nvContentPartPr>
              <p14:xfrm>
                <a:off x="6745455" y="4431210"/>
                <a:ext cx="6120" cy="15120"/>
              </p14:xfrm>
            </p:contentPart>
          </mc:Choice>
          <mc:Fallback>
            <p:pic>
              <p:nvPicPr>
                <p:cNvPr id="157" name="墨迹 156">
                  <a:extLst>
                    <a:ext uri="{FF2B5EF4-FFF2-40B4-BE49-F238E27FC236}">
                      <a16:creationId xmlns:a16="http://schemas.microsoft.com/office/drawing/2014/main" id="{C5D3D6F5-E6AD-4DB2-BED7-5508F43ABE8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741135" y="4426890"/>
                  <a:ext cx="14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8" name="墨迹 157">
                  <a:extLst>
                    <a:ext uri="{FF2B5EF4-FFF2-40B4-BE49-F238E27FC236}">
                      <a16:creationId xmlns:a16="http://schemas.microsoft.com/office/drawing/2014/main" id="{316EF7E9-58CA-4EF7-AF5E-1ADC2351500D}"/>
                    </a:ext>
                  </a:extLst>
                </p14:cNvPr>
                <p14:cNvContentPartPr/>
                <p14:nvPr/>
              </p14:nvContentPartPr>
              <p14:xfrm>
                <a:off x="6751215" y="4368210"/>
                <a:ext cx="13680" cy="55440"/>
              </p14:xfrm>
            </p:contentPart>
          </mc:Choice>
          <mc:Fallback>
            <p:pic>
              <p:nvPicPr>
                <p:cNvPr id="158" name="墨迹 157">
                  <a:extLst>
                    <a:ext uri="{FF2B5EF4-FFF2-40B4-BE49-F238E27FC236}">
                      <a16:creationId xmlns:a16="http://schemas.microsoft.com/office/drawing/2014/main" id="{316EF7E9-58CA-4EF7-AF5E-1ADC2351500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746895" y="4363890"/>
                  <a:ext cx="223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9" name="墨迹 158">
                  <a:extLst>
                    <a:ext uri="{FF2B5EF4-FFF2-40B4-BE49-F238E27FC236}">
                      <a16:creationId xmlns:a16="http://schemas.microsoft.com/office/drawing/2014/main" id="{C191A2BB-2E22-4B3D-B2E0-E4A4A8A96C80}"/>
                    </a:ext>
                  </a:extLst>
                </p14:cNvPr>
                <p14:cNvContentPartPr/>
                <p14:nvPr/>
              </p14:nvContentPartPr>
              <p14:xfrm>
                <a:off x="6756975" y="4314930"/>
                <a:ext cx="4320" cy="38160"/>
              </p14:xfrm>
            </p:contentPart>
          </mc:Choice>
          <mc:Fallback>
            <p:pic>
              <p:nvPicPr>
                <p:cNvPr id="159" name="墨迹 158">
                  <a:extLst>
                    <a:ext uri="{FF2B5EF4-FFF2-40B4-BE49-F238E27FC236}">
                      <a16:creationId xmlns:a16="http://schemas.microsoft.com/office/drawing/2014/main" id="{C191A2BB-2E22-4B3D-B2E0-E4A4A8A96C8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752655" y="4310610"/>
                  <a:ext cx="12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60" name="墨迹 159">
                  <a:extLst>
                    <a:ext uri="{FF2B5EF4-FFF2-40B4-BE49-F238E27FC236}">
                      <a16:creationId xmlns:a16="http://schemas.microsoft.com/office/drawing/2014/main" id="{5D288AE7-C082-4603-A5F4-D7A1203C9F33}"/>
                    </a:ext>
                  </a:extLst>
                </p14:cNvPr>
                <p14:cNvContentPartPr/>
                <p14:nvPr/>
              </p14:nvContentPartPr>
              <p14:xfrm>
                <a:off x="6768135" y="4291530"/>
                <a:ext cx="2880" cy="2520"/>
              </p14:xfrm>
            </p:contentPart>
          </mc:Choice>
          <mc:Fallback>
            <p:pic>
              <p:nvPicPr>
                <p:cNvPr id="160" name="墨迹 159">
                  <a:extLst>
                    <a:ext uri="{FF2B5EF4-FFF2-40B4-BE49-F238E27FC236}">
                      <a16:creationId xmlns:a16="http://schemas.microsoft.com/office/drawing/2014/main" id="{5D288AE7-C082-4603-A5F4-D7A1203C9F3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763815" y="4287210"/>
                  <a:ext cx="115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61" name="墨迹 160">
                  <a:extLst>
                    <a:ext uri="{FF2B5EF4-FFF2-40B4-BE49-F238E27FC236}">
                      <a16:creationId xmlns:a16="http://schemas.microsoft.com/office/drawing/2014/main" id="{AA8B8317-AD4F-4446-A00B-0D9BACD3F237}"/>
                    </a:ext>
                  </a:extLst>
                </p14:cNvPr>
                <p14:cNvContentPartPr/>
                <p14:nvPr/>
              </p14:nvContentPartPr>
              <p14:xfrm>
                <a:off x="6777855" y="4335450"/>
                <a:ext cx="6120" cy="93600"/>
              </p14:xfrm>
            </p:contentPart>
          </mc:Choice>
          <mc:Fallback>
            <p:pic>
              <p:nvPicPr>
                <p:cNvPr id="161" name="墨迹 160">
                  <a:extLst>
                    <a:ext uri="{FF2B5EF4-FFF2-40B4-BE49-F238E27FC236}">
                      <a16:creationId xmlns:a16="http://schemas.microsoft.com/office/drawing/2014/main" id="{AA8B8317-AD4F-4446-A00B-0D9BACD3F23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773535" y="4331130"/>
                  <a:ext cx="147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2" name="墨迹 161">
                  <a:extLst>
                    <a:ext uri="{FF2B5EF4-FFF2-40B4-BE49-F238E27FC236}">
                      <a16:creationId xmlns:a16="http://schemas.microsoft.com/office/drawing/2014/main" id="{B5D3C988-0BED-44C1-AAA7-51D124E1CF82}"/>
                    </a:ext>
                  </a:extLst>
                </p14:cNvPr>
                <p14:cNvContentPartPr/>
                <p14:nvPr/>
              </p14:nvContentPartPr>
              <p14:xfrm>
                <a:off x="6760575" y="4408170"/>
                <a:ext cx="13680" cy="37800"/>
              </p14:xfrm>
            </p:contentPart>
          </mc:Choice>
          <mc:Fallback>
            <p:pic>
              <p:nvPicPr>
                <p:cNvPr id="162" name="墨迹 161">
                  <a:extLst>
                    <a:ext uri="{FF2B5EF4-FFF2-40B4-BE49-F238E27FC236}">
                      <a16:creationId xmlns:a16="http://schemas.microsoft.com/office/drawing/2014/main" id="{B5D3C988-0BED-44C1-AAA7-51D124E1CF8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756255" y="4403850"/>
                  <a:ext cx="22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3" name="墨迹 162">
                  <a:extLst>
                    <a:ext uri="{FF2B5EF4-FFF2-40B4-BE49-F238E27FC236}">
                      <a16:creationId xmlns:a16="http://schemas.microsoft.com/office/drawing/2014/main" id="{C6B2A594-E4D3-4896-BE3F-2DF0749945B9}"/>
                    </a:ext>
                  </a:extLst>
                </p14:cNvPr>
                <p14:cNvContentPartPr/>
                <p14:nvPr/>
              </p14:nvContentPartPr>
              <p14:xfrm>
                <a:off x="6762735" y="4386930"/>
                <a:ext cx="4320" cy="49680"/>
              </p14:xfrm>
            </p:contentPart>
          </mc:Choice>
          <mc:Fallback>
            <p:pic>
              <p:nvPicPr>
                <p:cNvPr id="163" name="墨迹 162">
                  <a:extLst>
                    <a:ext uri="{FF2B5EF4-FFF2-40B4-BE49-F238E27FC236}">
                      <a16:creationId xmlns:a16="http://schemas.microsoft.com/office/drawing/2014/main" id="{C6B2A594-E4D3-4896-BE3F-2DF0749945B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758415" y="4382610"/>
                  <a:ext cx="12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4" name="墨迹 163">
                  <a:extLst>
                    <a:ext uri="{FF2B5EF4-FFF2-40B4-BE49-F238E27FC236}">
                      <a16:creationId xmlns:a16="http://schemas.microsoft.com/office/drawing/2014/main" id="{52062E06-19D9-49B1-A8B7-E3CA4AD196BD}"/>
                    </a:ext>
                  </a:extLst>
                </p14:cNvPr>
                <p14:cNvContentPartPr/>
                <p14:nvPr/>
              </p14:nvContentPartPr>
              <p14:xfrm>
                <a:off x="6773895" y="4377570"/>
                <a:ext cx="360" cy="7920"/>
              </p14:xfrm>
            </p:contentPart>
          </mc:Choice>
          <mc:Fallback>
            <p:pic>
              <p:nvPicPr>
                <p:cNvPr id="164" name="墨迹 163">
                  <a:extLst>
                    <a:ext uri="{FF2B5EF4-FFF2-40B4-BE49-F238E27FC236}">
                      <a16:creationId xmlns:a16="http://schemas.microsoft.com/office/drawing/2014/main" id="{52062E06-19D9-49B1-A8B7-E3CA4AD196B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69575" y="4373250"/>
                  <a:ext cx="90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5" name="墨迹 164">
                  <a:extLst>
                    <a:ext uri="{FF2B5EF4-FFF2-40B4-BE49-F238E27FC236}">
                      <a16:creationId xmlns:a16="http://schemas.microsoft.com/office/drawing/2014/main" id="{2976033C-FA02-4E62-B59A-7EFDAEF18FAD}"/>
                    </a:ext>
                  </a:extLst>
                </p14:cNvPr>
                <p14:cNvContentPartPr/>
                <p14:nvPr/>
              </p14:nvContentPartPr>
              <p14:xfrm>
                <a:off x="6770295" y="4364250"/>
                <a:ext cx="360" cy="71280"/>
              </p14:xfrm>
            </p:contentPart>
          </mc:Choice>
          <mc:Fallback>
            <p:pic>
              <p:nvPicPr>
                <p:cNvPr id="165" name="墨迹 164">
                  <a:extLst>
                    <a:ext uri="{FF2B5EF4-FFF2-40B4-BE49-F238E27FC236}">
                      <a16:creationId xmlns:a16="http://schemas.microsoft.com/office/drawing/2014/main" id="{2976033C-FA02-4E62-B59A-7EFDAEF18FA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765975" y="4359930"/>
                  <a:ext cx="9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6" name="墨迹 165">
                  <a:extLst>
                    <a:ext uri="{FF2B5EF4-FFF2-40B4-BE49-F238E27FC236}">
                      <a16:creationId xmlns:a16="http://schemas.microsoft.com/office/drawing/2014/main" id="{6142DCCC-1A7D-40B3-8DAE-5B9781FA7FCC}"/>
                    </a:ext>
                  </a:extLst>
                </p14:cNvPr>
                <p14:cNvContentPartPr/>
                <p14:nvPr/>
              </p14:nvContentPartPr>
              <p14:xfrm>
                <a:off x="6770295" y="4434810"/>
                <a:ext cx="360" cy="59400"/>
              </p14:xfrm>
            </p:contentPart>
          </mc:Choice>
          <mc:Fallback>
            <p:pic>
              <p:nvPicPr>
                <p:cNvPr id="166" name="墨迹 165">
                  <a:extLst>
                    <a:ext uri="{FF2B5EF4-FFF2-40B4-BE49-F238E27FC236}">
                      <a16:creationId xmlns:a16="http://schemas.microsoft.com/office/drawing/2014/main" id="{6142DCCC-1A7D-40B3-8DAE-5B9781FA7FC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765975" y="4430130"/>
                  <a:ext cx="9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7" name="墨迹 166">
                  <a:extLst>
                    <a:ext uri="{FF2B5EF4-FFF2-40B4-BE49-F238E27FC236}">
                      <a16:creationId xmlns:a16="http://schemas.microsoft.com/office/drawing/2014/main" id="{0D51732C-07BD-4410-83DF-35EAF374362E}"/>
                    </a:ext>
                  </a:extLst>
                </p14:cNvPr>
                <p14:cNvContentPartPr/>
                <p14:nvPr/>
              </p14:nvContentPartPr>
              <p14:xfrm>
                <a:off x="6760575" y="4461450"/>
                <a:ext cx="10080" cy="36720"/>
              </p14:xfrm>
            </p:contentPart>
          </mc:Choice>
          <mc:Fallback>
            <p:pic>
              <p:nvPicPr>
                <p:cNvPr id="167" name="墨迹 166">
                  <a:extLst>
                    <a:ext uri="{FF2B5EF4-FFF2-40B4-BE49-F238E27FC236}">
                      <a16:creationId xmlns:a16="http://schemas.microsoft.com/office/drawing/2014/main" id="{0D51732C-07BD-4410-83DF-35EAF374362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56255" y="4456770"/>
                  <a:ext cx="187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8" name="墨迹 167">
                  <a:extLst>
                    <a:ext uri="{FF2B5EF4-FFF2-40B4-BE49-F238E27FC236}">
                      <a16:creationId xmlns:a16="http://schemas.microsoft.com/office/drawing/2014/main" id="{90C5D753-6006-4924-B4A5-7D992421E6A4}"/>
                    </a:ext>
                  </a:extLst>
                </p14:cNvPr>
                <p14:cNvContentPartPr/>
                <p14:nvPr/>
              </p14:nvContentPartPr>
              <p14:xfrm>
                <a:off x="6760575" y="4461450"/>
                <a:ext cx="360" cy="13680"/>
              </p14:xfrm>
            </p:contentPart>
          </mc:Choice>
          <mc:Fallback>
            <p:pic>
              <p:nvPicPr>
                <p:cNvPr id="168" name="墨迹 167">
                  <a:extLst>
                    <a:ext uri="{FF2B5EF4-FFF2-40B4-BE49-F238E27FC236}">
                      <a16:creationId xmlns:a16="http://schemas.microsoft.com/office/drawing/2014/main" id="{90C5D753-6006-4924-B4A5-7D992421E6A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756255" y="4456770"/>
                  <a:ext cx="9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9" name="墨迹 168">
                  <a:extLst>
                    <a:ext uri="{FF2B5EF4-FFF2-40B4-BE49-F238E27FC236}">
                      <a16:creationId xmlns:a16="http://schemas.microsoft.com/office/drawing/2014/main" id="{BDCE007C-310E-435C-B064-3090739CAE6B}"/>
                    </a:ext>
                  </a:extLst>
                </p14:cNvPr>
                <p14:cNvContentPartPr/>
                <p14:nvPr/>
              </p14:nvContentPartPr>
              <p14:xfrm>
                <a:off x="6749415" y="4490250"/>
                <a:ext cx="11520" cy="11880"/>
              </p14:xfrm>
            </p:contentPart>
          </mc:Choice>
          <mc:Fallback>
            <p:pic>
              <p:nvPicPr>
                <p:cNvPr id="169" name="墨迹 168">
                  <a:extLst>
                    <a:ext uri="{FF2B5EF4-FFF2-40B4-BE49-F238E27FC236}">
                      <a16:creationId xmlns:a16="http://schemas.microsoft.com/office/drawing/2014/main" id="{BDCE007C-310E-435C-B064-3090739CAE6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745095" y="4485930"/>
                  <a:ext cx="20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0" name="墨迹 169">
                  <a:extLst>
                    <a:ext uri="{FF2B5EF4-FFF2-40B4-BE49-F238E27FC236}">
                      <a16:creationId xmlns:a16="http://schemas.microsoft.com/office/drawing/2014/main" id="{8F8E80E9-7796-4A30-AECC-35650CBBE0DE}"/>
                    </a:ext>
                  </a:extLst>
                </p14:cNvPr>
                <p14:cNvContentPartPr/>
                <p14:nvPr/>
              </p14:nvContentPartPr>
              <p14:xfrm>
                <a:off x="6748695" y="4455690"/>
                <a:ext cx="720" cy="11880"/>
              </p14:xfrm>
            </p:contentPart>
          </mc:Choice>
          <mc:Fallback>
            <p:pic>
              <p:nvPicPr>
                <p:cNvPr id="170" name="墨迹 169">
                  <a:extLst>
                    <a:ext uri="{FF2B5EF4-FFF2-40B4-BE49-F238E27FC236}">
                      <a16:creationId xmlns:a16="http://schemas.microsoft.com/office/drawing/2014/main" id="{8F8E80E9-7796-4A30-AECC-35650CBBE0D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744375" y="4451370"/>
                  <a:ext cx="9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1" name="墨迹 170">
                  <a:extLst>
                    <a:ext uri="{FF2B5EF4-FFF2-40B4-BE49-F238E27FC236}">
                      <a16:creationId xmlns:a16="http://schemas.microsoft.com/office/drawing/2014/main" id="{770CBB73-23EC-4595-857F-7A380CC8D5E3}"/>
                    </a:ext>
                  </a:extLst>
                </p14:cNvPr>
                <p14:cNvContentPartPr/>
                <p14:nvPr/>
              </p14:nvContentPartPr>
              <p14:xfrm>
                <a:off x="6731055" y="4480530"/>
                <a:ext cx="10800" cy="38160"/>
              </p14:xfrm>
            </p:contentPart>
          </mc:Choice>
          <mc:Fallback>
            <p:pic>
              <p:nvPicPr>
                <p:cNvPr id="171" name="墨迹 170">
                  <a:extLst>
                    <a:ext uri="{FF2B5EF4-FFF2-40B4-BE49-F238E27FC236}">
                      <a16:creationId xmlns:a16="http://schemas.microsoft.com/office/drawing/2014/main" id="{770CBB73-23EC-4595-857F-7A380CC8D5E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726735" y="4475850"/>
                  <a:ext cx="19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2" name="墨迹 171">
                  <a:extLst>
                    <a:ext uri="{FF2B5EF4-FFF2-40B4-BE49-F238E27FC236}">
                      <a16:creationId xmlns:a16="http://schemas.microsoft.com/office/drawing/2014/main" id="{231F14DF-4B5E-4634-800F-96A0ABB08394}"/>
                    </a:ext>
                  </a:extLst>
                </p14:cNvPr>
                <p14:cNvContentPartPr/>
                <p14:nvPr/>
              </p14:nvContentPartPr>
              <p14:xfrm>
                <a:off x="6723495" y="4537410"/>
                <a:ext cx="1080" cy="720"/>
              </p14:xfrm>
            </p:contentPart>
          </mc:Choice>
          <mc:Fallback>
            <p:pic>
              <p:nvPicPr>
                <p:cNvPr id="172" name="墨迹 171">
                  <a:extLst>
                    <a:ext uri="{FF2B5EF4-FFF2-40B4-BE49-F238E27FC236}">
                      <a16:creationId xmlns:a16="http://schemas.microsoft.com/office/drawing/2014/main" id="{231F14DF-4B5E-4634-800F-96A0ABB0839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719175" y="4533090"/>
                  <a:ext cx="972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3" name="墨迹 172">
                  <a:extLst>
                    <a:ext uri="{FF2B5EF4-FFF2-40B4-BE49-F238E27FC236}">
                      <a16:creationId xmlns:a16="http://schemas.microsoft.com/office/drawing/2014/main" id="{B7023A7C-1779-4A57-974C-0F0E5A0F78DD}"/>
                    </a:ext>
                  </a:extLst>
                </p14:cNvPr>
                <p14:cNvContentPartPr/>
                <p14:nvPr/>
              </p14:nvContentPartPr>
              <p14:xfrm>
                <a:off x="6722415" y="4501410"/>
                <a:ext cx="360" cy="25200"/>
              </p14:xfrm>
            </p:contentPart>
          </mc:Choice>
          <mc:Fallback>
            <p:pic>
              <p:nvPicPr>
                <p:cNvPr id="173" name="墨迹 172">
                  <a:extLst>
                    <a:ext uri="{FF2B5EF4-FFF2-40B4-BE49-F238E27FC236}">
                      <a16:creationId xmlns:a16="http://schemas.microsoft.com/office/drawing/2014/main" id="{B7023A7C-1779-4A57-974C-0F0E5A0F78D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718095" y="4497090"/>
                  <a:ext cx="9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4" name="墨迹 173">
                  <a:extLst>
                    <a:ext uri="{FF2B5EF4-FFF2-40B4-BE49-F238E27FC236}">
                      <a16:creationId xmlns:a16="http://schemas.microsoft.com/office/drawing/2014/main" id="{D85BD89E-327F-4A91-9376-10D81F3A6480}"/>
                    </a:ext>
                  </a:extLst>
                </p14:cNvPr>
                <p14:cNvContentPartPr/>
                <p14:nvPr/>
              </p14:nvContentPartPr>
              <p14:xfrm>
                <a:off x="6707655" y="4541370"/>
                <a:ext cx="5760" cy="20160"/>
              </p14:xfrm>
            </p:contentPart>
          </mc:Choice>
          <mc:Fallback>
            <p:pic>
              <p:nvPicPr>
                <p:cNvPr id="174" name="墨迹 173">
                  <a:extLst>
                    <a:ext uri="{FF2B5EF4-FFF2-40B4-BE49-F238E27FC236}">
                      <a16:creationId xmlns:a16="http://schemas.microsoft.com/office/drawing/2014/main" id="{D85BD89E-327F-4A91-9376-10D81F3A648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703335" y="4537050"/>
                  <a:ext cx="14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5" name="墨迹 174">
                  <a:extLst>
                    <a:ext uri="{FF2B5EF4-FFF2-40B4-BE49-F238E27FC236}">
                      <a16:creationId xmlns:a16="http://schemas.microsoft.com/office/drawing/2014/main" id="{55F4CF5A-DF39-445D-889F-0682971ADB49}"/>
                    </a:ext>
                  </a:extLst>
                </p14:cNvPr>
                <p14:cNvContentPartPr/>
                <p14:nvPr/>
              </p14:nvContentPartPr>
              <p14:xfrm>
                <a:off x="6666255" y="4579530"/>
                <a:ext cx="32040" cy="41760"/>
              </p14:xfrm>
            </p:contentPart>
          </mc:Choice>
          <mc:Fallback>
            <p:pic>
              <p:nvPicPr>
                <p:cNvPr id="175" name="墨迹 174">
                  <a:extLst>
                    <a:ext uri="{FF2B5EF4-FFF2-40B4-BE49-F238E27FC236}">
                      <a16:creationId xmlns:a16="http://schemas.microsoft.com/office/drawing/2014/main" id="{55F4CF5A-DF39-445D-889F-0682971ADB4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661935" y="4575210"/>
                  <a:ext cx="40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6" name="墨迹 175">
                  <a:extLst>
                    <a:ext uri="{FF2B5EF4-FFF2-40B4-BE49-F238E27FC236}">
                      <a16:creationId xmlns:a16="http://schemas.microsoft.com/office/drawing/2014/main" id="{D2050E60-3CD6-4AF1-BEF6-9C8C15743902}"/>
                    </a:ext>
                  </a:extLst>
                </p14:cNvPr>
                <p14:cNvContentPartPr/>
                <p14:nvPr/>
              </p14:nvContentPartPr>
              <p14:xfrm>
                <a:off x="6623055" y="4647930"/>
                <a:ext cx="25560" cy="37440"/>
              </p14:xfrm>
            </p:contentPart>
          </mc:Choice>
          <mc:Fallback>
            <p:pic>
              <p:nvPicPr>
                <p:cNvPr id="176" name="墨迹 175">
                  <a:extLst>
                    <a:ext uri="{FF2B5EF4-FFF2-40B4-BE49-F238E27FC236}">
                      <a16:creationId xmlns:a16="http://schemas.microsoft.com/office/drawing/2014/main" id="{D2050E60-3CD6-4AF1-BEF6-9C8C1574390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618735" y="4643610"/>
                  <a:ext cx="34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C7DFF6DB-EA21-46F8-844E-FFA6803547C1}"/>
                    </a:ext>
                  </a:extLst>
                </p14:cNvPr>
                <p14:cNvContentPartPr/>
                <p14:nvPr/>
              </p14:nvContentPartPr>
              <p14:xfrm>
                <a:off x="6549615" y="4697610"/>
                <a:ext cx="51480" cy="17280"/>
              </p14:xfrm>
            </p:contentPart>
          </mc:Choice>
          <mc:Fallback>
            <p:pic>
              <p:nvPicPr>
                <p:cNvPr id="177" name="墨迹 176">
                  <a:extLst>
                    <a:ext uri="{FF2B5EF4-FFF2-40B4-BE49-F238E27FC236}">
                      <a16:creationId xmlns:a16="http://schemas.microsoft.com/office/drawing/2014/main" id="{C7DFF6DB-EA21-46F8-844E-FFA6803547C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45295" y="4693290"/>
                  <a:ext cx="60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8" name="墨迹 177">
                  <a:extLst>
                    <a:ext uri="{FF2B5EF4-FFF2-40B4-BE49-F238E27FC236}">
                      <a16:creationId xmlns:a16="http://schemas.microsoft.com/office/drawing/2014/main" id="{98EC8482-A3C6-4454-86A8-F5184E32D96D}"/>
                    </a:ext>
                  </a:extLst>
                </p14:cNvPr>
                <p14:cNvContentPartPr/>
                <p14:nvPr/>
              </p14:nvContentPartPr>
              <p14:xfrm>
                <a:off x="6516495" y="4733610"/>
                <a:ext cx="720" cy="1440"/>
              </p14:xfrm>
            </p:contentPart>
          </mc:Choice>
          <mc:Fallback>
            <p:pic>
              <p:nvPicPr>
                <p:cNvPr id="178" name="墨迹 177">
                  <a:extLst>
                    <a:ext uri="{FF2B5EF4-FFF2-40B4-BE49-F238E27FC236}">
                      <a16:creationId xmlns:a16="http://schemas.microsoft.com/office/drawing/2014/main" id="{98EC8482-A3C6-4454-86A8-F5184E32D96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512175" y="4729290"/>
                  <a:ext cx="9360" cy="1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80" name="墨迹 179">
                <a:extLst>
                  <a:ext uri="{FF2B5EF4-FFF2-40B4-BE49-F238E27FC236}">
                    <a16:creationId xmlns:a16="http://schemas.microsoft.com/office/drawing/2014/main" id="{42EE3126-C7EC-4D8B-A6C2-530B7BC38AED}"/>
                  </a:ext>
                </a:extLst>
              </p14:cNvPr>
              <p14:cNvContentPartPr/>
              <p14:nvPr/>
            </p14:nvContentPartPr>
            <p14:xfrm>
              <a:off x="9002513" y="5759358"/>
              <a:ext cx="360" cy="360"/>
            </p14:xfrm>
          </p:contentPart>
        </mc:Choice>
        <mc:Fallback>
          <p:pic>
            <p:nvPicPr>
              <p:cNvPr id="180" name="墨迹 179">
                <a:extLst>
                  <a:ext uri="{FF2B5EF4-FFF2-40B4-BE49-F238E27FC236}">
                    <a16:creationId xmlns:a16="http://schemas.microsoft.com/office/drawing/2014/main" id="{42EE3126-C7EC-4D8B-A6C2-530B7BC38AE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98193" y="5755038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188" name="图片 187">
            <a:extLst>
              <a:ext uri="{FF2B5EF4-FFF2-40B4-BE49-F238E27FC236}">
                <a16:creationId xmlns:a16="http://schemas.microsoft.com/office/drawing/2014/main" id="{B0500470-D5E3-4DEB-A8BC-A1A2C53453C5}"/>
              </a:ext>
            </a:extLst>
          </p:cNvPr>
          <p:cNvPicPr>
            <a:picLocks noChangeAspect="1"/>
          </p:cNvPicPr>
          <p:nvPr/>
        </p:nvPicPr>
        <p:blipFill>
          <a:blip r:embed="rId2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72" y="2427757"/>
            <a:ext cx="351115" cy="337479"/>
          </a:xfrm>
          <a:prstGeom prst="rect">
            <a:avLst/>
          </a:prstGeom>
        </p:spPr>
      </p:pic>
      <p:pic>
        <p:nvPicPr>
          <p:cNvPr id="191" name="图片 190">
            <a:extLst>
              <a:ext uri="{FF2B5EF4-FFF2-40B4-BE49-F238E27FC236}">
                <a16:creationId xmlns:a16="http://schemas.microsoft.com/office/drawing/2014/main" id="{7B7AF9BA-2CF2-47EF-8A50-94E4B1742487}"/>
              </a:ext>
            </a:extLst>
          </p:cNvPr>
          <p:cNvPicPr>
            <a:picLocks noChangeAspect="1"/>
          </p:cNvPicPr>
          <p:nvPr/>
        </p:nvPicPr>
        <p:blipFill>
          <a:blip r:embed="rId2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49" y="2065567"/>
            <a:ext cx="417607" cy="401389"/>
          </a:xfrm>
          <a:prstGeom prst="rect">
            <a:avLst/>
          </a:prstGeom>
        </p:spPr>
      </p:pic>
      <p:pic>
        <p:nvPicPr>
          <p:cNvPr id="192" name="图形 191" descr="金条">
            <a:extLst>
              <a:ext uri="{FF2B5EF4-FFF2-40B4-BE49-F238E27FC236}">
                <a16:creationId xmlns:a16="http://schemas.microsoft.com/office/drawing/2014/main" id="{8D47DBA5-5081-4DA4-A2B2-80487026F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8772" y="2403716"/>
            <a:ext cx="655320" cy="655320"/>
          </a:xfrm>
          <a:prstGeom prst="rect">
            <a:avLst/>
          </a:prstGeom>
        </p:spPr>
      </p:pic>
      <p:pic>
        <p:nvPicPr>
          <p:cNvPr id="193" name="图片 192">
            <a:extLst>
              <a:ext uri="{FF2B5EF4-FFF2-40B4-BE49-F238E27FC236}">
                <a16:creationId xmlns:a16="http://schemas.microsoft.com/office/drawing/2014/main" id="{56F875AD-A54C-41F9-BC67-3AB60A3B62C2}"/>
              </a:ext>
            </a:extLst>
          </p:cNvPr>
          <p:cNvPicPr>
            <a:picLocks noChangeAspect="1"/>
          </p:cNvPicPr>
          <p:nvPr/>
        </p:nvPicPr>
        <p:blipFill>
          <a:blip r:embed="rId2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912" y="2580157"/>
            <a:ext cx="351115" cy="33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3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5F8B7AF3-20DB-4FFF-89DF-0DE16FDD7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1047750"/>
            <a:ext cx="8505825" cy="4762500"/>
          </a:xfrm>
          <a:prstGeom prst="rect">
            <a:avLst/>
          </a:prstGeom>
          <a:solidFill>
            <a:srgbClr val="14151A"/>
          </a:solidFill>
          <a:ln>
            <a:solidFill>
              <a:srgbClr val="FFFFFF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5EF1FD17-0CA2-420F-949F-E8EF2AAEB682}"/>
                  </a:ext>
                </a:extLst>
              </p14:cNvPr>
              <p14:cNvContentPartPr/>
              <p14:nvPr/>
            </p14:nvContentPartPr>
            <p14:xfrm>
              <a:off x="4600073" y="3110185"/>
              <a:ext cx="2589480" cy="14256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5EF1FD17-0CA2-420F-949F-E8EF2AAEB6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1073" y="3101185"/>
                <a:ext cx="2607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AD5763FF-DDD2-468A-9194-885A426A4B41}"/>
                  </a:ext>
                </a:extLst>
              </p14:cNvPr>
              <p14:cNvContentPartPr/>
              <p14:nvPr/>
            </p14:nvContentPartPr>
            <p14:xfrm>
              <a:off x="4669545" y="3100770"/>
              <a:ext cx="1515600" cy="14364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AD5763FF-DDD2-468A-9194-885A426A4B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60545" y="3092130"/>
                <a:ext cx="15332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DC4F4AEF-8152-4512-870C-C5A2DA65E55D}"/>
                  </a:ext>
                </a:extLst>
              </p14:cNvPr>
              <p14:cNvContentPartPr/>
              <p14:nvPr/>
            </p14:nvContentPartPr>
            <p14:xfrm>
              <a:off x="4585305" y="3138930"/>
              <a:ext cx="2624400" cy="16884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DC4F4AEF-8152-4512-870C-C5A2DA65E5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7305" y="3121290"/>
                <a:ext cx="26600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8345EEA3-808B-4AE8-9968-07754604B66D}"/>
                  </a:ext>
                </a:extLst>
              </p14:cNvPr>
              <p14:cNvContentPartPr/>
              <p14:nvPr/>
            </p14:nvContentPartPr>
            <p14:xfrm>
              <a:off x="4669545" y="3226050"/>
              <a:ext cx="2571480" cy="23220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8345EEA3-808B-4AE8-9968-07754604B6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51905" y="3208410"/>
                <a:ext cx="26071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54772BDA-C816-4991-87C3-CBADEF44BD0B}"/>
                  </a:ext>
                </a:extLst>
              </p14:cNvPr>
              <p14:cNvContentPartPr/>
              <p14:nvPr/>
            </p14:nvContentPartPr>
            <p14:xfrm>
              <a:off x="9093144" y="1060392"/>
              <a:ext cx="191520" cy="17892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54772BDA-C816-4991-87C3-CBADEF44BD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75504" y="1042392"/>
                <a:ext cx="2271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64DDDD86-F47D-489D-B5E2-38F5B2EC165C}"/>
                  </a:ext>
                </a:extLst>
              </p14:cNvPr>
              <p14:cNvContentPartPr/>
              <p14:nvPr/>
            </p14:nvContentPartPr>
            <p14:xfrm>
              <a:off x="9792984" y="1080552"/>
              <a:ext cx="222480" cy="15156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64DDDD86-F47D-489D-B5E2-38F5B2EC165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75344" y="1062912"/>
                <a:ext cx="2581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070EB05E-00A4-41E9-8708-1969785EA85E}"/>
                  </a:ext>
                </a:extLst>
              </p14:cNvPr>
              <p14:cNvContentPartPr/>
              <p14:nvPr/>
            </p14:nvContentPartPr>
            <p14:xfrm>
              <a:off x="9630984" y="1034472"/>
              <a:ext cx="231120" cy="22896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070EB05E-00A4-41E9-8708-1969785EA85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621984" y="1025832"/>
                <a:ext cx="248760" cy="2466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77D2BC93-B37B-47B3-8ED2-15522058712D}"/>
              </a:ext>
            </a:extLst>
          </p:cNvPr>
          <p:cNvSpPr txBox="1"/>
          <p:nvPr/>
        </p:nvSpPr>
        <p:spPr>
          <a:xfrm>
            <a:off x="7775504" y="149630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FFFFFF"/>
                </a:solidFill>
                <a:effectLst/>
                <a:latin typeface="HGHT1_CNKI" panose="02000500000000000000" pitchFamily="2" charset="-122"/>
                <a:ea typeface="HGHT1_CNKI" panose="02000500000000000000" pitchFamily="2" charset="-122"/>
              </a:rPr>
              <a:t>volatility</a:t>
            </a:r>
            <a:endParaRPr lang="zh-CN" altLang="en-US" dirty="0">
              <a:solidFill>
                <a:srgbClr val="FFFFFF"/>
              </a:solidFill>
              <a:latin typeface="HGHT1_CNKI" panose="02000500000000000000" pitchFamily="2" charset="-122"/>
              <a:ea typeface="HGHT1_CNKI" panose="02000500000000000000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87332340-B259-474B-A679-174E5DC0248D}"/>
                  </a:ext>
                </a:extLst>
              </p14:cNvPr>
              <p14:cNvContentPartPr/>
              <p14:nvPr/>
            </p14:nvContentPartPr>
            <p14:xfrm>
              <a:off x="8856696" y="1055880"/>
              <a:ext cx="208800" cy="17388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87332340-B259-474B-A679-174E5DC0248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47696" y="1046880"/>
                <a:ext cx="226440" cy="1915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5540F345-1E74-4958-B2E3-E015774F5336}"/>
              </a:ext>
            </a:extLst>
          </p:cNvPr>
          <p:cNvSpPr txBox="1"/>
          <p:nvPr/>
        </p:nvSpPr>
        <p:spPr>
          <a:xfrm>
            <a:off x="8778747" y="96518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HGHT1_CNKI" panose="02000500000000000000" pitchFamily="2" charset="-122"/>
                <a:ea typeface="HGHT1_CNKI" panose="02000500000000000000" pitchFamily="2" charset="-122"/>
              </a:rPr>
              <a:t>price</a:t>
            </a:r>
            <a:endParaRPr lang="zh-CN" altLang="en-US" dirty="0">
              <a:solidFill>
                <a:srgbClr val="FFFFFF"/>
              </a:solidFill>
              <a:latin typeface="HGHT1_CNKI" panose="02000500000000000000" pitchFamily="2" charset="-122"/>
              <a:ea typeface="HGHT1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37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79090DF-72F5-431E-A5DE-45654B28F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499"/>
            <a:ext cx="12192000" cy="617900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CF72CD8-77AB-4018-AA8C-96D55026B65C}"/>
              </a:ext>
            </a:extLst>
          </p:cNvPr>
          <p:cNvSpPr txBox="1"/>
          <p:nvPr/>
        </p:nvSpPr>
        <p:spPr>
          <a:xfrm>
            <a:off x="9456866" y="24079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zh-CN" altLang="en-US" sz="1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B725B1-9D55-4D16-A296-5D3950C7687E}"/>
              </a:ext>
            </a:extLst>
          </p:cNvPr>
          <p:cNvSpPr txBox="1"/>
          <p:nvPr/>
        </p:nvSpPr>
        <p:spPr>
          <a:xfrm>
            <a:off x="6954430" y="345492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HGHT1_CNKI" panose="02000500000000000000" pitchFamily="2" charset="-122"/>
                <a:cs typeface="Times New Roman" panose="02020603050405020304" pitchFamily="18" charset="0"/>
              </a:rPr>
              <a:t>volatility</a:t>
            </a:r>
            <a:endParaRPr lang="zh-CN" altLang="en-US" sz="1400" dirty="0">
              <a:solidFill>
                <a:srgbClr val="FFFFFF"/>
              </a:solidFill>
              <a:latin typeface="Times New Roman" panose="02020603050405020304" pitchFamily="18" charset="0"/>
              <a:ea typeface="HGHT1_CNKI" panose="02000500000000000000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8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C17DA4-5A55-436D-85F1-DA7578AD6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1785937"/>
            <a:ext cx="6267450" cy="3286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A21AC248-8F12-44DA-9498-9AE6AFAC8733}"/>
                  </a:ext>
                </a:extLst>
              </p14:cNvPr>
              <p14:cNvContentPartPr/>
              <p14:nvPr/>
            </p14:nvContentPartPr>
            <p14:xfrm>
              <a:off x="5511192" y="1717896"/>
              <a:ext cx="3702960" cy="122868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A21AC248-8F12-44DA-9498-9AE6AFAC87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552" y="1681896"/>
                <a:ext cx="3774600" cy="13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48C05A7A-7CFA-4E5D-8A2F-309F8B809B95}"/>
                  </a:ext>
                </a:extLst>
              </p14:cNvPr>
              <p14:cNvContentPartPr/>
              <p14:nvPr/>
            </p14:nvContentPartPr>
            <p14:xfrm>
              <a:off x="8375352" y="2058456"/>
              <a:ext cx="824040" cy="97956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48C05A7A-7CFA-4E5D-8A2F-309F8B809B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39712" y="2022816"/>
                <a:ext cx="89568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C5A85ECB-5642-451C-BE70-08F1325995D6}"/>
                  </a:ext>
                </a:extLst>
              </p14:cNvPr>
              <p14:cNvContentPartPr/>
              <p14:nvPr/>
            </p14:nvContentPartPr>
            <p14:xfrm>
              <a:off x="5156592" y="3696096"/>
              <a:ext cx="25200" cy="126864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C5A85ECB-5642-451C-BE70-08F1325995D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20952" y="3660096"/>
                <a:ext cx="96840" cy="13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65225711-DBE5-4C83-BABF-4D8335FF385D}"/>
                  </a:ext>
                </a:extLst>
              </p14:cNvPr>
              <p14:cNvContentPartPr/>
              <p14:nvPr/>
            </p14:nvContentPartPr>
            <p14:xfrm>
              <a:off x="4585632" y="1780176"/>
              <a:ext cx="4089600" cy="151236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65225711-DBE5-4C83-BABF-4D8335FF38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49992" y="1744536"/>
                <a:ext cx="4161240" cy="158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组合 39">
            <a:extLst>
              <a:ext uri="{FF2B5EF4-FFF2-40B4-BE49-F238E27FC236}">
                <a16:creationId xmlns:a16="http://schemas.microsoft.com/office/drawing/2014/main" id="{180384EB-D855-4691-B393-564E3AD7EF40}"/>
              </a:ext>
            </a:extLst>
          </p:cNvPr>
          <p:cNvGrpSpPr/>
          <p:nvPr/>
        </p:nvGrpSpPr>
        <p:grpSpPr>
          <a:xfrm>
            <a:off x="3072192" y="1791696"/>
            <a:ext cx="3448800" cy="671760"/>
            <a:chOff x="3072192" y="1791696"/>
            <a:chExt cx="3448800" cy="67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64D13712-4A44-4004-8DC5-157ABE6CAD93}"/>
                    </a:ext>
                  </a:extLst>
                </p14:cNvPr>
                <p14:cNvContentPartPr/>
                <p14:nvPr/>
              </p14:nvContentPartPr>
              <p14:xfrm>
                <a:off x="3304032" y="2066016"/>
                <a:ext cx="360" cy="3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64D13712-4A44-4004-8DC5-157ABE6CAD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86032" y="204837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313D3488-C71B-4E11-A1C2-33F733D50451}"/>
                    </a:ext>
                  </a:extLst>
                </p14:cNvPr>
                <p14:cNvContentPartPr/>
                <p14:nvPr/>
              </p14:nvContentPartPr>
              <p14:xfrm>
                <a:off x="3243192" y="2072136"/>
                <a:ext cx="12240" cy="36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313D3488-C71B-4E11-A1C2-33F733D5045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25192" y="2054496"/>
                  <a:ext cx="47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F00A6750-7048-4A0D-9576-6737A1F85D67}"/>
                    </a:ext>
                  </a:extLst>
                </p14:cNvPr>
                <p14:cNvContentPartPr/>
                <p14:nvPr/>
              </p14:nvContentPartPr>
              <p14:xfrm>
                <a:off x="3072192" y="2060256"/>
                <a:ext cx="360" cy="3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F00A6750-7048-4A0D-9576-6737A1F85D6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54192" y="204225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16E0D968-E773-40FE-88C7-6A8414EF3C56}"/>
                    </a:ext>
                  </a:extLst>
                </p14:cNvPr>
                <p14:cNvContentPartPr/>
                <p14:nvPr/>
              </p14:nvContentPartPr>
              <p14:xfrm>
                <a:off x="3072192" y="2060256"/>
                <a:ext cx="360" cy="36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16E0D968-E773-40FE-88C7-6A8414EF3C5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54192" y="204225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F0043422-AAEB-4223-BA82-23FF64B170EA}"/>
                    </a:ext>
                  </a:extLst>
                </p14:cNvPr>
                <p14:cNvContentPartPr/>
                <p14:nvPr/>
              </p14:nvContentPartPr>
              <p14:xfrm>
                <a:off x="3114672" y="2060256"/>
                <a:ext cx="34200" cy="3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F0043422-AAEB-4223-BA82-23FF64B170E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96672" y="2042256"/>
                  <a:ext cx="69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A958F2CB-17D3-4827-9912-DA1529AA4D55}"/>
                    </a:ext>
                  </a:extLst>
                </p14:cNvPr>
                <p14:cNvContentPartPr/>
                <p14:nvPr/>
              </p14:nvContentPartPr>
              <p14:xfrm>
                <a:off x="4010712" y="1889256"/>
                <a:ext cx="360" cy="3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A958F2CB-17D3-4827-9912-DA1529AA4D5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06392" y="188493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4A258127-B872-4140-8504-6B6E907BB5D3}"/>
                    </a:ext>
                  </a:extLst>
                </p14:cNvPr>
                <p14:cNvContentPartPr/>
                <p14:nvPr/>
              </p14:nvContentPartPr>
              <p14:xfrm>
                <a:off x="3431832" y="2048016"/>
                <a:ext cx="360" cy="3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4A258127-B872-4140-8504-6B6E907BB5D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27512" y="204369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6CE1F9AC-3010-40B6-A4E5-A6ED88B67499}"/>
                    </a:ext>
                  </a:extLst>
                </p14:cNvPr>
                <p14:cNvContentPartPr/>
                <p14:nvPr/>
              </p14:nvContentPartPr>
              <p14:xfrm>
                <a:off x="3431832" y="2048016"/>
                <a:ext cx="360" cy="3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6CE1F9AC-3010-40B6-A4E5-A6ED88B6749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27512" y="204369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FDBB2941-54AA-4221-B017-B1B81F607F38}"/>
                    </a:ext>
                  </a:extLst>
                </p14:cNvPr>
                <p14:cNvContentPartPr/>
                <p14:nvPr/>
              </p14:nvContentPartPr>
              <p14:xfrm>
                <a:off x="3388992" y="2054136"/>
                <a:ext cx="30960" cy="36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FDBB2941-54AA-4221-B017-B1B81F607F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84672" y="2049816"/>
                  <a:ext cx="39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4B32A67B-A734-4E1F-92B1-99419AD0548D}"/>
                    </a:ext>
                  </a:extLst>
                </p14:cNvPr>
                <p14:cNvContentPartPr/>
                <p14:nvPr/>
              </p14:nvContentPartPr>
              <p14:xfrm>
                <a:off x="3328152" y="2054136"/>
                <a:ext cx="24840" cy="36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4B32A67B-A734-4E1F-92B1-99419AD054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23832" y="2049816"/>
                  <a:ext cx="33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1E0B5D0E-3D70-46B0-AD8C-81B03A412995}"/>
                    </a:ext>
                  </a:extLst>
                </p14:cNvPr>
                <p14:cNvContentPartPr/>
                <p14:nvPr/>
              </p14:nvContentPartPr>
              <p14:xfrm>
                <a:off x="3250032" y="2054136"/>
                <a:ext cx="54000" cy="36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1E0B5D0E-3D70-46B0-AD8C-81B03A4129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45712" y="2049816"/>
                  <a:ext cx="62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BF8347AE-64A6-4CA9-B62A-1FE18E3841CE}"/>
                    </a:ext>
                  </a:extLst>
                </p14:cNvPr>
                <p14:cNvContentPartPr/>
                <p14:nvPr/>
              </p14:nvContentPartPr>
              <p14:xfrm>
                <a:off x="3207552" y="2060256"/>
                <a:ext cx="11160" cy="36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BF8347AE-64A6-4CA9-B62A-1FE18E3841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03232" y="2055936"/>
                  <a:ext cx="19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A48B917C-6BAB-438E-8829-9C58E07332A3}"/>
                    </a:ext>
                  </a:extLst>
                </p14:cNvPr>
                <p14:cNvContentPartPr/>
                <p14:nvPr/>
              </p14:nvContentPartPr>
              <p14:xfrm>
                <a:off x="3126912" y="2060256"/>
                <a:ext cx="30960" cy="3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A48B917C-6BAB-438E-8829-9C58E07332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22592" y="2055936"/>
                  <a:ext cx="39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752581E6-5877-446C-9250-33BE42B6893B}"/>
                    </a:ext>
                  </a:extLst>
                </p14:cNvPr>
                <p14:cNvContentPartPr/>
                <p14:nvPr/>
              </p14:nvContentPartPr>
              <p14:xfrm>
                <a:off x="3669432" y="1791696"/>
                <a:ext cx="2851560" cy="67176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752581E6-5877-446C-9250-33BE42B689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33432" y="1755696"/>
                  <a:ext cx="2923200" cy="74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144C68FD-798E-4EA8-B27A-770BDBFD3A72}"/>
                  </a:ext>
                </a:extLst>
              </p14:cNvPr>
              <p14:cNvContentPartPr/>
              <p14:nvPr/>
            </p14:nvContentPartPr>
            <p14:xfrm>
              <a:off x="3439752" y="3315936"/>
              <a:ext cx="528840" cy="684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144C68FD-798E-4EA8-B27A-770BDBFD3A7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03752" y="3279936"/>
                <a:ext cx="6004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CCF23B73-8C47-402D-A2A0-D6CB136A1FE4}"/>
                  </a:ext>
                </a:extLst>
              </p14:cNvPr>
              <p14:cNvContentPartPr/>
              <p14:nvPr/>
            </p14:nvContentPartPr>
            <p14:xfrm>
              <a:off x="4421472" y="2535456"/>
              <a:ext cx="1211400" cy="15336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CCF23B73-8C47-402D-A2A0-D6CB136A1FE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85472" y="2499456"/>
                <a:ext cx="12830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38B1B6C5-6397-4278-B2FB-31C66B6EFF27}"/>
                  </a:ext>
                </a:extLst>
              </p14:cNvPr>
              <p14:cNvContentPartPr/>
              <p14:nvPr/>
            </p14:nvContentPartPr>
            <p14:xfrm>
              <a:off x="8571552" y="4240776"/>
              <a:ext cx="573480" cy="50616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38B1B6C5-6397-4278-B2FB-31C66B6EFF2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35552" y="4205136"/>
                <a:ext cx="64512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DE9EE883-49D7-4830-8074-D50EB806193F}"/>
                  </a:ext>
                </a:extLst>
              </p14:cNvPr>
              <p14:cNvContentPartPr/>
              <p14:nvPr/>
            </p14:nvContentPartPr>
            <p14:xfrm>
              <a:off x="3954420" y="3152760"/>
              <a:ext cx="123120" cy="39168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DE9EE883-49D7-4830-8074-D50EB80619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18420" y="3116760"/>
                <a:ext cx="194760" cy="46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9ED695DC-7C05-4A96-89BF-443A9B4DE99F}"/>
              </a:ext>
            </a:extLst>
          </p:cNvPr>
          <p:cNvGrpSpPr/>
          <p:nvPr/>
        </p:nvGrpSpPr>
        <p:grpSpPr>
          <a:xfrm>
            <a:off x="6221112" y="1797840"/>
            <a:ext cx="450720" cy="177480"/>
            <a:chOff x="6221112" y="1797840"/>
            <a:chExt cx="45072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BF041868-E735-4751-ADCB-32829187CEEE}"/>
                    </a:ext>
                  </a:extLst>
                </p14:cNvPr>
                <p14:cNvContentPartPr/>
                <p14:nvPr/>
              </p14:nvContentPartPr>
              <p14:xfrm>
                <a:off x="6248112" y="1974960"/>
                <a:ext cx="360" cy="360"/>
              </p14:xfrm>
            </p:contentPart>
          </mc:Choice>
          <mc:Fallback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BF041868-E735-4751-ADCB-32829187CEE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12112" y="19389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E565A883-E24C-4297-81BF-8358AAB72C0D}"/>
                    </a:ext>
                  </a:extLst>
                </p14:cNvPr>
                <p14:cNvContentPartPr/>
                <p14:nvPr/>
              </p14:nvContentPartPr>
              <p14:xfrm>
                <a:off x="6327312" y="1865520"/>
                <a:ext cx="6480" cy="36360"/>
              </p14:xfrm>
            </p:contentPart>
          </mc:Choice>
          <mc:Fallback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E565A883-E24C-4297-81BF-8358AAB72C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91312" y="1829880"/>
                  <a:ext cx="78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D686D538-5072-4229-B692-AE090A4FD152}"/>
                    </a:ext>
                  </a:extLst>
                </p14:cNvPr>
                <p14:cNvContentPartPr/>
                <p14:nvPr/>
              </p14:nvContentPartPr>
              <p14:xfrm>
                <a:off x="6333432" y="1852920"/>
                <a:ext cx="360" cy="360"/>
              </p14:xfrm>
            </p:contentPart>
          </mc:Choice>
          <mc:Fallback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D686D538-5072-4229-B692-AE090A4FD1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97432" y="18172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31" name="墨迹 130">
                  <a:extLst>
                    <a:ext uri="{FF2B5EF4-FFF2-40B4-BE49-F238E27FC236}">
                      <a16:creationId xmlns:a16="http://schemas.microsoft.com/office/drawing/2014/main" id="{3ECB92EB-C62A-4696-A7A6-E1D38BFCBD5A}"/>
                    </a:ext>
                  </a:extLst>
                </p14:cNvPr>
                <p14:cNvContentPartPr/>
                <p14:nvPr/>
              </p14:nvContentPartPr>
              <p14:xfrm>
                <a:off x="6221112" y="1797840"/>
                <a:ext cx="450720" cy="159840"/>
              </p14:xfrm>
            </p:contentPart>
          </mc:Choice>
          <mc:Fallback>
            <p:pic>
              <p:nvPicPr>
                <p:cNvPr id="131" name="墨迹 130">
                  <a:extLst>
                    <a:ext uri="{FF2B5EF4-FFF2-40B4-BE49-F238E27FC236}">
                      <a16:creationId xmlns:a16="http://schemas.microsoft.com/office/drawing/2014/main" id="{3ECB92EB-C62A-4696-A7A6-E1D38BFCBD5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85112" y="1762200"/>
                  <a:ext cx="52236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71" name="墨迹 170">
                <a:extLst>
                  <a:ext uri="{FF2B5EF4-FFF2-40B4-BE49-F238E27FC236}">
                    <a16:creationId xmlns:a16="http://schemas.microsoft.com/office/drawing/2014/main" id="{ACB2B0DC-97A5-4C77-842F-C7D46E553BF5}"/>
                  </a:ext>
                </a:extLst>
              </p14:cNvPr>
              <p14:cNvContentPartPr/>
              <p14:nvPr/>
            </p14:nvContentPartPr>
            <p14:xfrm>
              <a:off x="4408560" y="3723480"/>
              <a:ext cx="752760" cy="15840"/>
            </p14:xfrm>
          </p:contentPart>
        </mc:Choice>
        <mc:Fallback>
          <p:pic>
            <p:nvPicPr>
              <p:cNvPr id="171" name="墨迹 170">
                <a:extLst>
                  <a:ext uri="{FF2B5EF4-FFF2-40B4-BE49-F238E27FC236}">
                    <a16:creationId xmlns:a16="http://schemas.microsoft.com/office/drawing/2014/main" id="{ACB2B0DC-97A5-4C77-842F-C7D46E553BF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372560" y="3687480"/>
                <a:ext cx="8244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BDE45E4A-4A01-48F3-9E1D-A3D0F4361682}"/>
                  </a:ext>
                </a:extLst>
              </p14:cNvPr>
              <p14:cNvContentPartPr/>
              <p14:nvPr/>
            </p14:nvContentPartPr>
            <p14:xfrm>
              <a:off x="6571752" y="2702136"/>
              <a:ext cx="2017440" cy="30960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BDE45E4A-4A01-48F3-9E1D-A3D0F436168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536112" y="2666136"/>
                <a:ext cx="20890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0E1E80FA-6C12-4A88-9935-DF4FF050F15D}"/>
                  </a:ext>
                </a:extLst>
              </p14:cNvPr>
              <p14:cNvContentPartPr/>
              <p14:nvPr/>
            </p14:nvContentPartPr>
            <p14:xfrm>
              <a:off x="6028152" y="4242936"/>
              <a:ext cx="876240" cy="39564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0E1E80FA-6C12-4A88-9935-DF4FF050F15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992512" y="4206936"/>
                <a:ext cx="94788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2A258E6A-0384-4084-9683-0005035ED5DF}"/>
                  </a:ext>
                </a:extLst>
              </p14:cNvPr>
              <p14:cNvContentPartPr/>
              <p14:nvPr/>
            </p14:nvContentPartPr>
            <p14:xfrm>
              <a:off x="5448060" y="2978880"/>
              <a:ext cx="663480" cy="16560"/>
            </p14:xfrm>
          </p:contentPart>
        </mc:Choice>
        <mc:Fallback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2A258E6A-0384-4084-9683-0005035ED5D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412060" y="2943240"/>
                <a:ext cx="7351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28156662-22CC-46C6-BE1B-2A188D970F25}"/>
                  </a:ext>
                </a:extLst>
              </p14:cNvPr>
              <p14:cNvContentPartPr/>
              <p14:nvPr/>
            </p14:nvContentPartPr>
            <p14:xfrm>
              <a:off x="4973352" y="4283616"/>
              <a:ext cx="4164480" cy="64260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28156662-22CC-46C6-BE1B-2A188D970F2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937712" y="4247616"/>
                <a:ext cx="423612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4BC2513B-44BD-452C-8010-00B2D5E931ED}"/>
                  </a:ext>
                </a:extLst>
              </p14:cNvPr>
              <p14:cNvContentPartPr/>
              <p14:nvPr/>
            </p14:nvContentPartPr>
            <p14:xfrm>
              <a:off x="8612232" y="4529136"/>
              <a:ext cx="537840" cy="3708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4BC2513B-44BD-452C-8010-00B2D5E931E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576232" y="4493136"/>
                <a:ext cx="6094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A2F3C210-378F-4D77-A54D-6D5D4A332F5C}"/>
                  </a:ext>
                </a:extLst>
              </p14:cNvPr>
              <p14:cNvContentPartPr/>
              <p14:nvPr/>
            </p14:nvContentPartPr>
            <p14:xfrm>
              <a:off x="2982912" y="3790416"/>
              <a:ext cx="2357280" cy="113508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A2F3C210-378F-4D77-A54D-6D5D4A332F5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946912" y="3754776"/>
                <a:ext cx="2428920" cy="12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7DBE34F2-02C9-4154-A8B2-AD0ED98C5952}"/>
                  </a:ext>
                </a:extLst>
              </p14:cNvPr>
              <p14:cNvContentPartPr/>
              <p14:nvPr/>
            </p14:nvContentPartPr>
            <p14:xfrm>
              <a:off x="3986232" y="4236456"/>
              <a:ext cx="1231920" cy="5616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7DBE34F2-02C9-4154-A8B2-AD0ED98C595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950592" y="4200816"/>
                <a:ext cx="13035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C98E83D9-582C-4EC0-9310-3B89B18CA87A}"/>
                  </a:ext>
                </a:extLst>
              </p14:cNvPr>
              <p14:cNvContentPartPr/>
              <p14:nvPr/>
            </p14:nvContentPartPr>
            <p14:xfrm>
              <a:off x="3068232" y="4516536"/>
              <a:ext cx="2381760" cy="8640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C98E83D9-582C-4EC0-9310-3B89B18CA87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032232" y="4480896"/>
                <a:ext cx="2453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77DBC0D8-F7A9-4543-9B4C-45455F33F9A3}"/>
                  </a:ext>
                </a:extLst>
              </p14:cNvPr>
              <p14:cNvContentPartPr/>
              <p14:nvPr/>
            </p14:nvContentPartPr>
            <p14:xfrm>
              <a:off x="3095592" y="4205496"/>
              <a:ext cx="915480" cy="3168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77DBC0D8-F7A9-4543-9B4C-45455F33F9A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059952" y="4169496"/>
                <a:ext cx="9871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D385A3B3-B86D-4228-BBFA-6C22A7E541C2}"/>
                  </a:ext>
                </a:extLst>
              </p14:cNvPr>
              <p14:cNvContentPartPr/>
              <p14:nvPr/>
            </p14:nvContentPartPr>
            <p14:xfrm>
              <a:off x="3247872" y="3949176"/>
              <a:ext cx="777240" cy="39708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D385A3B3-B86D-4228-BBFA-6C22A7E541C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212232" y="3913536"/>
                <a:ext cx="8488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D3D18943-03CA-4D9D-AB9B-5104357659B0}"/>
                  </a:ext>
                </a:extLst>
              </p14:cNvPr>
              <p14:cNvContentPartPr/>
              <p14:nvPr/>
            </p14:nvContentPartPr>
            <p14:xfrm>
              <a:off x="6278580" y="4914600"/>
              <a:ext cx="1646640" cy="1620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D3D18943-03CA-4D9D-AB9B-5104357659B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242580" y="4878960"/>
                <a:ext cx="17182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C313353F-620E-407C-9D24-07080CD04429}"/>
                  </a:ext>
                </a:extLst>
              </p14:cNvPr>
              <p14:cNvContentPartPr/>
              <p14:nvPr/>
            </p14:nvContentPartPr>
            <p14:xfrm>
              <a:off x="6750900" y="4571520"/>
              <a:ext cx="656280" cy="22932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C313353F-620E-407C-9D24-07080CD0442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714900" y="4535880"/>
                <a:ext cx="7279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89773D10-A293-452F-83F3-7BEC411C253D}"/>
                  </a:ext>
                </a:extLst>
              </p14:cNvPr>
              <p14:cNvContentPartPr/>
              <p14:nvPr/>
            </p14:nvContentPartPr>
            <p14:xfrm>
              <a:off x="6323220" y="3800400"/>
              <a:ext cx="542880" cy="41292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89773D10-A293-452F-83F3-7BEC411C253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287220" y="3764760"/>
                <a:ext cx="61452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A7D14D02-3EE8-436B-A2BF-FC20D5E98E05}"/>
                  </a:ext>
                </a:extLst>
              </p14:cNvPr>
              <p14:cNvContentPartPr/>
              <p14:nvPr/>
            </p14:nvContentPartPr>
            <p14:xfrm>
              <a:off x="6621300" y="4258680"/>
              <a:ext cx="602640" cy="1620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A7D14D02-3EE8-436B-A2BF-FC20D5E98E0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585300" y="4222680"/>
                <a:ext cx="6742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A3D0EA41-4321-485C-A2F5-835FE76E31A3}"/>
                  </a:ext>
                </a:extLst>
              </p14:cNvPr>
              <p14:cNvContentPartPr/>
              <p14:nvPr/>
            </p14:nvContentPartPr>
            <p14:xfrm>
              <a:off x="8389260" y="4602120"/>
              <a:ext cx="360" cy="360"/>
            </p14:xfrm>
          </p:contentPart>
        </mc:Choice>
        <mc:Fallback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A3D0EA41-4321-485C-A2F5-835FE76E31A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53260" y="45664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8042E542-1A81-4C7F-9279-2A4F8DBEF867}"/>
                  </a:ext>
                </a:extLst>
              </p14:cNvPr>
              <p14:cNvContentPartPr/>
              <p14:nvPr/>
            </p14:nvContentPartPr>
            <p14:xfrm>
              <a:off x="8659260" y="4594560"/>
              <a:ext cx="4680" cy="7920"/>
            </p14:xfrm>
          </p:contentPart>
        </mc:Choice>
        <mc:Fallback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8042E542-1A81-4C7F-9279-2A4F8DBEF86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623620" y="4558920"/>
                <a:ext cx="763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8942E14B-F2DD-498B-8A4C-A0D99B090892}"/>
                  </a:ext>
                </a:extLst>
              </p14:cNvPr>
              <p14:cNvContentPartPr/>
              <p14:nvPr/>
            </p14:nvContentPartPr>
            <p14:xfrm>
              <a:off x="8314020" y="4590600"/>
              <a:ext cx="258480" cy="11880"/>
            </p14:xfrm>
          </p:contentPart>
        </mc:Choice>
        <mc:Fallback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8942E14B-F2DD-498B-8A4C-A0D99B09089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278020" y="4554960"/>
                <a:ext cx="3301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535A09D2-8C9B-48B6-9590-30CB53D23BF9}"/>
                  </a:ext>
                </a:extLst>
              </p14:cNvPr>
              <p14:cNvContentPartPr/>
              <p14:nvPr/>
            </p14:nvContentPartPr>
            <p14:xfrm>
              <a:off x="8136540" y="4587000"/>
              <a:ext cx="77760" cy="360"/>
            </p14:xfrm>
          </p:contentPart>
        </mc:Choice>
        <mc:Fallback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535A09D2-8C9B-48B6-9590-30CB53D23BF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100900" y="4551360"/>
                <a:ext cx="149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FEBCC52E-12BA-4011-A647-0514331B38D5}"/>
                  </a:ext>
                </a:extLst>
              </p14:cNvPr>
              <p14:cNvContentPartPr/>
              <p14:nvPr/>
            </p14:nvContentPartPr>
            <p14:xfrm>
              <a:off x="8122500" y="4587000"/>
              <a:ext cx="360" cy="360"/>
            </p14:xfrm>
          </p:contentPart>
        </mc:Choice>
        <mc:Fallback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FEBCC52E-12BA-4011-A647-0514331B38D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86500" y="45513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404BAC70-2A80-4EAB-929B-C4A109F8D91E}"/>
                  </a:ext>
                </a:extLst>
              </p14:cNvPr>
              <p14:cNvContentPartPr/>
              <p14:nvPr/>
            </p14:nvContentPartPr>
            <p14:xfrm>
              <a:off x="8090820" y="4587000"/>
              <a:ext cx="9360" cy="360"/>
            </p14:xfrm>
          </p:contentPart>
        </mc:Choice>
        <mc:Fallback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404BAC70-2A80-4EAB-929B-C4A109F8D91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054820" y="4551360"/>
                <a:ext cx="81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356AEAEE-AA0C-4DF2-BE86-0211558DD909}"/>
                  </a:ext>
                </a:extLst>
              </p14:cNvPr>
              <p14:cNvContentPartPr/>
              <p14:nvPr/>
            </p14:nvContentPartPr>
            <p14:xfrm>
              <a:off x="8076780" y="4587000"/>
              <a:ext cx="360" cy="360"/>
            </p14:xfrm>
          </p:contentPart>
        </mc:Choice>
        <mc:Fallback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356AEAEE-AA0C-4DF2-BE86-0211558DD90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40780" y="45513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80488CC0-3E86-45A7-8162-CE96BC82B8EF}"/>
                  </a:ext>
                </a:extLst>
              </p14:cNvPr>
              <p14:cNvContentPartPr/>
              <p14:nvPr/>
            </p14:nvContentPartPr>
            <p14:xfrm>
              <a:off x="8038620" y="4587000"/>
              <a:ext cx="360" cy="360"/>
            </p14:xfrm>
          </p:contentPart>
        </mc:Choice>
        <mc:Fallback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80488CC0-3E86-45A7-8162-CE96BC82B8E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02620" y="45513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3850098D-569B-4AD5-A19B-D538A413B7CF}"/>
                  </a:ext>
                </a:extLst>
              </p14:cNvPr>
              <p14:cNvContentPartPr/>
              <p14:nvPr/>
            </p14:nvContentPartPr>
            <p14:xfrm>
              <a:off x="7741620" y="4548840"/>
              <a:ext cx="360" cy="360"/>
            </p14:xfrm>
          </p:contentPart>
        </mc:Choice>
        <mc:Fallback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3850098D-569B-4AD5-A19B-D538A413B7C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05620" y="45132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49DB78A7-27B7-40D4-BCB4-CA28FAA38D4E}"/>
                  </a:ext>
                </a:extLst>
              </p14:cNvPr>
              <p14:cNvContentPartPr/>
              <p14:nvPr/>
            </p14:nvContentPartPr>
            <p14:xfrm>
              <a:off x="7741620" y="4548840"/>
              <a:ext cx="360" cy="1800"/>
            </p14:xfrm>
          </p:contentPart>
        </mc:Choice>
        <mc:Fallback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49DB78A7-27B7-40D4-BCB4-CA28FAA38D4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05620" y="4513200"/>
                <a:ext cx="720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2A0E0ED1-EADA-49CC-A824-CDECBC0884E6}"/>
                  </a:ext>
                </a:extLst>
              </p14:cNvPr>
              <p14:cNvContentPartPr/>
              <p14:nvPr/>
            </p14:nvContentPartPr>
            <p14:xfrm>
              <a:off x="7642620" y="4617240"/>
              <a:ext cx="15480" cy="7920"/>
            </p14:xfrm>
          </p:contentPart>
        </mc:Choice>
        <mc:Fallback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2A0E0ED1-EADA-49CC-A824-CDECBC0884E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606620" y="4581600"/>
                <a:ext cx="871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AA4EFDB0-52AF-4471-B3E4-5E12F7F5D628}"/>
                  </a:ext>
                </a:extLst>
              </p14:cNvPr>
              <p14:cNvContentPartPr/>
              <p14:nvPr/>
            </p14:nvContentPartPr>
            <p14:xfrm>
              <a:off x="7635060" y="4624800"/>
              <a:ext cx="360" cy="360"/>
            </p14:xfrm>
          </p:contentPart>
        </mc:Choice>
        <mc:Fallback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AA4EFDB0-52AF-4471-B3E4-5E12F7F5D62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99060" y="45891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4A465C54-E578-46BB-B7D9-92973E33B4A2}"/>
                  </a:ext>
                </a:extLst>
              </p14:cNvPr>
              <p14:cNvContentPartPr/>
              <p14:nvPr/>
            </p14:nvContentPartPr>
            <p14:xfrm>
              <a:off x="7627140" y="4609680"/>
              <a:ext cx="1800" cy="360"/>
            </p14:xfrm>
          </p:contentPart>
        </mc:Choice>
        <mc:Fallback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4A465C54-E578-46BB-B7D9-92973E33B4A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591140" y="4574040"/>
                <a:ext cx="73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E45A055F-3434-4DA9-B639-6BC812163693}"/>
                  </a:ext>
                </a:extLst>
              </p14:cNvPr>
              <p14:cNvContentPartPr/>
              <p14:nvPr/>
            </p14:nvContentPartPr>
            <p14:xfrm>
              <a:off x="7688340" y="4609680"/>
              <a:ext cx="9360" cy="360"/>
            </p14:xfrm>
          </p:contentPart>
        </mc:Choice>
        <mc:Fallback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E45A055F-3434-4DA9-B639-6BC81216369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652340" y="4574040"/>
                <a:ext cx="81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BAA0E31F-2CC8-474F-96A9-34E9C32C6CA5}"/>
                  </a:ext>
                </a:extLst>
              </p14:cNvPr>
              <p14:cNvContentPartPr/>
              <p14:nvPr/>
            </p14:nvContentPartPr>
            <p14:xfrm>
              <a:off x="7817940" y="4579080"/>
              <a:ext cx="12240" cy="360"/>
            </p14:xfrm>
          </p:contentPart>
        </mc:Choice>
        <mc:Fallback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BAA0E31F-2CC8-474F-96A9-34E9C32C6CA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81940" y="4543440"/>
                <a:ext cx="83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751CD6DF-266C-497E-81A5-20A0AC8B9753}"/>
                  </a:ext>
                </a:extLst>
              </p14:cNvPr>
              <p14:cNvContentPartPr/>
              <p14:nvPr/>
            </p14:nvContentPartPr>
            <p14:xfrm>
              <a:off x="7863660" y="4571520"/>
              <a:ext cx="360" cy="360"/>
            </p14:xfrm>
          </p:contentPart>
        </mc:Choice>
        <mc:Fallback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751CD6DF-266C-497E-81A5-20A0AC8B975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27660" y="45358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5EC21B3E-B034-4AFC-95A8-A8C6041D7819}"/>
                  </a:ext>
                </a:extLst>
              </p14:cNvPr>
              <p14:cNvContentPartPr/>
              <p14:nvPr/>
            </p14:nvContentPartPr>
            <p14:xfrm>
              <a:off x="7755300" y="4571520"/>
              <a:ext cx="1800" cy="360"/>
            </p14:xfrm>
          </p:contentPart>
        </mc:Choice>
        <mc:Fallback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5EC21B3E-B034-4AFC-95A8-A8C6041D781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719660" y="4535880"/>
                <a:ext cx="73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1479CFC7-3642-46F3-AF65-04DD5456AC74}"/>
                  </a:ext>
                </a:extLst>
              </p14:cNvPr>
              <p14:cNvContentPartPr/>
              <p14:nvPr/>
            </p14:nvContentPartPr>
            <p14:xfrm>
              <a:off x="8619432" y="4821840"/>
              <a:ext cx="360" cy="1440"/>
            </p14:xfrm>
          </p:contentPart>
        </mc:Choice>
        <mc:Fallback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1479CFC7-3642-46F3-AF65-04DD5456AC7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583792" y="4785840"/>
                <a:ext cx="720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0FFAAF34-6E56-430B-A0F4-102A7F5A125F}"/>
                  </a:ext>
                </a:extLst>
              </p14:cNvPr>
              <p14:cNvContentPartPr/>
              <p14:nvPr/>
            </p14:nvContentPartPr>
            <p14:xfrm>
              <a:off x="8583072" y="4675320"/>
              <a:ext cx="12240" cy="145800"/>
            </p14:xfrm>
          </p:contentPart>
        </mc:Choice>
        <mc:Fallback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0FFAAF34-6E56-430B-A0F4-102A7F5A125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547072" y="4639680"/>
                <a:ext cx="838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FB7D3C8D-E297-4416-9C21-B5BA5370037E}"/>
                  </a:ext>
                </a:extLst>
              </p14:cNvPr>
              <p14:cNvContentPartPr/>
              <p14:nvPr/>
            </p14:nvContentPartPr>
            <p14:xfrm>
              <a:off x="8583072" y="4876560"/>
              <a:ext cx="6840" cy="152640"/>
            </p14:xfrm>
          </p:contentPart>
        </mc:Choice>
        <mc:Fallback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FB7D3C8D-E297-4416-9C21-B5BA537003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547072" y="4840560"/>
                <a:ext cx="784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0CDFC0E7-6A10-4E4B-A82D-17AFC9C6880D}"/>
                  </a:ext>
                </a:extLst>
              </p14:cNvPr>
              <p14:cNvContentPartPr/>
              <p14:nvPr/>
            </p14:nvContentPartPr>
            <p14:xfrm>
              <a:off x="7559232" y="4941360"/>
              <a:ext cx="987480" cy="75960"/>
            </p14:xfrm>
          </p:contentPart>
        </mc:Choice>
        <mc:Fallback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0CDFC0E7-6A10-4E4B-A82D-17AFC9C6880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523232" y="4905360"/>
                <a:ext cx="10591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6297C7E2-7848-401A-8948-6D8A5CEDE085}"/>
                  </a:ext>
                </a:extLst>
              </p14:cNvPr>
              <p14:cNvContentPartPr/>
              <p14:nvPr/>
            </p14:nvContentPartPr>
            <p14:xfrm>
              <a:off x="7233432" y="4949640"/>
              <a:ext cx="124200" cy="20160"/>
            </p14:xfrm>
          </p:contentPart>
        </mc:Choice>
        <mc:Fallback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6297C7E2-7848-401A-8948-6D8A5CEDE08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197792" y="4913640"/>
                <a:ext cx="1958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4575B155-CE42-446B-A8E3-F98CD7466025}"/>
                  </a:ext>
                </a:extLst>
              </p14:cNvPr>
              <p14:cNvContentPartPr/>
              <p14:nvPr/>
            </p14:nvContentPartPr>
            <p14:xfrm>
              <a:off x="7138032" y="4968000"/>
              <a:ext cx="740520" cy="12600"/>
            </p14:xfrm>
          </p:contentPart>
        </mc:Choice>
        <mc:Fallback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4575B155-CE42-446B-A8E3-F98CD746602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102032" y="4932360"/>
                <a:ext cx="8121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13" name="墨迹 212">
                <a:extLst>
                  <a:ext uri="{FF2B5EF4-FFF2-40B4-BE49-F238E27FC236}">
                    <a16:creationId xmlns:a16="http://schemas.microsoft.com/office/drawing/2014/main" id="{C91B134C-B94D-4BF9-8BB3-5CACEF15CEAE}"/>
                  </a:ext>
                </a:extLst>
              </p14:cNvPr>
              <p14:cNvContentPartPr/>
              <p14:nvPr/>
            </p14:nvContentPartPr>
            <p14:xfrm>
              <a:off x="8403990" y="2495160"/>
              <a:ext cx="809280" cy="1798560"/>
            </p14:xfrm>
          </p:contentPart>
        </mc:Choice>
        <mc:Fallback>
          <p:pic>
            <p:nvPicPr>
              <p:cNvPr id="213" name="墨迹 212">
                <a:extLst>
                  <a:ext uri="{FF2B5EF4-FFF2-40B4-BE49-F238E27FC236}">
                    <a16:creationId xmlns:a16="http://schemas.microsoft.com/office/drawing/2014/main" id="{C91B134C-B94D-4BF9-8BB3-5CACEF15CEA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367990" y="2459520"/>
                <a:ext cx="880920" cy="18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7840E8D1-B6D9-483E-A28C-7A55A743F55A}"/>
              </a:ext>
            </a:extLst>
          </p:cNvPr>
          <p:cNvGrpSpPr/>
          <p:nvPr/>
        </p:nvGrpSpPr>
        <p:grpSpPr>
          <a:xfrm>
            <a:off x="3075480" y="2492616"/>
            <a:ext cx="6147880" cy="1555404"/>
            <a:chOff x="3075480" y="2492616"/>
            <a:chExt cx="6147880" cy="155540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41C02C99-9E38-48D6-9F6F-3A5257D3A976}"/>
                    </a:ext>
                  </a:extLst>
                </p14:cNvPr>
                <p14:cNvContentPartPr/>
                <p14:nvPr/>
              </p14:nvContentPartPr>
              <p14:xfrm>
                <a:off x="5055792" y="2492616"/>
                <a:ext cx="1595880" cy="19008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41C02C99-9E38-48D6-9F6F-3A5257D3A97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20152" y="2456976"/>
                  <a:ext cx="166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0FB25834-E0D1-4B1B-A143-B030742F664C}"/>
                    </a:ext>
                  </a:extLst>
                </p14:cNvPr>
                <p14:cNvContentPartPr/>
                <p14:nvPr/>
              </p14:nvContentPartPr>
              <p14:xfrm>
                <a:off x="6113832" y="2675856"/>
                <a:ext cx="762480" cy="36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0FB25834-E0D1-4B1B-A143-B030742F664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77832" y="2640216"/>
                  <a:ext cx="834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E7A5239E-D5AC-4DBF-9518-0BBFF5781648}"/>
                    </a:ext>
                  </a:extLst>
                </p14:cNvPr>
                <p14:cNvContentPartPr/>
                <p14:nvPr/>
              </p14:nvContentPartPr>
              <p14:xfrm>
                <a:off x="5851620" y="3915600"/>
                <a:ext cx="541440" cy="5544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E7A5239E-D5AC-4DBF-9518-0BBFF578164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15620" y="3879600"/>
                  <a:ext cx="613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E4480939-91C5-4D86-BE23-049E466CE847}"/>
                    </a:ext>
                  </a:extLst>
                </p14:cNvPr>
                <p14:cNvContentPartPr/>
                <p14:nvPr/>
              </p14:nvContentPartPr>
              <p14:xfrm>
                <a:off x="5211900" y="3953760"/>
                <a:ext cx="358560" cy="8640"/>
              </p14:xfrm>
            </p:contentPart>
          </mc:Choice>
          <mc:Fallback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E4480939-91C5-4D86-BE23-049E466CE84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75900" y="3917760"/>
                  <a:ext cx="4302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AC2071B3-A8B1-4908-B0FD-342646FDF897}"/>
                    </a:ext>
                  </a:extLst>
                </p14:cNvPr>
                <p14:cNvContentPartPr/>
                <p14:nvPr/>
              </p14:nvContentPartPr>
              <p14:xfrm>
                <a:off x="5813820" y="3923880"/>
                <a:ext cx="360" cy="1800"/>
              </p14:xfrm>
            </p:contentPart>
          </mc:Choice>
          <mc:Fallback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AC2071B3-A8B1-4908-B0FD-342646FDF89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77820" y="3888240"/>
                  <a:ext cx="72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9C160764-A08E-44E8-9C16-F716242E7B1C}"/>
                    </a:ext>
                  </a:extLst>
                </p14:cNvPr>
                <p14:cNvContentPartPr/>
                <p14:nvPr/>
              </p14:nvContentPartPr>
              <p14:xfrm>
                <a:off x="5790780" y="3962040"/>
                <a:ext cx="360" cy="36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9C160764-A08E-44E8-9C16-F716242E7B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54780" y="39264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7F62911D-C28A-4F03-ABEC-9A8C57B0102E}"/>
                    </a:ext>
                  </a:extLst>
                </p14:cNvPr>
                <p14:cNvContentPartPr/>
                <p14:nvPr/>
              </p14:nvContentPartPr>
              <p14:xfrm>
                <a:off x="5790780" y="3962040"/>
                <a:ext cx="360" cy="360"/>
              </p14:xfrm>
            </p:contentPart>
          </mc:Choice>
          <mc:Fallback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7F62911D-C28A-4F03-ABEC-9A8C57B010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54780" y="39264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F5E36733-763E-4772-93E2-CE9FA7AC5E17}"/>
                    </a:ext>
                  </a:extLst>
                </p14:cNvPr>
                <p14:cNvContentPartPr/>
                <p14:nvPr/>
              </p14:nvContentPartPr>
              <p14:xfrm>
                <a:off x="5569740" y="3946920"/>
                <a:ext cx="360" cy="360"/>
              </p14:xfrm>
            </p:contentPart>
          </mc:Choice>
          <mc:Fallback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F5E36733-763E-4772-93E2-CE9FA7AC5E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33740" y="39112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7659B906-1FF2-4EC1-AF54-E49CF477B445}"/>
                    </a:ext>
                  </a:extLst>
                </p14:cNvPr>
                <p14:cNvContentPartPr/>
                <p14:nvPr/>
              </p14:nvContentPartPr>
              <p14:xfrm>
                <a:off x="5585220" y="3939000"/>
                <a:ext cx="1800" cy="360"/>
              </p14:xfrm>
            </p:contentPart>
          </mc:Choice>
          <mc:Fallback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7659B906-1FF2-4EC1-AF54-E49CF477B4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49220" y="3903360"/>
                  <a:ext cx="73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BD7EA25E-D5AF-41C6-B71D-8FD383DDC2FB}"/>
                    </a:ext>
                  </a:extLst>
                </p14:cNvPr>
                <p14:cNvContentPartPr/>
                <p14:nvPr/>
              </p14:nvContentPartPr>
              <p14:xfrm>
                <a:off x="5592780" y="3939000"/>
                <a:ext cx="360" cy="360"/>
              </p14:xfrm>
            </p:contentPart>
          </mc:Choice>
          <mc:Fallback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BD7EA25E-D5AF-41C6-B71D-8FD383DDC2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56780" y="39033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9" name="墨迹 148">
                  <a:extLst>
                    <a:ext uri="{FF2B5EF4-FFF2-40B4-BE49-F238E27FC236}">
                      <a16:creationId xmlns:a16="http://schemas.microsoft.com/office/drawing/2014/main" id="{0B82F8EC-23CD-4A65-956D-50A32F8CCDF0}"/>
                    </a:ext>
                  </a:extLst>
                </p14:cNvPr>
                <p14:cNvContentPartPr/>
                <p14:nvPr/>
              </p14:nvContentPartPr>
              <p14:xfrm>
                <a:off x="3298320" y="3855420"/>
                <a:ext cx="669240" cy="89280"/>
              </p14:xfrm>
            </p:contentPart>
          </mc:Choice>
          <mc:Fallback>
            <p:pic>
              <p:nvPicPr>
                <p:cNvPr id="149" name="墨迹 148">
                  <a:extLst>
                    <a:ext uri="{FF2B5EF4-FFF2-40B4-BE49-F238E27FC236}">
                      <a16:creationId xmlns:a16="http://schemas.microsoft.com/office/drawing/2014/main" id="{0B82F8EC-23CD-4A65-956D-50A32F8CCDF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62320" y="3819780"/>
                  <a:ext cx="740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8" name="墨迹 147">
                  <a:extLst>
                    <a:ext uri="{FF2B5EF4-FFF2-40B4-BE49-F238E27FC236}">
                      <a16:creationId xmlns:a16="http://schemas.microsoft.com/office/drawing/2014/main" id="{C0433E23-8042-418D-B4BD-DCE19E42A5D6}"/>
                    </a:ext>
                  </a:extLst>
                </p14:cNvPr>
                <p14:cNvContentPartPr/>
                <p14:nvPr/>
              </p14:nvContentPartPr>
              <p14:xfrm>
                <a:off x="3489840" y="3686580"/>
                <a:ext cx="955080" cy="32400"/>
              </p14:xfrm>
            </p:contentPart>
          </mc:Choice>
          <mc:Fallback>
            <p:pic>
              <p:nvPicPr>
                <p:cNvPr id="148" name="墨迹 147">
                  <a:extLst>
                    <a:ext uri="{FF2B5EF4-FFF2-40B4-BE49-F238E27FC236}">
                      <a16:creationId xmlns:a16="http://schemas.microsoft.com/office/drawing/2014/main" id="{C0433E23-8042-418D-B4BD-DCE19E42A5D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53840" y="3650580"/>
                  <a:ext cx="1026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4" name="墨迹 143">
                  <a:extLst>
                    <a:ext uri="{FF2B5EF4-FFF2-40B4-BE49-F238E27FC236}">
                      <a16:creationId xmlns:a16="http://schemas.microsoft.com/office/drawing/2014/main" id="{8F9A3CEC-9725-4073-AE85-248118EB321B}"/>
                    </a:ext>
                  </a:extLst>
                </p14:cNvPr>
                <p14:cNvContentPartPr/>
                <p14:nvPr/>
              </p14:nvContentPartPr>
              <p14:xfrm>
                <a:off x="3331752" y="3595320"/>
                <a:ext cx="795600" cy="44640"/>
              </p14:xfrm>
            </p:contentPart>
          </mc:Choice>
          <mc:Fallback>
            <p:pic>
              <p:nvPicPr>
                <p:cNvPr id="144" name="墨迹 143">
                  <a:extLst>
                    <a:ext uri="{FF2B5EF4-FFF2-40B4-BE49-F238E27FC236}">
                      <a16:creationId xmlns:a16="http://schemas.microsoft.com/office/drawing/2014/main" id="{8F9A3CEC-9725-4073-AE85-248118EB321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95752" y="3559320"/>
                  <a:ext cx="867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5" name="墨迹 144">
                  <a:extLst>
                    <a:ext uri="{FF2B5EF4-FFF2-40B4-BE49-F238E27FC236}">
                      <a16:creationId xmlns:a16="http://schemas.microsoft.com/office/drawing/2014/main" id="{230ACF92-379A-4A5F-A821-EAE29C3D1A9E}"/>
                    </a:ext>
                  </a:extLst>
                </p14:cNvPr>
                <p14:cNvContentPartPr/>
                <p14:nvPr/>
              </p14:nvContentPartPr>
              <p14:xfrm>
                <a:off x="3443712" y="3017160"/>
                <a:ext cx="299520" cy="20520"/>
              </p14:xfrm>
            </p:contentPart>
          </mc:Choice>
          <mc:Fallback>
            <p:pic>
              <p:nvPicPr>
                <p:cNvPr id="145" name="墨迹 144">
                  <a:extLst>
                    <a:ext uri="{FF2B5EF4-FFF2-40B4-BE49-F238E27FC236}">
                      <a16:creationId xmlns:a16="http://schemas.microsoft.com/office/drawing/2014/main" id="{230ACF92-379A-4A5F-A821-EAE29C3D1A9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08072" y="2981160"/>
                  <a:ext cx="3711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0" name="墨迹 149">
                  <a:extLst>
                    <a:ext uri="{FF2B5EF4-FFF2-40B4-BE49-F238E27FC236}">
                      <a16:creationId xmlns:a16="http://schemas.microsoft.com/office/drawing/2014/main" id="{27159ED2-98B1-42AD-9ED2-CAF46916699F}"/>
                    </a:ext>
                  </a:extLst>
                </p14:cNvPr>
                <p14:cNvContentPartPr/>
                <p14:nvPr/>
              </p14:nvContentPartPr>
              <p14:xfrm>
                <a:off x="3282840" y="3027420"/>
                <a:ext cx="174240" cy="683640"/>
              </p14:xfrm>
            </p:contentPart>
          </mc:Choice>
          <mc:Fallback>
            <p:pic>
              <p:nvPicPr>
                <p:cNvPr id="150" name="墨迹 149">
                  <a:extLst>
                    <a:ext uri="{FF2B5EF4-FFF2-40B4-BE49-F238E27FC236}">
                      <a16:creationId xmlns:a16="http://schemas.microsoft.com/office/drawing/2014/main" id="{27159ED2-98B1-42AD-9ED2-CAF46916699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46840" y="2991420"/>
                  <a:ext cx="24588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3" name="墨迹 152">
                  <a:extLst>
                    <a:ext uri="{FF2B5EF4-FFF2-40B4-BE49-F238E27FC236}">
                      <a16:creationId xmlns:a16="http://schemas.microsoft.com/office/drawing/2014/main" id="{7F92D44E-E1DA-476F-ACA4-D0E36917E2C1}"/>
                    </a:ext>
                  </a:extLst>
                </p14:cNvPr>
                <p14:cNvContentPartPr/>
                <p14:nvPr/>
              </p14:nvContentPartPr>
              <p14:xfrm>
                <a:off x="3075480" y="2658780"/>
                <a:ext cx="109800" cy="704160"/>
              </p14:xfrm>
            </p:contentPart>
          </mc:Choice>
          <mc:Fallback>
            <p:pic>
              <p:nvPicPr>
                <p:cNvPr id="153" name="墨迹 152">
                  <a:extLst>
                    <a:ext uri="{FF2B5EF4-FFF2-40B4-BE49-F238E27FC236}">
                      <a16:creationId xmlns:a16="http://schemas.microsoft.com/office/drawing/2014/main" id="{7F92D44E-E1DA-476F-ACA4-D0E36917E2C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39840" y="2623140"/>
                  <a:ext cx="18144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6" name="墨迹 155">
                  <a:extLst>
                    <a:ext uri="{FF2B5EF4-FFF2-40B4-BE49-F238E27FC236}">
                      <a16:creationId xmlns:a16="http://schemas.microsoft.com/office/drawing/2014/main" id="{65C04CCB-4105-4379-9362-606C23ACD749}"/>
                    </a:ext>
                  </a:extLst>
                </p14:cNvPr>
                <p14:cNvContentPartPr/>
                <p14:nvPr/>
              </p14:nvContentPartPr>
              <p14:xfrm>
                <a:off x="3947040" y="3037500"/>
                <a:ext cx="360" cy="360"/>
              </p14:xfrm>
            </p:contentPart>
          </mc:Choice>
          <mc:Fallback>
            <p:pic>
              <p:nvPicPr>
                <p:cNvPr id="156" name="墨迹 155">
                  <a:extLst>
                    <a:ext uri="{FF2B5EF4-FFF2-40B4-BE49-F238E27FC236}">
                      <a16:creationId xmlns:a16="http://schemas.microsoft.com/office/drawing/2014/main" id="{65C04CCB-4105-4379-9362-606C23ACD7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11040" y="300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57" name="墨迹 156">
                  <a:extLst>
                    <a:ext uri="{FF2B5EF4-FFF2-40B4-BE49-F238E27FC236}">
                      <a16:creationId xmlns:a16="http://schemas.microsoft.com/office/drawing/2014/main" id="{31347797-5E76-4571-8BFE-420B3FB5275F}"/>
                    </a:ext>
                  </a:extLst>
                </p14:cNvPr>
                <p14:cNvContentPartPr/>
                <p14:nvPr/>
              </p14:nvContentPartPr>
              <p14:xfrm>
                <a:off x="3949560" y="3037500"/>
                <a:ext cx="360" cy="360"/>
              </p14:xfrm>
            </p:contentPart>
          </mc:Choice>
          <mc:Fallback>
            <p:pic>
              <p:nvPicPr>
                <p:cNvPr id="157" name="墨迹 156">
                  <a:extLst>
                    <a:ext uri="{FF2B5EF4-FFF2-40B4-BE49-F238E27FC236}">
                      <a16:creationId xmlns:a16="http://schemas.microsoft.com/office/drawing/2014/main" id="{31347797-5E76-4571-8BFE-420B3FB5275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13560" y="300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8" name="墨迹 157">
                  <a:extLst>
                    <a:ext uri="{FF2B5EF4-FFF2-40B4-BE49-F238E27FC236}">
                      <a16:creationId xmlns:a16="http://schemas.microsoft.com/office/drawing/2014/main" id="{BA878930-3594-448F-B58E-F013A5D811B6}"/>
                    </a:ext>
                  </a:extLst>
                </p14:cNvPr>
                <p14:cNvContentPartPr/>
                <p14:nvPr/>
              </p14:nvContentPartPr>
              <p14:xfrm>
                <a:off x="3992760" y="3037500"/>
                <a:ext cx="360" cy="360"/>
              </p14:xfrm>
            </p:contentPart>
          </mc:Choice>
          <mc:Fallback>
            <p:pic>
              <p:nvPicPr>
                <p:cNvPr id="158" name="墨迹 157">
                  <a:extLst>
                    <a:ext uri="{FF2B5EF4-FFF2-40B4-BE49-F238E27FC236}">
                      <a16:creationId xmlns:a16="http://schemas.microsoft.com/office/drawing/2014/main" id="{BA878930-3594-448F-B58E-F013A5D811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56760" y="300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59" name="墨迹 158">
                  <a:extLst>
                    <a:ext uri="{FF2B5EF4-FFF2-40B4-BE49-F238E27FC236}">
                      <a16:creationId xmlns:a16="http://schemas.microsoft.com/office/drawing/2014/main" id="{DDE50708-68DD-4B25-BB50-49F59B14F1EC}"/>
                    </a:ext>
                  </a:extLst>
                </p14:cNvPr>
                <p14:cNvContentPartPr/>
                <p14:nvPr/>
              </p14:nvContentPartPr>
              <p14:xfrm>
                <a:off x="3992760" y="3055500"/>
                <a:ext cx="360" cy="12600"/>
              </p14:xfrm>
            </p:contentPart>
          </mc:Choice>
          <mc:Fallback>
            <p:pic>
              <p:nvPicPr>
                <p:cNvPr id="159" name="墨迹 158">
                  <a:extLst>
                    <a:ext uri="{FF2B5EF4-FFF2-40B4-BE49-F238E27FC236}">
                      <a16:creationId xmlns:a16="http://schemas.microsoft.com/office/drawing/2014/main" id="{DDE50708-68DD-4B25-BB50-49F59B14F1E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956760" y="3019500"/>
                  <a:ext cx="72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60" name="墨迹 159">
                  <a:extLst>
                    <a:ext uri="{FF2B5EF4-FFF2-40B4-BE49-F238E27FC236}">
                      <a16:creationId xmlns:a16="http://schemas.microsoft.com/office/drawing/2014/main" id="{20051046-B901-4F06-A53E-C17810421E7A}"/>
                    </a:ext>
                  </a:extLst>
                </p14:cNvPr>
                <p14:cNvContentPartPr/>
                <p14:nvPr/>
              </p14:nvContentPartPr>
              <p14:xfrm>
                <a:off x="3995280" y="3098700"/>
                <a:ext cx="22680" cy="122040"/>
              </p14:xfrm>
            </p:contentPart>
          </mc:Choice>
          <mc:Fallback>
            <p:pic>
              <p:nvPicPr>
                <p:cNvPr id="160" name="墨迹 159">
                  <a:extLst>
                    <a:ext uri="{FF2B5EF4-FFF2-40B4-BE49-F238E27FC236}">
                      <a16:creationId xmlns:a16="http://schemas.microsoft.com/office/drawing/2014/main" id="{20051046-B901-4F06-A53E-C17810421E7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959280" y="3062700"/>
                  <a:ext cx="94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61" name="墨迹 160">
                  <a:extLst>
                    <a:ext uri="{FF2B5EF4-FFF2-40B4-BE49-F238E27FC236}">
                      <a16:creationId xmlns:a16="http://schemas.microsoft.com/office/drawing/2014/main" id="{8B7F3DFF-9EA9-4FCC-A3EC-E8961A6B4DBC}"/>
                    </a:ext>
                  </a:extLst>
                </p14:cNvPr>
                <p14:cNvContentPartPr/>
                <p14:nvPr/>
              </p14:nvContentPartPr>
              <p14:xfrm>
                <a:off x="4025520" y="3273660"/>
                <a:ext cx="52920" cy="63720"/>
              </p14:xfrm>
            </p:contentPart>
          </mc:Choice>
          <mc:Fallback>
            <p:pic>
              <p:nvPicPr>
                <p:cNvPr id="161" name="墨迹 160">
                  <a:extLst>
                    <a:ext uri="{FF2B5EF4-FFF2-40B4-BE49-F238E27FC236}">
                      <a16:creationId xmlns:a16="http://schemas.microsoft.com/office/drawing/2014/main" id="{8B7F3DFF-9EA9-4FCC-A3EC-E8961A6B4DB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989880" y="3238020"/>
                  <a:ext cx="124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62" name="墨迹 161">
                  <a:extLst>
                    <a:ext uri="{FF2B5EF4-FFF2-40B4-BE49-F238E27FC236}">
                      <a16:creationId xmlns:a16="http://schemas.microsoft.com/office/drawing/2014/main" id="{1F967534-43D1-4D34-95B8-CF807AE2EA4D}"/>
                    </a:ext>
                  </a:extLst>
                </p14:cNvPr>
                <p14:cNvContentPartPr/>
                <p14:nvPr/>
              </p14:nvContentPartPr>
              <p14:xfrm>
                <a:off x="4106880" y="3337380"/>
                <a:ext cx="360" cy="360"/>
              </p14:xfrm>
            </p:contentPart>
          </mc:Choice>
          <mc:Fallback>
            <p:pic>
              <p:nvPicPr>
                <p:cNvPr id="162" name="墨迹 161">
                  <a:extLst>
                    <a:ext uri="{FF2B5EF4-FFF2-40B4-BE49-F238E27FC236}">
                      <a16:creationId xmlns:a16="http://schemas.microsoft.com/office/drawing/2014/main" id="{1F967534-43D1-4D34-95B8-CF807AE2EA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71240" y="33013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3" name="墨迹 162">
                  <a:extLst>
                    <a:ext uri="{FF2B5EF4-FFF2-40B4-BE49-F238E27FC236}">
                      <a16:creationId xmlns:a16="http://schemas.microsoft.com/office/drawing/2014/main" id="{66EBC6C4-AC96-4954-AEDD-5117DD818B8D}"/>
                    </a:ext>
                  </a:extLst>
                </p14:cNvPr>
                <p14:cNvContentPartPr/>
                <p14:nvPr/>
              </p14:nvContentPartPr>
              <p14:xfrm>
                <a:off x="3858840" y="3342420"/>
                <a:ext cx="252720" cy="452880"/>
              </p14:xfrm>
            </p:contentPart>
          </mc:Choice>
          <mc:Fallback>
            <p:pic>
              <p:nvPicPr>
                <p:cNvPr id="163" name="墨迹 162">
                  <a:extLst>
                    <a:ext uri="{FF2B5EF4-FFF2-40B4-BE49-F238E27FC236}">
                      <a16:creationId xmlns:a16="http://schemas.microsoft.com/office/drawing/2014/main" id="{66EBC6C4-AC96-4954-AEDD-5117DD818B8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23200" y="3306780"/>
                  <a:ext cx="3243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4" name="墨迹 163">
                  <a:extLst>
                    <a:ext uri="{FF2B5EF4-FFF2-40B4-BE49-F238E27FC236}">
                      <a16:creationId xmlns:a16="http://schemas.microsoft.com/office/drawing/2014/main" id="{C3860215-2FB4-4ED3-8A7C-63CD2DB8D3AF}"/>
                    </a:ext>
                  </a:extLst>
                </p14:cNvPr>
                <p14:cNvContentPartPr/>
                <p14:nvPr/>
              </p14:nvContentPartPr>
              <p14:xfrm>
                <a:off x="3673440" y="3824820"/>
                <a:ext cx="75600" cy="31680"/>
              </p14:xfrm>
            </p:contentPart>
          </mc:Choice>
          <mc:Fallback>
            <p:pic>
              <p:nvPicPr>
                <p:cNvPr id="164" name="墨迹 163">
                  <a:extLst>
                    <a:ext uri="{FF2B5EF4-FFF2-40B4-BE49-F238E27FC236}">
                      <a16:creationId xmlns:a16="http://schemas.microsoft.com/office/drawing/2014/main" id="{C3860215-2FB4-4ED3-8A7C-63CD2DB8D3A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637800" y="3789180"/>
                  <a:ext cx="147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5" name="墨迹 164">
                  <a:extLst>
                    <a:ext uri="{FF2B5EF4-FFF2-40B4-BE49-F238E27FC236}">
                      <a16:creationId xmlns:a16="http://schemas.microsoft.com/office/drawing/2014/main" id="{E7AF5910-6D86-424C-8088-FDD78F3DF332}"/>
                    </a:ext>
                  </a:extLst>
                </p14:cNvPr>
                <p14:cNvContentPartPr/>
                <p14:nvPr/>
              </p14:nvContentPartPr>
              <p14:xfrm>
                <a:off x="3439440" y="3906180"/>
                <a:ext cx="81360" cy="21960"/>
              </p14:xfrm>
            </p:contentPart>
          </mc:Choice>
          <mc:Fallback>
            <p:pic>
              <p:nvPicPr>
                <p:cNvPr id="165" name="墨迹 164">
                  <a:extLst>
                    <a:ext uri="{FF2B5EF4-FFF2-40B4-BE49-F238E27FC236}">
                      <a16:creationId xmlns:a16="http://schemas.microsoft.com/office/drawing/2014/main" id="{E7AF5910-6D86-424C-8088-FDD78F3DF33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03440" y="3870540"/>
                  <a:ext cx="153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6" name="墨迹 165">
                  <a:extLst>
                    <a:ext uri="{FF2B5EF4-FFF2-40B4-BE49-F238E27FC236}">
                      <a16:creationId xmlns:a16="http://schemas.microsoft.com/office/drawing/2014/main" id="{F7E626CC-8496-453B-9A22-58504C60C0DB}"/>
                    </a:ext>
                  </a:extLst>
                </p14:cNvPr>
                <p14:cNvContentPartPr/>
                <p14:nvPr/>
              </p14:nvContentPartPr>
              <p14:xfrm>
                <a:off x="3207960" y="3951900"/>
                <a:ext cx="155160" cy="63720"/>
              </p14:xfrm>
            </p:contentPart>
          </mc:Choice>
          <mc:Fallback>
            <p:pic>
              <p:nvPicPr>
                <p:cNvPr id="166" name="墨迹 165">
                  <a:extLst>
                    <a:ext uri="{FF2B5EF4-FFF2-40B4-BE49-F238E27FC236}">
                      <a16:creationId xmlns:a16="http://schemas.microsoft.com/office/drawing/2014/main" id="{F7E626CC-8496-453B-9A22-58504C60C0D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71960" y="3916260"/>
                  <a:ext cx="226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7" name="墨迹 166">
                  <a:extLst>
                    <a:ext uri="{FF2B5EF4-FFF2-40B4-BE49-F238E27FC236}">
                      <a16:creationId xmlns:a16="http://schemas.microsoft.com/office/drawing/2014/main" id="{122F8CFE-E4BE-4E94-B54D-C71CDFB83B69}"/>
                    </a:ext>
                  </a:extLst>
                </p14:cNvPr>
                <p14:cNvContentPartPr/>
                <p14:nvPr/>
              </p14:nvContentPartPr>
              <p14:xfrm>
                <a:off x="3230640" y="3997260"/>
                <a:ext cx="360" cy="720"/>
              </p14:xfrm>
            </p:contentPart>
          </mc:Choice>
          <mc:Fallback>
            <p:pic>
              <p:nvPicPr>
                <p:cNvPr id="167" name="墨迹 166">
                  <a:extLst>
                    <a:ext uri="{FF2B5EF4-FFF2-40B4-BE49-F238E27FC236}">
                      <a16:creationId xmlns:a16="http://schemas.microsoft.com/office/drawing/2014/main" id="{122F8CFE-E4BE-4E94-B54D-C71CDFB83B6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94640" y="3961620"/>
                  <a:ext cx="72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8" name="墨迹 167">
                  <a:extLst>
                    <a:ext uri="{FF2B5EF4-FFF2-40B4-BE49-F238E27FC236}">
                      <a16:creationId xmlns:a16="http://schemas.microsoft.com/office/drawing/2014/main" id="{11141076-E17E-4482-A54D-CEFB7989F6BD}"/>
                    </a:ext>
                  </a:extLst>
                </p14:cNvPr>
                <p14:cNvContentPartPr/>
                <p14:nvPr/>
              </p14:nvContentPartPr>
              <p14:xfrm>
                <a:off x="3230640" y="3949380"/>
                <a:ext cx="360" cy="360"/>
              </p14:xfrm>
            </p:contentPart>
          </mc:Choice>
          <mc:Fallback>
            <p:pic>
              <p:nvPicPr>
                <p:cNvPr id="168" name="墨迹 167">
                  <a:extLst>
                    <a:ext uri="{FF2B5EF4-FFF2-40B4-BE49-F238E27FC236}">
                      <a16:creationId xmlns:a16="http://schemas.microsoft.com/office/drawing/2014/main" id="{11141076-E17E-4482-A54D-CEFB7989F6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94640" y="39137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69" name="墨迹 168">
                  <a:extLst>
                    <a:ext uri="{FF2B5EF4-FFF2-40B4-BE49-F238E27FC236}">
                      <a16:creationId xmlns:a16="http://schemas.microsoft.com/office/drawing/2014/main" id="{7CEFB572-D7DE-44BD-B9EC-A85848377646}"/>
                    </a:ext>
                  </a:extLst>
                </p14:cNvPr>
                <p14:cNvContentPartPr/>
                <p14:nvPr/>
              </p14:nvContentPartPr>
              <p14:xfrm>
                <a:off x="3230640" y="3949380"/>
                <a:ext cx="1800" cy="360"/>
              </p14:xfrm>
            </p:contentPart>
          </mc:Choice>
          <mc:Fallback>
            <p:pic>
              <p:nvPicPr>
                <p:cNvPr id="169" name="墨迹 168">
                  <a:extLst>
                    <a:ext uri="{FF2B5EF4-FFF2-40B4-BE49-F238E27FC236}">
                      <a16:creationId xmlns:a16="http://schemas.microsoft.com/office/drawing/2014/main" id="{7CEFB572-D7DE-44BD-B9EC-A8584837764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194640" y="3913740"/>
                  <a:ext cx="73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282AA6A0-9980-412E-B042-10E5610391E3}"/>
                    </a:ext>
                  </a:extLst>
                </p14:cNvPr>
                <p14:cNvContentPartPr/>
                <p14:nvPr/>
              </p14:nvContentPartPr>
              <p14:xfrm>
                <a:off x="5120232" y="3626640"/>
                <a:ext cx="360" cy="360"/>
              </p14:xfrm>
            </p:contentPart>
          </mc:Choice>
          <mc:Fallback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282AA6A0-9980-412E-B042-10E5610391E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84592" y="35910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FCAF3E6E-044F-42F9-B12D-12C602755825}"/>
                    </a:ext>
                  </a:extLst>
                </p14:cNvPr>
                <p14:cNvContentPartPr/>
                <p14:nvPr/>
              </p14:nvContentPartPr>
              <p14:xfrm>
                <a:off x="5095032" y="3626640"/>
                <a:ext cx="7560" cy="360"/>
              </p14:xfrm>
            </p:contentPart>
          </mc:Choice>
          <mc:Fallback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FCAF3E6E-044F-42F9-B12D-12C60275582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059032" y="3591000"/>
                  <a:ext cx="79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51D2A16B-9F58-4672-8C8A-9243AFA62770}"/>
                    </a:ext>
                  </a:extLst>
                </p14:cNvPr>
                <p14:cNvContentPartPr/>
                <p14:nvPr/>
              </p14:nvContentPartPr>
              <p14:xfrm>
                <a:off x="4936992" y="3626640"/>
                <a:ext cx="98280" cy="360"/>
              </p14:xfrm>
            </p:contentPart>
          </mc:Choice>
          <mc:Fallback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51D2A16B-9F58-4672-8C8A-9243AFA6277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901352" y="3591000"/>
                  <a:ext cx="169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D0F86C6D-0AE5-4797-912E-B3D871C66FF5}"/>
                    </a:ext>
                  </a:extLst>
                </p14:cNvPr>
                <p14:cNvContentPartPr/>
                <p14:nvPr/>
              </p14:nvContentPartPr>
              <p14:xfrm>
                <a:off x="4791912" y="3626640"/>
                <a:ext cx="97200" cy="360"/>
              </p14:xfrm>
            </p:contentPart>
          </mc:Choice>
          <mc:Fallback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D0F86C6D-0AE5-4797-912E-B3D871C66FF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756272" y="3591000"/>
                  <a:ext cx="168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8" name="墨迹 137">
                  <a:extLst>
                    <a:ext uri="{FF2B5EF4-FFF2-40B4-BE49-F238E27FC236}">
                      <a16:creationId xmlns:a16="http://schemas.microsoft.com/office/drawing/2014/main" id="{3F3892E4-6DC3-4BD5-992B-4B82CBB1455B}"/>
                    </a:ext>
                  </a:extLst>
                </p14:cNvPr>
                <p14:cNvContentPartPr/>
                <p14:nvPr/>
              </p14:nvContentPartPr>
              <p14:xfrm>
                <a:off x="4447032" y="3626640"/>
                <a:ext cx="295920" cy="360"/>
              </p14:xfrm>
            </p:contentPart>
          </mc:Choice>
          <mc:Fallback>
            <p:pic>
              <p:nvPicPr>
                <p:cNvPr id="138" name="墨迹 137">
                  <a:extLst>
                    <a:ext uri="{FF2B5EF4-FFF2-40B4-BE49-F238E27FC236}">
                      <a16:creationId xmlns:a16="http://schemas.microsoft.com/office/drawing/2014/main" id="{3F3892E4-6DC3-4BD5-992B-4B82CBB1455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411032" y="3591000"/>
                  <a:ext cx="367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98F9781B-91A3-4A81-B9C5-CD0FF49460C1}"/>
                    </a:ext>
                  </a:extLst>
                </p14:cNvPr>
                <p14:cNvContentPartPr/>
                <p14:nvPr/>
              </p14:nvContentPartPr>
              <p14:xfrm>
                <a:off x="4120512" y="3626640"/>
                <a:ext cx="244440" cy="360"/>
              </p14:xfrm>
            </p:contentPart>
          </mc:Choice>
          <mc:Fallback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98F9781B-91A3-4A81-B9C5-CD0FF49460C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084872" y="3591000"/>
                  <a:ext cx="316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9037DB53-5627-4C1E-AAFB-24DF4C778A63}"/>
                    </a:ext>
                  </a:extLst>
                </p14:cNvPr>
                <p14:cNvContentPartPr/>
                <p14:nvPr/>
              </p14:nvContentPartPr>
              <p14:xfrm>
                <a:off x="3907392" y="3626640"/>
                <a:ext cx="110160" cy="12600"/>
              </p14:xfrm>
            </p:contentPart>
          </mc:Choice>
          <mc:Fallback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9037DB53-5627-4C1E-AAFB-24DF4C778A6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871392" y="3591000"/>
                  <a:ext cx="181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41" name="墨迹 140">
                  <a:extLst>
                    <a:ext uri="{FF2B5EF4-FFF2-40B4-BE49-F238E27FC236}">
                      <a16:creationId xmlns:a16="http://schemas.microsoft.com/office/drawing/2014/main" id="{59E22424-7F88-443D-95EB-426BC9C3E8ED}"/>
                    </a:ext>
                  </a:extLst>
                </p14:cNvPr>
                <p14:cNvContentPartPr/>
                <p14:nvPr/>
              </p14:nvContentPartPr>
              <p14:xfrm>
                <a:off x="4011072" y="3638880"/>
                <a:ext cx="118440" cy="360"/>
              </p14:xfrm>
            </p:contentPart>
          </mc:Choice>
          <mc:Fallback>
            <p:pic>
              <p:nvPicPr>
                <p:cNvPr id="141" name="墨迹 140">
                  <a:extLst>
                    <a:ext uri="{FF2B5EF4-FFF2-40B4-BE49-F238E27FC236}">
                      <a16:creationId xmlns:a16="http://schemas.microsoft.com/office/drawing/2014/main" id="{59E22424-7F88-443D-95EB-426BC9C3E8E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975072" y="3603240"/>
                  <a:ext cx="190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86" name="墨迹 185">
                  <a:extLst>
                    <a:ext uri="{FF2B5EF4-FFF2-40B4-BE49-F238E27FC236}">
                      <a16:creationId xmlns:a16="http://schemas.microsoft.com/office/drawing/2014/main" id="{529B2CC1-3094-44AD-9A03-5994E9FCCE9C}"/>
                    </a:ext>
                  </a:extLst>
                </p14:cNvPr>
                <p14:cNvContentPartPr/>
                <p14:nvPr/>
              </p14:nvContentPartPr>
              <p14:xfrm>
                <a:off x="5196660" y="3714300"/>
                <a:ext cx="360" cy="360"/>
              </p14:xfrm>
            </p:contentPart>
          </mc:Choice>
          <mc:Fallback>
            <p:pic>
              <p:nvPicPr>
                <p:cNvPr id="186" name="墨迹 185">
                  <a:extLst>
                    <a:ext uri="{FF2B5EF4-FFF2-40B4-BE49-F238E27FC236}">
                      <a16:creationId xmlns:a16="http://schemas.microsoft.com/office/drawing/2014/main" id="{529B2CC1-3094-44AD-9A03-5994E9FCCE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60660" y="36786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87" name="墨迹 186">
                  <a:extLst>
                    <a:ext uri="{FF2B5EF4-FFF2-40B4-BE49-F238E27FC236}">
                      <a16:creationId xmlns:a16="http://schemas.microsoft.com/office/drawing/2014/main" id="{68DE9430-563F-42A1-95E3-C9540419BACF}"/>
                    </a:ext>
                  </a:extLst>
                </p14:cNvPr>
                <p14:cNvContentPartPr/>
                <p14:nvPr/>
              </p14:nvContentPartPr>
              <p14:xfrm>
                <a:off x="5196660" y="3714300"/>
                <a:ext cx="129960" cy="8280"/>
              </p14:xfrm>
            </p:contentPart>
          </mc:Choice>
          <mc:Fallback>
            <p:pic>
              <p:nvPicPr>
                <p:cNvPr id="187" name="墨迹 186">
                  <a:extLst>
                    <a:ext uri="{FF2B5EF4-FFF2-40B4-BE49-F238E27FC236}">
                      <a16:creationId xmlns:a16="http://schemas.microsoft.com/office/drawing/2014/main" id="{68DE9430-563F-42A1-95E3-C9540419BAC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60660" y="3678660"/>
                  <a:ext cx="201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88" name="墨迹 187">
                  <a:extLst>
                    <a:ext uri="{FF2B5EF4-FFF2-40B4-BE49-F238E27FC236}">
                      <a16:creationId xmlns:a16="http://schemas.microsoft.com/office/drawing/2014/main" id="{2E07CF4A-E87F-47B7-9F34-92EB3995C915}"/>
                    </a:ext>
                  </a:extLst>
                </p14:cNvPr>
                <p14:cNvContentPartPr/>
                <p14:nvPr/>
              </p14:nvContentPartPr>
              <p14:xfrm>
                <a:off x="5345340" y="3722220"/>
                <a:ext cx="18720" cy="360"/>
              </p14:xfrm>
            </p:contentPart>
          </mc:Choice>
          <mc:Fallback>
            <p:pic>
              <p:nvPicPr>
                <p:cNvPr id="188" name="墨迹 187">
                  <a:extLst>
                    <a:ext uri="{FF2B5EF4-FFF2-40B4-BE49-F238E27FC236}">
                      <a16:creationId xmlns:a16="http://schemas.microsoft.com/office/drawing/2014/main" id="{2E07CF4A-E87F-47B7-9F34-92EB3995C91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309340" y="3686220"/>
                  <a:ext cx="90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89" name="墨迹 188">
                  <a:extLst>
                    <a:ext uri="{FF2B5EF4-FFF2-40B4-BE49-F238E27FC236}">
                      <a16:creationId xmlns:a16="http://schemas.microsoft.com/office/drawing/2014/main" id="{BD3D31A8-4ADA-4F0F-9B91-CEEE2D67FD19}"/>
                    </a:ext>
                  </a:extLst>
                </p14:cNvPr>
                <p14:cNvContentPartPr/>
                <p14:nvPr/>
              </p14:nvContentPartPr>
              <p14:xfrm>
                <a:off x="5394660" y="3725820"/>
                <a:ext cx="17280" cy="360"/>
              </p14:xfrm>
            </p:contentPart>
          </mc:Choice>
          <mc:Fallback>
            <p:pic>
              <p:nvPicPr>
                <p:cNvPr id="189" name="墨迹 188">
                  <a:extLst>
                    <a:ext uri="{FF2B5EF4-FFF2-40B4-BE49-F238E27FC236}">
                      <a16:creationId xmlns:a16="http://schemas.microsoft.com/office/drawing/2014/main" id="{BD3D31A8-4ADA-4F0F-9B91-CEEE2D67FD1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359020" y="3690180"/>
                  <a:ext cx="88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90" name="墨迹 189">
                  <a:extLst>
                    <a:ext uri="{FF2B5EF4-FFF2-40B4-BE49-F238E27FC236}">
                      <a16:creationId xmlns:a16="http://schemas.microsoft.com/office/drawing/2014/main" id="{2A64710B-8DF2-497E-9F86-E38F637E7C77}"/>
                    </a:ext>
                  </a:extLst>
                </p14:cNvPr>
                <p14:cNvContentPartPr/>
                <p14:nvPr/>
              </p14:nvContentPartPr>
              <p14:xfrm>
                <a:off x="5490060" y="3725820"/>
                <a:ext cx="11880" cy="360"/>
              </p14:xfrm>
            </p:contentPart>
          </mc:Choice>
          <mc:Fallback>
            <p:pic>
              <p:nvPicPr>
                <p:cNvPr id="190" name="墨迹 189">
                  <a:extLst>
                    <a:ext uri="{FF2B5EF4-FFF2-40B4-BE49-F238E27FC236}">
                      <a16:creationId xmlns:a16="http://schemas.microsoft.com/office/drawing/2014/main" id="{2A64710B-8DF2-497E-9F86-E38F637E7C7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54060" y="3690180"/>
                  <a:ext cx="83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2" name="墨迹 171">
                  <a:extLst>
                    <a:ext uri="{FF2B5EF4-FFF2-40B4-BE49-F238E27FC236}">
                      <a16:creationId xmlns:a16="http://schemas.microsoft.com/office/drawing/2014/main" id="{3F6FAA4D-44BF-4A75-B971-90FA8493EEC9}"/>
                    </a:ext>
                  </a:extLst>
                </p14:cNvPr>
                <p14:cNvContentPartPr/>
                <p14:nvPr/>
              </p14:nvContentPartPr>
              <p14:xfrm>
                <a:off x="6141300" y="3691620"/>
                <a:ext cx="293760" cy="8280"/>
              </p14:xfrm>
            </p:contentPart>
          </mc:Choice>
          <mc:Fallback>
            <p:pic>
              <p:nvPicPr>
                <p:cNvPr id="172" name="墨迹 171">
                  <a:extLst>
                    <a:ext uri="{FF2B5EF4-FFF2-40B4-BE49-F238E27FC236}">
                      <a16:creationId xmlns:a16="http://schemas.microsoft.com/office/drawing/2014/main" id="{3F6FAA4D-44BF-4A75-B971-90FA8493EEC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05660" y="3655620"/>
                  <a:ext cx="365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3" name="墨迹 172">
                  <a:extLst>
                    <a:ext uri="{FF2B5EF4-FFF2-40B4-BE49-F238E27FC236}">
                      <a16:creationId xmlns:a16="http://schemas.microsoft.com/office/drawing/2014/main" id="{368BB4AF-21E5-463E-98E0-E9CA706C07AA}"/>
                    </a:ext>
                  </a:extLst>
                </p14:cNvPr>
                <p14:cNvContentPartPr/>
                <p14:nvPr/>
              </p14:nvContentPartPr>
              <p14:xfrm>
                <a:off x="6693900" y="3741300"/>
                <a:ext cx="360" cy="360"/>
              </p14:xfrm>
            </p:contentPart>
          </mc:Choice>
          <mc:Fallback>
            <p:pic>
              <p:nvPicPr>
                <p:cNvPr id="173" name="墨迹 172">
                  <a:extLst>
                    <a:ext uri="{FF2B5EF4-FFF2-40B4-BE49-F238E27FC236}">
                      <a16:creationId xmlns:a16="http://schemas.microsoft.com/office/drawing/2014/main" id="{368BB4AF-21E5-463E-98E0-E9CA706C07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58260" y="37053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74" name="墨迹 173">
                  <a:extLst>
                    <a:ext uri="{FF2B5EF4-FFF2-40B4-BE49-F238E27FC236}">
                      <a16:creationId xmlns:a16="http://schemas.microsoft.com/office/drawing/2014/main" id="{CE03A31F-B903-4C10-A6D5-6ADFCE6D3A02}"/>
                    </a:ext>
                  </a:extLst>
                </p14:cNvPr>
                <p14:cNvContentPartPr/>
                <p14:nvPr/>
              </p14:nvContentPartPr>
              <p14:xfrm>
                <a:off x="6773820" y="3714300"/>
                <a:ext cx="360" cy="360"/>
              </p14:xfrm>
            </p:contentPart>
          </mc:Choice>
          <mc:Fallback>
            <p:pic>
              <p:nvPicPr>
                <p:cNvPr id="174" name="墨迹 173">
                  <a:extLst>
                    <a:ext uri="{FF2B5EF4-FFF2-40B4-BE49-F238E27FC236}">
                      <a16:creationId xmlns:a16="http://schemas.microsoft.com/office/drawing/2014/main" id="{CE03A31F-B903-4C10-A6D5-6ADFCE6D3A0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38180" y="36786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5" name="墨迹 174">
                  <a:extLst>
                    <a:ext uri="{FF2B5EF4-FFF2-40B4-BE49-F238E27FC236}">
                      <a16:creationId xmlns:a16="http://schemas.microsoft.com/office/drawing/2014/main" id="{6A31E4B0-D4F1-4234-B13B-76C38EA744C9}"/>
                    </a:ext>
                  </a:extLst>
                </p14:cNvPr>
                <p14:cNvContentPartPr/>
                <p14:nvPr/>
              </p14:nvContentPartPr>
              <p14:xfrm>
                <a:off x="6761580" y="3722220"/>
                <a:ext cx="12960" cy="360"/>
              </p14:xfrm>
            </p:contentPart>
          </mc:Choice>
          <mc:Fallback>
            <p:pic>
              <p:nvPicPr>
                <p:cNvPr id="175" name="墨迹 174">
                  <a:extLst>
                    <a:ext uri="{FF2B5EF4-FFF2-40B4-BE49-F238E27FC236}">
                      <a16:creationId xmlns:a16="http://schemas.microsoft.com/office/drawing/2014/main" id="{6A31E4B0-D4F1-4234-B13B-76C38EA744C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725580" y="3686220"/>
                  <a:ext cx="84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6" name="墨迹 175">
                  <a:extLst>
                    <a:ext uri="{FF2B5EF4-FFF2-40B4-BE49-F238E27FC236}">
                      <a16:creationId xmlns:a16="http://schemas.microsoft.com/office/drawing/2014/main" id="{8078E15F-3040-44FF-A881-B629044CBAD4}"/>
                    </a:ext>
                  </a:extLst>
                </p14:cNvPr>
                <p14:cNvContentPartPr/>
                <p14:nvPr/>
              </p14:nvContentPartPr>
              <p14:xfrm>
                <a:off x="6491580" y="3722220"/>
                <a:ext cx="175680" cy="4320"/>
              </p14:xfrm>
            </p:contentPart>
          </mc:Choice>
          <mc:Fallback>
            <p:pic>
              <p:nvPicPr>
                <p:cNvPr id="176" name="墨迹 175">
                  <a:extLst>
                    <a:ext uri="{FF2B5EF4-FFF2-40B4-BE49-F238E27FC236}">
                      <a16:creationId xmlns:a16="http://schemas.microsoft.com/office/drawing/2014/main" id="{8078E15F-3040-44FF-A881-B629044CBAD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55940" y="3686220"/>
                  <a:ext cx="247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0B76ACAE-AC1D-45DA-A47A-0CC908E57CA0}"/>
                    </a:ext>
                  </a:extLst>
                </p14:cNvPr>
                <p14:cNvContentPartPr/>
                <p14:nvPr/>
              </p14:nvContentPartPr>
              <p14:xfrm>
                <a:off x="6347220" y="3725820"/>
                <a:ext cx="106920" cy="4320"/>
              </p14:xfrm>
            </p:contentPart>
          </mc:Choice>
          <mc:Fallback>
            <p:pic>
              <p:nvPicPr>
                <p:cNvPr id="177" name="墨迹 176">
                  <a:extLst>
                    <a:ext uri="{FF2B5EF4-FFF2-40B4-BE49-F238E27FC236}">
                      <a16:creationId xmlns:a16="http://schemas.microsoft.com/office/drawing/2014/main" id="{0B76ACAE-AC1D-45DA-A47A-0CC908E57CA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11580" y="3690180"/>
                  <a:ext cx="1785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8" name="墨迹 177">
                  <a:extLst>
                    <a:ext uri="{FF2B5EF4-FFF2-40B4-BE49-F238E27FC236}">
                      <a16:creationId xmlns:a16="http://schemas.microsoft.com/office/drawing/2014/main" id="{C581444C-9770-4312-9643-84ADCA470AE0}"/>
                    </a:ext>
                  </a:extLst>
                </p14:cNvPr>
                <p14:cNvContentPartPr/>
                <p14:nvPr/>
              </p14:nvContentPartPr>
              <p14:xfrm>
                <a:off x="6286740" y="3729780"/>
                <a:ext cx="15120" cy="360"/>
              </p14:xfrm>
            </p:contentPart>
          </mc:Choice>
          <mc:Fallback>
            <p:pic>
              <p:nvPicPr>
                <p:cNvPr id="178" name="墨迹 177">
                  <a:extLst>
                    <a:ext uri="{FF2B5EF4-FFF2-40B4-BE49-F238E27FC236}">
                      <a16:creationId xmlns:a16="http://schemas.microsoft.com/office/drawing/2014/main" id="{C581444C-9770-4312-9643-84ADCA470A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51100" y="3693780"/>
                  <a:ext cx="86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9" name="墨迹 178">
                  <a:extLst>
                    <a:ext uri="{FF2B5EF4-FFF2-40B4-BE49-F238E27FC236}">
                      <a16:creationId xmlns:a16="http://schemas.microsoft.com/office/drawing/2014/main" id="{2FE2356F-8086-4B2C-90AE-5E9C42B9B600}"/>
                    </a:ext>
                  </a:extLst>
                </p14:cNvPr>
                <p14:cNvContentPartPr/>
                <p14:nvPr/>
              </p14:nvContentPartPr>
              <p14:xfrm>
                <a:off x="6111060" y="3737340"/>
                <a:ext cx="129960" cy="360"/>
              </p14:xfrm>
            </p:contentPart>
          </mc:Choice>
          <mc:Fallback>
            <p:pic>
              <p:nvPicPr>
                <p:cNvPr id="179" name="墨迹 178">
                  <a:extLst>
                    <a:ext uri="{FF2B5EF4-FFF2-40B4-BE49-F238E27FC236}">
                      <a16:creationId xmlns:a16="http://schemas.microsoft.com/office/drawing/2014/main" id="{2FE2356F-8086-4B2C-90AE-5E9C42B9B60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075420" y="3701340"/>
                  <a:ext cx="201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0" name="墨迹 179">
                  <a:extLst>
                    <a:ext uri="{FF2B5EF4-FFF2-40B4-BE49-F238E27FC236}">
                      <a16:creationId xmlns:a16="http://schemas.microsoft.com/office/drawing/2014/main" id="{E85D6396-23D1-43D0-9C54-B158D976AA91}"/>
                    </a:ext>
                  </a:extLst>
                </p14:cNvPr>
                <p14:cNvContentPartPr/>
                <p14:nvPr/>
              </p14:nvContentPartPr>
              <p14:xfrm>
                <a:off x="5950860" y="3737340"/>
                <a:ext cx="34920" cy="360"/>
              </p14:xfrm>
            </p:contentPart>
          </mc:Choice>
          <mc:Fallback>
            <p:pic>
              <p:nvPicPr>
                <p:cNvPr id="180" name="墨迹 179">
                  <a:extLst>
                    <a:ext uri="{FF2B5EF4-FFF2-40B4-BE49-F238E27FC236}">
                      <a16:creationId xmlns:a16="http://schemas.microsoft.com/office/drawing/2014/main" id="{E85D6396-23D1-43D0-9C54-B158D976AA9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914860" y="3701340"/>
                  <a:ext cx="106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1" name="墨迹 180">
                  <a:extLst>
                    <a:ext uri="{FF2B5EF4-FFF2-40B4-BE49-F238E27FC236}">
                      <a16:creationId xmlns:a16="http://schemas.microsoft.com/office/drawing/2014/main" id="{D1134481-A45A-483F-8420-7D61237357C9}"/>
                    </a:ext>
                  </a:extLst>
                </p14:cNvPr>
                <p14:cNvContentPartPr/>
                <p14:nvPr/>
              </p14:nvContentPartPr>
              <p14:xfrm>
                <a:off x="5858700" y="3737340"/>
                <a:ext cx="1080" cy="360"/>
              </p14:xfrm>
            </p:contentPart>
          </mc:Choice>
          <mc:Fallback>
            <p:pic>
              <p:nvPicPr>
                <p:cNvPr id="181" name="墨迹 180">
                  <a:extLst>
                    <a:ext uri="{FF2B5EF4-FFF2-40B4-BE49-F238E27FC236}">
                      <a16:creationId xmlns:a16="http://schemas.microsoft.com/office/drawing/2014/main" id="{D1134481-A45A-483F-8420-7D61237357C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823060" y="3701340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2" name="墨迹 181">
                  <a:extLst>
                    <a:ext uri="{FF2B5EF4-FFF2-40B4-BE49-F238E27FC236}">
                      <a16:creationId xmlns:a16="http://schemas.microsoft.com/office/drawing/2014/main" id="{0CF9B873-98DF-4678-9560-8F477C0F3282}"/>
                    </a:ext>
                  </a:extLst>
                </p14:cNvPr>
                <p14:cNvContentPartPr/>
                <p14:nvPr/>
              </p14:nvContentPartPr>
              <p14:xfrm>
                <a:off x="5844300" y="3737340"/>
                <a:ext cx="360" cy="360"/>
              </p14:xfrm>
            </p:contentPart>
          </mc:Choice>
          <mc:Fallback>
            <p:pic>
              <p:nvPicPr>
                <p:cNvPr id="182" name="墨迹 181">
                  <a:extLst>
                    <a:ext uri="{FF2B5EF4-FFF2-40B4-BE49-F238E27FC236}">
                      <a16:creationId xmlns:a16="http://schemas.microsoft.com/office/drawing/2014/main" id="{0CF9B873-98DF-4678-9560-8F477C0F328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08300" y="37013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83" name="墨迹 182">
                  <a:extLst>
                    <a:ext uri="{FF2B5EF4-FFF2-40B4-BE49-F238E27FC236}">
                      <a16:creationId xmlns:a16="http://schemas.microsoft.com/office/drawing/2014/main" id="{346C7F80-B578-41AD-9B76-9BBB4CF6B895}"/>
                    </a:ext>
                  </a:extLst>
                </p14:cNvPr>
                <p14:cNvContentPartPr/>
                <p14:nvPr/>
              </p14:nvContentPartPr>
              <p14:xfrm>
                <a:off x="5905140" y="3741300"/>
                <a:ext cx="80640" cy="360"/>
              </p14:xfrm>
            </p:contentPart>
          </mc:Choice>
          <mc:Fallback>
            <p:pic>
              <p:nvPicPr>
                <p:cNvPr id="183" name="墨迹 182">
                  <a:extLst>
                    <a:ext uri="{FF2B5EF4-FFF2-40B4-BE49-F238E27FC236}">
                      <a16:creationId xmlns:a16="http://schemas.microsoft.com/office/drawing/2014/main" id="{346C7F80-B578-41AD-9B76-9BBB4CF6B89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869500" y="3705300"/>
                  <a:ext cx="152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84" name="墨迹 183">
                  <a:extLst>
                    <a:ext uri="{FF2B5EF4-FFF2-40B4-BE49-F238E27FC236}">
                      <a16:creationId xmlns:a16="http://schemas.microsoft.com/office/drawing/2014/main" id="{BD29D13B-A55C-49CC-844F-694FE5DF87CB}"/>
                    </a:ext>
                  </a:extLst>
                </p14:cNvPr>
                <p14:cNvContentPartPr/>
                <p14:nvPr/>
              </p14:nvContentPartPr>
              <p14:xfrm>
                <a:off x="6038700" y="3741300"/>
                <a:ext cx="50040" cy="360"/>
              </p14:xfrm>
            </p:contentPart>
          </mc:Choice>
          <mc:Fallback>
            <p:pic>
              <p:nvPicPr>
                <p:cNvPr id="184" name="墨迹 183">
                  <a:extLst>
                    <a:ext uri="{FF2B5EF4-FFF2-40B4-BE49-F238E27FC236}">
                      <a16:creationId xmlns:a16="http://schemas.microsoft.com/office/drawing/2014/main" id="{BD29D13B-A55C-49CC-844F-694FE5DF87C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002700" y="3705300"/>
                  <a:ext cx="121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9F756507-4484-432F-AE27-54569EED5E7E}"/>
                    </a:ext>
                  </a:extLst>
                </p14:cNvPr>
                <p14:cNvContentPartPr/>
                <p14:nvPr/>
              </p14:nvContentPartPr>
              <p14:xfrm>
                <a:off x="8553192" y="3309840"/>
                <a:ext cx="30240" cy="12960"/>
              </p14:xfrm>
            </p:contentPart>
          </mc:Choice>
          <mc:Fallback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9F756507-4484-432F-AE27-54569EED5E7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517192" y="3273840"/>
                  <a:ext cx="1018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0A376680-0589-4EE1-A664-F6008761AD93}"/>
                    </a:ext>
                  </a:extLst>
                </p14:cNvPr>
                <p14:cNvContentPartPr/>
                <p14:nvPr/>
              </p14:nvContentPartPr>
              <p14:xfrm>
                <a:off x="8387952" y="3322080"/>
                <a:ext cx="42840" cy="360"/>
              </p14:xfrm>
            </p:contentPart>
          </mc:Choice>
          <mc:Fallback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0A376680-0589-4EE1-A664-F6008761AD9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352312" y="3286440"/>
                  <a:ext cx="114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C00C54D3-D1DD-40F3-A124-A624BA665809}"/>
                    </a:ext>
                  </a:extLst>
                </p14:cNvPr>
                <p14:cNvContentPartPr/>
                <p14:nvPr/>
              </p14:nvContentPartPr>
              <p14:xfrm>
                <a:off x="7873872" y="3309840"/>
                <a:ext cx="441000" cy="12600"/>
              </p14:xfrm>
            </p:contentPart>
          </mc:Choice>
          <mc:Fallback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C00C54D3-D1DD-40F3-A124-A624BA66580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838232" y="3273840"/>
                  <a:ext cx="512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AEE9F2AD-7F03-436A-B3DD-430176ABE373}"/>
                    </a:ext>
                  </a:extLst>
                </p14:cNvPr>
                <p14:cNvContentPartPr/>
                <p14:nvPr/>
              </p14:nvContentPartPr>
              <p14:xfrm>
                <a:off x="7729512" y="3303720"/>
                <a:ext cx="128160" cy="6480"/>
              </p14:xfrm>
            </p:contentPart>
          </mc:Choice>
          <mc:Fallback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AEE9F2AD-7F03-436A-B3DD-430176ABE37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693872" y="3267720"/>
                  <a:ext cx="199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6AACA0FE-5230-4245-9A36-B225F75E972F}"/>
                    </a:ext>
                  </a:extLst>
                </p14:cNvPr>
                <p14:cNvContentPartPr/>
                <p14:nvPr/>
              </p14:nvContentPartPr>
              <p14:xfrm>
                <a:off x="7625832" y="3303720"/>
                <a:ext cx="360" cy="360"/>
              </p14:xfrm>
            </p:contentPart>
          </mc:Choice>
          <mc:Fallback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6AACA0FE-5230-4245-9A36-B225F75E972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90192" y="32677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0EC49EBA-78BB-4F55-AF98-73739CFA59B0}"/>
                    </a:ext>
                  </a:extLst>
                </p14:cNvPr>
                <p14:cNvContentPartPr/>
                <p14:nvPr/>
              </p14:nvContentPartPr>
              <p14:xfrm>
                <a:off x="7613592" y="3303720"/>
                <a:ext cx="360" cy="360"/>
              </p14:xfrm>
            </p:contentPart>
          </mc:Choice>
          <mc:Fallback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0EC49EBA-78BB-4F55-AF98-73739CFA59B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77592" y="32677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E98DEFE1-0186-49DB-B9E2-8FB46DC8117F}"/>
                    </a:ext>
                  </a:extLst>
                </p14:cNvPr>
                <p14:cNvContentPartPr/>
                <p14:nvPr/>
              </p14:nvContentPartPr>
              <p14:xfrm>
                <a:off x="7905912" y="3303720"/>
                <a:ext cx="172080" cy="360"/>
              </p14:xfrm>
            </p:contentPart>
          </mc:Choice>
          <mc:Fallback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E98DEFE1-0186-49DB-B9E2-8FB46DC8117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870272" y="3267720"/>
                  <a:ext cx="243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4782B0DF-381F-4B19-BDAA-6591F4B659B7}"/>
                    </a:ext>
                  </a:extLst>
                </p14:cNvPr>
                <p14:cNvContentPartPr/>
                <p14:nvPr/>
              </p14:nvContentPartPr>
              <p14:xfrm>
                <a:off x="8314872" y="3303720"/>
                <a:ext cx="372600" cy="13320"/>
              </p14:xfrm>
            </p:contentPart>
          </mc:Choice>
          <mc:Fallback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4782B0DF-381F-4B19-BDAA-6591F4B659B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278872" y="3267720"/>
                  <a:ext cx="444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82DF4F85-EF43-4D76-A48E-0FD523850F74}"/>
                    </a:ext>
                  </a:extLst>
                </p14:cNvPr>
                <p14:cNvContentPartPr/>
                <p14:nvPr/>
              </p14:nvContentPartPr>
              <p14:xfrm>
                <a:off x="8280312" y="3334320"/>
                <a:ext cx="290880" cy="19080"/>
              </p14:xfrm>
            </p:contentPart>
          </mc:Choice>
          <mc:Fallback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82DF4F85-EF43-4D76-A48E-0FD523850F7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244672" y="3298320"/>
                  <a:ext cx="362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8A175EC7-3FCD-4D08-A3DF-86901626CD2F}"/>
                    </a:ext>
                  </a:extLst>
                </p14:cNvPr>
                <p14:cNvContentPartPr/>
                <p14:nvPr/>
              </p14:nvContentPartPr>
              <p14:xfrm>
                <a:off x="8064672" y="3352680"/>
                <a:ext cx="360" cy="360"/>
              </p14:xfrm>
            </p:contentPart>
          </mc:Choice>
          <mc:Fallback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8A175EC7-3FCD-4D08-A3DF-86901626CD2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29032" y="33166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0" name="墨迹 109">
                  <a:extLst>
                    <a:ext uri="{FF2B5EF4-FFF2-40B4-BE49-F238E27FC236}">
                      <a16:creationId xmlns:a16="http://schemas.microsoft.com/office/drawing/2014/main" id="{31A0A03A-62BC-46D1-8057-97B441EBEEF3}"/>
                    </a:ext>
                  </a:extLst>
                </p14:cNvPr>
                <p14:cNvContentPartPr/>
                <p14:nvPr/>
              </p14:nvContentPartPr>
              <p14:xfrm>
                <a:off x="7821672" y="3334680"/>
                <a:ext cx="151920" cy="5760"/>
              </p14:xfrm>
            </p:contentPart>
          </mc:Choice>
          <mc:Fallback>
            <p:pic>
              <p:nvPicPr>
                <p:cNvPr id="110" name="墨迹 109">
                  <a:extLst>
                    <a:ext uri="{FF2B5EF4-FFF2-40B4-BE49-F238E27FC236}">
                      <a16:creationId xmlns:a16="http://schemas.microsoft.com/office/drawing/2014/main" id="{31A0A03A-62BC-46D1-8057-97B441EBEE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785672" y="3299040"/>
                  <a:ext cx="223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927A8803-1C5F-4C6C-A4E1-CD97D3DB18D7}"/>
                    </a:ext>
                  </a:extLst>
                </p14:cNvPr>
                <p14:cNvContentPartPr/>
                <p14:nvPr/>
              </p14:nvContentPartPr>
              <p14:xfrm>
                <a:off x="7752552" y="3328200"/>
                <a:ext cx="25920" cy="6480"/>
              </p14:xfrm>
            </p:contentPart>
          </mc:Choice>
          <mc:Fallback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927A8803-1C5F-4C6C-A4E1-CD97D3DB18D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716912" y="3292200"/>
                  <a:ext cx="97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AE8D0EAE-A3FF-41FE-830C-17BAC42B074F}"/>
                    </a:ext>
                  </a:extLst>
                </p14:cNvPr>
                <p14:cNvContentPartPr/>
                <p14:nvPr/>
              </p14:nvContentPartPr>
              <p14:xfrm>
                <a:off x="7711152" y="3322080"/>
                <a:ext cx="360" cy="360"/>
              </p14:xfrm>
            </p:contentPart>
          </mc:Choice>
          <mc:Fallback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AE8D0EAE-A3FF-41FE-830C-17BAC42B074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75152" y="32864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023F4A6F-23E1-413A-88AB-C7C79D6D9067}"/>
                    </a:ext>
                  </a:extLst>
                </p14:cNvPr>
                <p14:cNvContentPartPr/>
                <p14:nvPr/>
              </p14:nvContentPartPr>
              <p14:xfrm>
                <a:off x="7711152" y="3322080"/>
                <a:ext cx="360" cy="360"/>
              </p14:xfrm>
            </p:contentPart>
          </mc:Choice>
          <mc:Fallback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023F4A6F-23E1-413A-88AB-C7C79D6D906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75152" y="32864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9109E9A5-4615-40C1-8424-1F276EDE81F5}"/>
                    </a:ext>
                  </a:extLst>
                </p14:cNvPr>
                <p14:cNvContentPartPr/>
                <p14:nvPr/>
              </p14:nvContentPartPr>
              <p14:xfrm>
                <a:off x="7711152" y="3322080"/>
                <a:ext cx="360" cy="360"/>
              </p14:xfrm>
            </p:contentPart>
          </mc:Choice>
          <mc:Fallback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9109E9A5-4615-40C1-8424-1F276EDE81F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675152" y="32864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50B6E512-7CDF-4193-85C8-CB9E1C1D83C1}"/>
                    </a:ext>
                  </a:extLst>
                </p14:cNvPr>
                <p14:cNvContentPartPr/>
                <p14:nvPr/>
              </p14:nvContentPartPr>
              <p14:xfrm>
                <a:off x="8284272" y="3322080"/>
                <a:ext cx="7560" cy="360"/>
              </p14:xfrm>
            </p:contentPart>
          </mc:Choice>
          <mc:Fallback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50B6E512-7CDF-4193-85C8-CB9E1C1D83C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248272" y="3286440"/>
                  <a:ext cx="79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FE3CF7C7-102C-435F-9F42-892C282227BC}"/>
                    </a:ext>
                  </a:extLst>
                </p14:cNvPr>
                <p14:cNvContentPartPr/>
                <p14:nvPr/>
              </p14:nvContentPartPr>
              <p14:xfrm>
                <a:off x="8796192" y="3291480"/>
                <a:ext cx="360" cy="360"/>
              </p14:xfrm>
            </p:contentPart>
          </mc:Choice>
          <mc:Fallback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FE3CF7C7-102C-435F-9F42-892C282227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60552" y="32558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20543639-C99B-480B-83FB-550380A02097}"/>
                    </a:ext>
                  </a:extLst>
                </p14:cNvPr>
                <p14:cNvContentPartPr/>
                <p14:nvPr/>
              </p14:nvContentPartPr>
              <p14:xfrm>
                <a:off x="8973312" y="3297600"/>
                <a:ext cx="360" cy="360"/>
              </p14:xfrm>
            </p:contentPart>
          </mc:Choice>
          <mc:Fallback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20543639-C99B-480B-83FB-550380A0209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37312" y="32619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39827DC3-B336-4FB9-B25A-40D1F368E03B}"/>
                    </a:ext>
                  </a:extLst>
                </p14:cNvPr>
                <p14:cNvContentPartPr/>
                <p14:nvPr/>
              </p14:nvContentPartPr>
              <p14:xfrm>
                <a:off x="8943432" y="3340080"/>
                <a:ext cx="17640" cy="11520"/>
              </p14:xfrm>
            </p:contentPart>
          </mc:Choice>
          <mc:Fallback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39827DC3-B336-4FB9-B25A-40D1F368E03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907432" y="3304440"/>
                  <a:ext cx="892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E311E233-E0E7-4BEA-AE55-F4C4FB40DD5B}"/>
                    </a:ext>
                  </a:extLst>
                </p14:cNvPr>
                <p14:cNvContentPartPr/>
                <p14:nvPr/>
              </p14:nvContentPartPr>
              <p14:xfrm>
                <a:off x="8890872" y="3346200"/>
                <a:ext cx="27720" cy="127080"/>
              </p14:xfrm>
            </p:contentPart>
          </mc:Choice>
          <mc:Fallback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E311E233-E0E7-4BEA-AE55-F4C4FB40DD5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855232" y="3310560"/>
                  <a:ext cx="99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476A10EF-CC21-4711-8F59-2FDD912D78FB}"/>
                    </a:ext>
                  </a:extLst>
                </p14:cNvPr>
                <p14:cNvContentPartPr/>
                <p14:nvPr/>
              </p14:nvContentPartPr>
              <p14:xfrm>
                <a:off x="8887632" y="3480480"/>
                <a:ext cx="360" cy="360"/>
              </p14:xfrm>
            </p:contentPart>
          </mc:Choice>
          <mc:Fallback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476A10EF-CC21-4711-8F59-2FDD912D78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51632" y="34448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21" name="墨迹 120">
                  <a:extLst>
                    <a:ext uri="{FF2B5EF4-FFF2-40B4-BE49-F238E27FC236}">
                      <a16:creationId xmlns:a16="http://schemas.microsoft.com/office/drawing/2014/main" id="{6E41A46B-4756-416D-BDDC-BB179E10E5E6}"/>
                    </a:ext>
                  </a:extLst>
                </p14:cNvPr>
                <p14:cNvContentPartPr/>
                <p14:nvPr/>
              </p14:nvContentPartPr>
              <p14:xfrm>
                <a:off x="8818152" y="3450960"/>
                <a:ext cx="69840" cy="55440"/>
              </p14:xfrm>
            </p:contentPart>
          </mc:Choice>
          <mc:Fallback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6E41A46B-4756-416D-BDDC-BB179E10E5E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782512" y="3414960"/>
                  <a:ext cx="141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8154B92A-E3AD-4B60-8D18-88A162DC606D}"/>
                    </a:ext>
                  </a:extLst>
                </p14:cNvPr>
                <p14:cNvContentPartPr/>
                <p14:nvPr/>
              </p14:nvContentPartPr>
              <p14:xfrm>
                <a:off x="8814552" y="3358800"/>
                <a:ext cx="360" cy="115560"/>
              </p14:xfrm>
            </p:contentPart>
          </mc:Choice>
          <mc:Fallback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8154B92A-E3AD-4B60-8D18-88A162DC606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778552" y="3322800"/>
                  <a:ext cx="72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3408455E-0121-4443-A28F-0D5BF489FA20}"/>
                    </a:ext>
                  </a:extLst>
                </p14:cNvPr>
                <p14:cNvContentPartPr/>
                <p14:nvPr/>
              </p14:nvContentPartPr>
              <p14:xfrm>
                <a:off x="8814552" y="3458160"/>
                <a:ext cx="360" cy="28440"/>
              </p14:xfrm>
            </p:contentPart>
          </mc:Choice>
          <mc:Fallback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3408455E-0121-4443-A28F-0D5BF489FA2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778552" y="3422520"/>
                  <a:ext cx="72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C2FFCAAA-7686-47B4-817A-519C2FF163C2}"/>
                    </a:ext>
                  </a:extLst>
                </p14:cNvPr>
                <p14:cNvContentPartPr/>
                <p14:nvPr/>
              </p14:nvContentPartPr>
              <p14:xfrm>
                <a:off x="8652552" y="3322440"/>
                <a:ext cx="419400" cy="269280"/>
              </p14:xfrm>
            </p:contentPart>
          </mc:Choice>
          <mc:Fallback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C2FFCAAA-7686-47B4-817A-519C2FF163C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616552" y="3286800"/>
                  <a:ext cx="4910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FEA96EA3-B376-4D73-AA25-BEC1266CEFFF}"/>
                    </a:ext>
                  </a:extLst>
                </p14:cNvPr>
                <p14:cNvContentPartPr/>
                <p14:nvPr/>
              </p14:nvContentPartPr>
              <p14:xfrm>
                <a:off x="7618632" y="3027960"/>
                <a:ext cx="361080" cy="239040"/>
              </p14:xfrm>
            </p:contentPart>
          </mc:Choice>
          <mc:Fallback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FEA96EA3-B376-4D73-AA25-BEC1266CEFF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582992" y="2991960"/>
                  <a:ext cx="4327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44EDA3F9-269B-4BC6-B192-A2757F717A41}"/>
                    </a:ext>
                  </a:extLst>
                </p14:cNvPr>
                <p14:cNvContentPartPr/>
                <p14:nvPr/>
              </p14:nvContentPartPr>
              <p14:xfrm>
                <a:off x="6528192" y="2937240"/>
                <a:ext cx="1176120" cy="74160"/>
              </p14:xfrm>
            </p:contentPart>
          </mc:Choice>
          <mc:Fallback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44EDA3F9-269B-4BC6-B192-A2757F717A4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492552" y="2901240"/>
                  <a:ext cx="1247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A7EA0BA2-4C93-40EF-8C0B-C68B8CA38C42}"/>
                    </a:ext>
                  </a:extLst>
                </p14:cNvPr>
                <p14:cNvContentPartPr/>
                <p14:nvPr/>
              </p14:nvContentPartPr>
              <p14:xfrm>
                <a:off x="6095112" y="2993040"/>
                <a:ext cx="171720" cy="360"/>
              </p14:xfrm>
            </p:contentPart>
          </mc:Choice>
          <mc:Fallback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A7EA0BA2-4C93-40EF-8C0B-C68B8CA38C4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059112" y="2957040"/>
                  <a:ext cx="243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2" name="墨迹 191">
                  <a:extLst>
                    <a:ext uri="{FF2B5EF4-FFF2-40B4-BE49-F238E27FC236}">
                      <a16:creationId xmlns:a16="http://schemas.microsoft.com/office/drawing/2014/main" id="{965C24A3-C358-4862-B987-FA7EEF1BAB60}"/>
                    </a:ext>
                  </a:extLst>
                </p14:cNvPr>
                <p14:cNvContentPartPr/>
                <p14:nvPr/>
              </p14:nvContentPartPr>
              <p14:xfrm>
                <a:off x="8595220" y="3278880"/>
                <a:ext cx="360" cy="325440"/>
              </p14:xfrm>
            </p:contentPart>
          </mc:Choice>
          <mc:Fallback>
            <p:pic>
              <p:nvPicPr>
                <p:cNvPr id="192" name="墨迹 191">
                  <a:extLst>
                    <a:ext uri="{FF2B5EF4-FFF2-40B4-BE49-F238E27FC236}">
                      <a16:creationId xmlns:a16="http://schemas.microsoft.com/office/drawing/2014/main" id="{965C24A3-C358-4862-B987-FA7EEF1BAB6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559220" y="3243240"/>
                  <a:ext cx="720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4" name="墨迹 193">
                  <a:extLst>
                    <a:ext uri="{FF2B5EF4-FFF2-40B4-BE49-F238E27FC236}">
                      <a16:creationId xmlns:a16="http://schemas.microsoft.com/office/drawing/2014/main" id="{AFD63E43-9D0B-4530-9FF1-C9171C547EE3}"/>
                    </a:ext>
                  </a:extLst>
                </p14:cNvPr>
                <p14:cNvContentPartPr/>
                <p14:nvPr/>
              </p14:nvContentPartPr>
              <p14:xfrm>
                <a:off x="8429980" y="3632040"/>
                <a:ext cx="20880" cy="360"/>
              </p14:xfrm>
            </p:contentPart>
          </mc:Choice>
          <mc:Fallback>
            <p:pic>
              <p:nvPicPr>
                <p:cNvPr id="194" name="墨迹 193">
                  <a:extLst>
                    <a:ext uri="{FF2B5EF4-FFF2-40B4-BE49-F238E27FC236}">
                      <a16:creationId xmlns:a16="http://schemas.microsoft.com/office/drawing/2014/main" id="{AFD63E43-9D0B-4530-9FF1-C9171C547EE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394340" y="3596040"/>
                  <a:ext cx="92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5" name="墨迹 194">
                  <a:extLst>
                    <a:ext uri="{FF2B5EF4-FFF2-40B4-BE49-F238E27FC236}">
                      <a16:creationId xmlns:a16="http://schemas.microsoft.com/office/drawing/2014/main" id="{21BAD739-E991-4CBC-89DA-358625CF374A}"/>
                    </a:ext>
                  </a:extLst>
                </p14:cNvPr>
                <p14:cNvContentPartPr/>
                <p14:nvPr/>
              </p14:nvContentPartPr>
              <p14:xfrm>
                <a:off x="8424940" y="3632040"/>
                <a:ext cx="3240" cy="360"/>
              </p14:xfrm>
            </p:contentPart>
          </mc:Choice>
          <mc:Fallback>
            <p:pic>
              <p:nvPicPr>
                <p:cNvPr id="195" name="墨迹 194">
                  <a:extLst>
                    <a:ext uri="{FF2B5EF4-FFF2-40B4-BE49-F238E27FC236}">
                      <a16:creationId xmlns:a16="http://schemas.microsoft.com/office/drawing/2014/main" id="{21BAD739-E991-4CBC-89DA-358625CF374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88940" y="3596040"/>
                  <a:ext cx="74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6" name="墨迹 195">
                  <a:extLst>
                    <a:ext uri="{FF2B5EF4-FFF2-40B4-BE49-F238E27FC236}">
                      <a16:creationId xmlns:a16="http://schemas.microsoft.com/office/drawing/2014/main" id="{3DD0DB72-9A46-450A-A997-D78AA0D9D988}"/>
                    </a:ext>
                  </a:extLst>
                </p14:cNvPr>
                <p14:cNvContentPartPr/>
                <p14:nvPr/>
              </p14:nvContentPartPr>
              <p14:xfrm>
                <a:off x="8539420" y="3632040"/>
                <a:ext cx="18000" cy="360"/>
              </p14:xfrm>
            </p:contentPart>
          </mc:Choice>
          <mc:Fallback>
            <p:pic>
              <p:nvPicPr>
                <p:cNvPr id="196" name="墨迹 195">
                  <a:extLst>
                    <a:ext uri="{FF2B5EF4-FFF2-40B4-BE49-F238E27FC236}">
                      <a16:creationId xmlns:a16="http://schemas.microsoft.com/office/drawing/2014/main" id="{3DD0DB72-9A46-450A-A997-D78AA0D9D98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503420" y="3596040"/>
                  <a:ext cx="89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97" name="墨迹 196">
                  <a:extLst>
                    <a:ext uri="{FF2B5EF4-FFF2-40B4-BE49-F238E27FC236}">
                      <a16:creationId xmlns:a16="http://schemas.microsoft.com/office/drawing/2014/main" id="{CC54EAE5-C68B-442D-BA38-17A73D5822DB}"/>
                    </a:ext>
                  </a:extLst>
                </p14:cNvPr>
                <p14:cNvContentPartPr/>
                <p14:nvPr/>
              </p14:nvContentPartPr>
              <p14:xfrm>
                <a:off x="8328460" y="3632040"/>
                <a:ext cx="157680" cy="360"/>
              </p14:xfrm>
            </p:contentPart>
          </mc:Choice>
          <mc:Fallback>
            <p:pic>
              <p:nvPicPr>
                <p:cNvPr id="197" name="墨迹 196">
                  <a:extLst>
                    <a:ext uri="{FF2B5EF4-FFF2-40B4-BE49-F238E27FC236}">
                      <a16:creationId xmlns:a16="http://schemas.microsoft.com/office/drawing/2014/main" id="{CC54EAE5-C68B-442D-BA38-17A73D5822D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92820" y="3596040"/>
                  <a:ext cx="229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98" name="墨迹 197">
                  <a:extLst>
                    <a:ext uri="{FF2B5EF4-FFF2-40B4-BE49-F238E27FC236}">
                      <a16:creationId xmlns:a16="http://schemas.microsoft.com/office/drawing/2014/main" id="{059AD010-5A31-41D4-A4BF-150A8FBF5ACC}"/>
                    </a:ext>
                  </a:extLst>
                </p14:cNvPr>
                <p14:cNvContentPartPr/>
                <p14:nvPr/>
              </p14:nvContentPartPr>
              <p14:xfrm>
                <a:off x="8237740" y="3632040"/>
                <a:ext cx="115200" cy="360"/>
              </p14:xfrm>
            </p:contentPart>
          </mc:Choice>
          <mc:Fallback>
            <p:pic>
              <p:nvPicPr>
                <p:cNvPr id="198" name="墨迹 197">
                  <a:extLst>
                    <a:ext uri="{FF2B5EF4-FFF2-40B4-BE49-F238E27FC236}">
                      <a16:creationId xmlns:a16="http://schemas.microsoft.com/office/drawing/2014/main" id="{059AD010-5A31-41D4-A4BF-150A8FBF5AC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202100" y="3596040"/>
                  <a:ext cx="186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99" name="墨迹 198">
                  <a:extLst>
                    <a:ext uri="{FF2B5EF4-FFF2-40B4-BE49-F238E27FC236}">
                      <a16:creationId xmlns:a16="http://schemas.microsoft.com/office/drawing/2014/main" id="{226A7F11-8F30-4DBE-BF51-B10748FBC0A6}"/>
                    </a:ext>
                  </a:extLst>
                </p14:cNvPr>
                <p14:cNvContentPartPr/>
                <p14:nvPr/>
              </p14:nvContentPartPr>
              <p14:xfrm>
                <a:off x="8526460" y="3632040"/>
                <a:ext cx="25920" cy="360"/>
              </p14:xfrm>
            </p:contentPart>
          </mc:Choice>
          <mc:Fallback>
            <p:pic>
              <p:nvPicPr>
                <p:cNvPr id="199" name="墨迹 198">
                  <a:extLst>
                    <a:ext uri="{FF2B5EF4-FFF2-40B4-BE49-F238E27FC236}">
                      <a16:creationId xmlns:a16="http://schemas.microsoft.com/office/drawing/2014/main" id="{226A7F11-8F30-4DBE-BF51-B10748FBC0A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490820" y="3596040"/>
                  <a:ext cx="97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0" name="墨迹 199">
                  <a:extLst>
                    <a:ext uri="{FF2B5EF4-FFF2-40B4-BE49-F238E27FC236}">
                      <a16:creationId xmlns:a16="http://schemas.microsoft.com/office/drawing/2014/main" id="{3DA2A7A4-814D-440C-A4D1-61DBF48F8045}"/>
                    </a:ext>
                  </a:extLst>
                </p14:cNvPr>
                <p14:cNvContentPartPr/>
                <p14:nvPr/>
              </p14:nvContentPartPr>
              <p14:xfrm>
                <a:off x="8615380" y="3632040"/>
                <a:ext cx="360" cy="360"/>
              </p14:xfrm>
            </p:contentPart>
          </mc:Choice>
          <mc:Fallback>
            <p:pic>
              <p:nvPicPr>
                <p:cNvPr id="200" name="墨迹 199">
                  <a:extLst>
                    <a:ext uri="{FF2B5EF4-FFF2-40B4-BE49-F238E27FC236}">
                      <a16:creationId xmlns:a16="http://schemas.microsoft.com/office/drawing/2014/main" id="{3DA2A7A4-814D-440C-A4D1-61DBF48F80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79740" y="35960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01" name="墨迹 200">
                  <a:extLst>
                    <a:ext uri="{FF2B5EF4-FFF2-40B4-BE49-F238E27FC236}">
                      <a16:creationId xmlns:a16="http://schemas.microsoft.com/office/drawing/2014/main" id="{32A5EAF2-F7E4-4E36-854D-A349823246F6}"/>
                    </a:ext>
                  </a:extLst>
                </p14:cNvPr>
                <p14:cNvContentPartPr/>
                <p14:nvPr/>
              </p14:nvContentPartPr>
              <p14:xfrm>
                <a:off x="8607820" y="3664800"/>
                <a:ext cx="8280" cy="7920"/>
              </p14:xfrm>
            </p:contentPart>
          </mc:Choice>
          <mc:Fallback>
            <p:pic>
              <p:nvPicPr>
                <p:cNvPr id="201" name="墨迹 200">
                  <a:extLst>
                    <a:ext uri="{FF2B5EF4-FFF2-40B4-BE49-F238E27FC236}">
                      <a16:creationId xmlns:a16="http://schemas.microsoft.com/office/drawing/2014/main" id="{32A5EAF2-F7E4-4E36-854D-A349823246F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571820" y="3629160"/>
                  <a:ext cx="799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02" name="墨迹 201">
                  <a:extLst>
                    <a:ext uri="{FF2B5EF4-FFF2-40B4-BE49-F238E27FC236}">
                      <a16:creationId xmlns:a16="http://schemas.microsoft.com/office/drawing/2014/main" id="{51B5EB67-B94B-46D4-9785-92678E2CEE03}"/>
                    </a:ext>
                  </a:extLst>
                </p14:cNvPr>
                <p14:cNvContentPartPr/>
                <p14:nvPr/>
              </p14:nvContentPartPr>
              <p14:xfrm>
                <a:off x="8409460" y="3682800"/>
                <a:ext cx="196200" cy="18360"/>
              </p14:xfrm>
            </p:contentPart>
          </mc:Choice>
          <mc:Fallback>
            <p:pic>
              <p:nvPicPr>
                <p:cNvPr id="202" name="墨迹 201">
                  <a:extLst>
                    <a:ext uri="{FF2B5EF4-FFF2-40B4-BE49-F238E27FC236}">
                      <a16:creationId xmlns:a16="http://schemas.microsoft.com/office/drawing/2014/main" id="{51B5EB67-B94B-46D4-9785-92678E2CEE0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373820" y="3647160"/>
                  <a:ext cx="2678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03" name="墨迹 202">
                  <a:extLst>
                    <a:ext uri="{FF2B5EF4-FFF2-40B4-BE49-F238E27FC236}">
                      <a16:creationId xmlns:a16="http://schemas.microsoft.com/office/drawing/2014/main" id="{E7ACE071-1E96-41B6-B81D-813743A3148F}"/>
                    </a:ext>
                  </a:extLst>
                </p14:cNvPr>
                <p14:cNvContentPartPr/>
                <p14:nvPr/>
              </p14:nvContentPartPr>
              <p14:xfrm>
                <a:off x="8325580" y="3700440"/>
                <a:ext cx="36360" cy="2880"/>
              </p14:xfrm>
            </p:contentPart>
          </mc:Choice>
          <mc:Fallback>
            <p:pic>
              <p:nvPicPr>
                <p:cNvPr id="203" name="墨迹 202">
                  <a:extLst>
                    <a:ext uri="{FF2B5EF4-FFF2-40B4-BE49-F238E27FC236}">
                      <a16:creationId xmlns:a16="http://schemas.microsoft.com/office/drawing/2014/main" id="{E7ACE071-1E96-41B6-B81D-813743A3148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289940" y="3664800"/>
                  <a:ext cx="108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04" name="墨迹 203">
                  <a:extLst>
                    <a:ext uri="{FF2B5EF4-FFF2-40B4-BE49-F238E27FC236}">
                      <a16:creationId xmlns:a16="http://schemas.microsoft.com/office/drawing/2014/main" id="{23841519-D844-44D7-8A86-AECE59EB925D}"/>
                    </a:ext>
                  </a:extLst>
                </p14:cNvPr>
                <p14:cNvContentPartPr/>
                <p14:nvPr/>
              </p14:nvContentPartPr>
              <p14:xfrm>
                <a:off x="8261860" y="3705480"/>
                <a:ext cx="33840" cy="360"/>
              </p14:xfrm>
            </p:contentPart>
          </mc:Choice>
          <mc:Fallback>
            <p:pic>
              <p:nvPicPr>
                <p:cNvPr id="204" name="墨迹 203">
                  <a:extLst>
                    <a:ext uri="{FF2B5EF4-FFF2-40B4-BE49-F238E27FC236}">
                      <a16:creationId xmlns:a16="http://schemas.microsoft.com/office/drawing/2014/main" id="{23841519-D844-44D7-8A86-AECE59EB925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226220" y="3669840"/>
                  <a:ext cx="105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05" name="墨迹 204">
                  <a:extLst>
                    <a:ext uri="{FF2B5EF4-FFF2-40B4-BE49-F238E27FC236}">
                      <a16:creationId xmlns:a16="http://schemas.microsoft.com/office/drawing/2014/main" id="{210F0E0D-2102-4838-996E-B9630F237810}"/>
                    </a:ext>
                  </a:extLst>
                </p14:cNvPr>
                <p14:cNvContentPartPr/>
                <p14:nvPr/>
              </p14:nvContentPartPr>
              <p14:xfrm>
                <a:off x="7466980" y="3959640"/>
                <a:ext cx="3240" cy="360"/>
              </p14:xfrm>
            </p:contentPart>
          </mc:Choice>
          <mc:Fallback>
            <p:pic>
              <p:nvPicPr>
                <p:cNvPr id="205" name="墨迹 204">
                  <a:extLst>
                    <a:ext uri="{FF2B5EF4-FFF2-40B4-BE49-F238E27FC236}">
                      <a16:creationId xmlns:a16="http://schemas.microsoft.com/office/drawing/2014/main" id="{210F0E0D-2102-4838-996E-B9630F23781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430980" y="3924000"/>
                  <a:ext cx="74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06" name="墨迹 205">
                  <a:extLst>
                    <a:ext uri="{FF2B5EF4-FFF2-40B4-BE49-F238E27FC236}">
                      <a16:creationId xmlns:a16="http://schemas.microsoft.com/office/drawing/2014/main" id="{3F754DC5-BA57-4B5C-B261-C0C09745C0F2}"/>
                    </a:ext>
                  </a:extLst>
                </p14:cNvPr>
                <p14:cNvContentPartPr/>
                <p14:nvPr/>
              </p14:nvContentPartPr>
              <p14:xfrm>
                <a:off x="7462300" y="3959640"/>
                <a:ext cx="129240" cy="360"/>
              </p14:xfrm>
            </p:contentPart>
          </mc:Choice>
          <mc:Fallback>
            <p:pic>
              <p:nvPicPr>
                <p:cNvPr id="206" name="墨迹 205">
                  <a:extLst>
                    <a:ext uri="{FF2B5EF4-FFF2-40B4-BE49-F238E27FC236}">
                      <a16:creationId xmlns:a16="http://schemas.microsoft.com/office/drawing/2014/main" id="{3F754DC5-BA57-4B5C-B261-C0C09745C0F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426660" y="3924000"/>
                  <a:ext cx="200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07" name="墨迹 206">
                  <a:extLst>
                    <a:ext uri="{FF2B5EF4-FFF2-40B4-BE49-F238E27FC236}">
                      <a16:creationId xmlns:a16="http://schemas.microsoft.com/office/drawing/2014/main" id="{EC6798EF-4DF9-434D-BB4A-73D718E46F93}"/>
                    </a:ext>
                  </a:extLst>
                </p14:cNvPr>
                <p14:cNvContentPartPr/>
                <p14:nvPr/>
              </p14:nvContentPartPr>
              <p14:xfrm>
                <a:off x="7713580" y="3962160"/>
                <a:ext cx="300240" cy="360"/>
              </p14:xfrm>
            </p:contentPart>
          </mc:Choice>
          <mc:Fallback>
            <p:pic>
              <p:nvPicPr>
                <p:cNvPr id="207" name="墨迹 206">
                  <a:extLst>
                    <a:ext uri="{FF2B5EF4-FFF2-40B4-BE49-F238E27FC236}">
                      <a16:creationId xmlns:a16="http://schemas.microsoft.com/office/drawing/2014/main" id="{EC6798EF-4DF9-434D-BB4A-73D718E46F9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677940" y="3926520"/>
                  <a:ext cx="371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08" name="墨迹 207">
                  <a:extLst>
                    <a:ext uri="{FF2B5EF4-FFF2-40B4-BE49-F238E27FC236}">
                      <a16:creationId xmlns:a16="http://schemas.microsoft.com/office/drawing/2014/main" id="{B86C166E-038A-454A-AF80-B5116AC6898D}"/>
                    </a:ext>
                  </a:extLst>
                </p14:cNvPr>
                <p14:cNvContentPartPr/>
                <p14:nvPr/>
              </p14:nvContentPartPr>
              <p14:xfrm>
                <a:off x="8046580" y="3962160"/>
                <a:ext cx="360" cy="720"/>
              </p14:xfrm>
            </p:contentPart>
          </mc:Choice>
          <mc:Fallback>
            <p:pic>
              <p:nvPicPr>
                <p:cNvPr id="208" name="墨迹 207">
                  <a:extLst>
                    <a:ext uri="{FF2B5EF4-FFF2-40B4-BE49-F238E27FC236}">
                      <a16:creationId xmlns:a16="http://schemas.microsoft.com/office/drawing/2014/main" id="{B86C166E-038A-454A-AF80-B5116AC6898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10580" y="3926520"/>
                  <a:ext cx="72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9" name="墨迹 208">
                  <a:extLst>
                    <a:ext uri="{FF2B5EF4-FFF2-40B4-BE49-F238E27FC236}">
                      <a16:creationId xmlns:a16="http://schemas.microsoft.com/office/drawing/2014/main" id="{F7128EB5-A138-4941-A6AC-14B8DEE39742}"/>
                    </a:ext>
                  </a:extLst>
                </p14:cNvPr>
                <p14:cNvContentPartPr/>
                <p14:nvPr/>
              </p14:nvContentPartPr>
              <p14:xfrm>
                <a:off x="7740220" y="3967200"/>
                <a:ext cx="172080" cy="360"/>
              </p14:xfrm>
            </p:contentPart>
          </mc:Choice>
          <mc:Fallback>
            <p:pic>
              <p:nvPicPr>
                <p:cNvPr id="209" name="墨迹 208">
                  <a:extLst>
                    <a:ext uri="{FF2B5EF4-FFF2-40B4-BE49-F238E27FC236}">
                      <a16:creationId xmlns:a16="http://schemas.microsoft.com/office/drawing/2014/main" id="{F7128EB5-A138-4941-A6AC-14B8DEE3974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704220" y="3931560"/>
                  <a:ext cx="243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10" name="墨迹 209">
                  <a:extLst>
                    <a:ext uri="{FF2B5EF4-FFF2-40B4-BE49-F238E27FC236}">
                      <a16:creationId xmlns:a16="http://schemas.microsoft.com/office/drawing/2014/main" id="{D4D9E3F0-1C83-416F-843A-F40772D084CB}"/>
                    </a:ext>
                  </a:extLst>
                </p14:cNvPr>
                <p14:cNvContentPartPr/>
                <p14:nvPr/>
              </p14:nvContentPartPr>
              <p14:xfrm>
                <a:off x="7589740" y="3967200"/>
                <a:ext cx="417960" cy="360"/>
              </p14:xfrm>
            </p:contentPart>
          </mc:Choice>
          <mc:Fallback>
            <p:pic>
              <p:nvPicPr>
                <p:cNvPr id="210" name="墨迹 209">
                  <a:extLst>
                    <a:ext uri="{FF2B5EF4-FFF2-40B4-BE49-F238E27FC236}">
                      <a16:creationId xmlns:a16="http://schemas.microsoft.com/office/drawing/2014/main" id="{D4D9E3F0-1C83-416F-843A-F40772D084C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553740" y="3931560"/>
                  <a:ext cx="489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15" name="墨迹 214">
                  <a:extLst>
                    <a:ext uri="{FF2B5EF4-FFF2-40B4-BE49-F238E27FC236}">
                      <a16:creationId xmlns:a16="http://schemas.microsoft.com/office/drawing/2014/main" id="{0AAC3947-7DA0-4818-8AB9-548BFE2DA1AF}"/>
                    </a:ext>
                  </a:extLst>
                </p14:cNvPr>
                <p14:cNvContentPartPr/>
                <p14:nvPr/>
              </p14:nvContentPartPr>
              <p14:xfrm>
                <a:off x="7375480" y="3404340"/>
                <a:ext cx="229680" cy="545400"/>
              </p14:xfrm>
            </p:contentPart>
          </mc:Choice>
          <mc:Fallback>
            <p:pic>
              <p:nvPicPr>
                <p:cNvPr id="215" name="墨迹 214">
                  <a:extLst>
                    <a:ext uri="{FF2B5EF4-FFF2-40B4-BE49-F238E27FC236}">
                      <a16:creationId xmlns:a16="http://schemas.microsoft.com/office/drawing/2014/main" id="{0AAC3947-7DA0-4818-8AB9-548BFE2DA1A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339480" y="3368340"/>
                  <a:ext cx="30132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16" name="墨迹 215">
                  <a:extLst>
                    <a:ext uri="{FF2B5EF4-FFF2-40B4-BE49-F238E27FC236}">
                      <a16:creationId xmlns:a16="http://schemas.microsoft.com/office/drawing/2014/main" id="{D96DB973-98C4-4F8C-898C-25F64483B40E}"/>
                    </a:ext>
                  </a:extLst>
                </p14:cNvPr>
                <p14:cNvContentPartPr/>
                <p14:nvPr/>
              </p14:nvContentPartPr>
              <p14:xfrm>
                <a:off x="8091160" y="3593340"/>
                <a:ext cx="141120" cy="147960"/>
              </p14:xfrm>
            </p:contentPart>
          </mc:Choice>
          <mc:Fallback>
            <p:pic>
              <p:nvPicPr>
                <p:cNvPr id="216" name="墨迹 215">
                  <a:extLst>
                    <a:ext uri="{FF2B5EF4-FFF2-40B4-BE49-F238E27FC236}">
                      <a16:creationId xmlns:a16="http://schemas.microsoft.com/office/drawing/2014/main" id="{D96DB973-98C4-4F8C-898C-25F64483B40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055160" y="3557700"/>
                  <a:ext cx="2127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17" name="墨迹 216">
                  <a:extLst>
                    <a:ext uri="{FF2B5EF4-FFF2-40B4-BE49-F238E27FC236}">
                      <a16:creationId xmlns:a16="http://schemas.microsoft.com/office/drawing/2014/main" id="{47340517-6464-4619-B0E7-5A67995CF63E}"/>
                    </a:ext>
                  </a:extLst>
                </p14:cNvPr>
                <p14:cNvContentPartPr/>
                <p14:nvPr/>
              </p14:nvContentPartPr>
              <p14:xfrm>
                <a:off x="8989000" y="3613860"/>
                <a:ext cx="234360" cy="434160"/>
              </p14:xfrm>
            </p:contentPart>
          </mc:Choice>
          <mc:Fallback>
            <p:pic>
              <p:nvPicPr>
                <p:cNvPr id="217" name="墨迹 216">
                  <a:extLst>
                    <a:ext uri="{FF2B5EF4-FFF2-40B4-BE49-F238E27FC236}">
                      <a16:creationId xmlns:a16="http://schemas.microsoft.com/office/drawing/2014/main" id="{47340517-6464-4619-B0E7-5A67995CF63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953000" y="3578220"/>
                  <a:ext cx="306000" cy="5058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20" name="图片 219">
            <a:extLst>
              <a:ext uri="{FF2B5EF4-FFF2-40B4-BE49-F238E27FC236}">
                <a16:creationId xmlns:a16="http://schemas.microsoft.com/office/drawing/2014/main" id="{1B1F057E-2E24-4B96-92BC-B961995808F9}"/>
              </a:ext>
            </a:extLst>
          </p:cNvPr>
          <p:cNvPicPr>
            <a:picLocks noChangeAspect="1"/>
          </p:cNvPicPr>
          <p:nvPr/>
        </p:nvPicPr>
        <p:blipFill>
          <a:blip r:embed="rId3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964" y="4860672"/>
            <a:ext cx="6287396" cy="178842"/>
          </a:xfrm>
          <a:prstGeom prst="rect">
            <a:avLst/>
          </a:prstGeom>
        </p:spPr>
      </p:pic>
      <p:sp>
        <p:nvSpPr>
          <p:cNvPr id="221" name="文本框 220">
            <a:extLst>
              <a:ext uri="{FF2B5EF4-FFF2-40B4-BE49-F238E27FC236}">
                <a16:creationId xmlns:a16="http://schemas.microsoft.com/office/drawing/2014/main" id="{CAA96BF9-3186-4A12-A35E-BC4AD131B4CD}"/>
              </a:ext>
            </a:extLst>
          </p:cNvPr>
          <p:cNvSpPr txBox="1"/>
          <p:nvPr/>
        </p:nvSpPr>
        <p:spPr>
          <a:xfrm>
            <a:off x="5017858" y="402085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HGHT1_CNKI" panose="02000500000000000000" pitchFamily="2" charset="-122"/>
                <a:cs typeface="Times New Roman" panose="02020603050405020304" pitchFamily="18" charset="0"/>
              </a:rPr>
              <a:t>volatility</a:t>
            </a:r>
            <a:endParaRPr lang="zh-CN" altLang="en-US" sz="1400" dirty="0">
              <a:solidFill>
                <a:srgbClr val="FFFFFF"/>
              </a:solidFill>
              <a:latin typeface="Times New Roman" panose="02020603050405020304" pitchFamily="18" charset="0"/>
              <a:ea typeface="HGHT1_CNKI" panose="020005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63420BE5-94D6-4CDB-90FC-FF701AC7FBB3}"/>
              </a:ext>
            </a:extLst>
          </p:cNvPr>
          <p:cNvSpPr txBox="1"/>
          <p:nvPr/>
        </p:nvSpPr>
        <p:spPr>
          <a:xfrm>
            <a:off x="7414322" y="27521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zh-CN" altLang="en-US" sz="1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23" name="墨迹 222">
                <a:extLst>
                  <a:ext uri="{FF2B5EF4-FFF2-40B4-BE49-F238E27FC236}">
                    <a16:creationId xmlns:a16="http://schemas.microsoft.com/office/drawing/2014/main" id="{68CAFACF-B475-40A1-A452-F86448659D25}"/>
                  </a:ext>
                </a:extLst>
              </p14:cNvPr>
              <p14:cNvContentPartPr/>
              <p14:nvPr/>
            </p14:nvContentPartPr>
            <p14:xfrm>
              <a:off x="3736344" y="4669200"/>
              <a:ext cx="360" cy="360"/>
            </p14:xfrm>
          </p:contentPart>
        </mc:Choice>
        <mc:Fallback>
          <p:pic>
            <p:nvPicPr>
              <p:cNvPr id="223" name="墨迹 222">
                <a:extLst>
                  <a:ext uri="{FF2B5EF4-FFF2-40B4-BE49-F238E27FC236}">
                    <a16:creationId xmlns:a16="http://schemas.microsoft.com/office/drawing/2014/main" id="{68CAFACF-B475-40A1-A452-F86448659D25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3732024" y="466488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42" name="墨迹 241">
                <a:extLst>
                  <a:ext uri="{FF2B5EF4-FFF2-40B4-BE49-F238E27FC236}">
                    <a16:creationId xmlns:a16="http://schemas.microsoft.com/office/drawing/2014/main" id="{5C4AE25C-E2AA-49B6-AE0D-EA0BF3048C9F}"/>
                  </a:ext>
                </a:extLst>
              </p14:cNvPr>
              <p14:cNvContentPartPr/>
              <p14:nvPr/>
            </p14:nvContentPartPr>
            <p14:xfrm>
              <a:off x="5951085" y="5006310"/>
              <a:ext cx="360" cy="360"/>
            </p14:xfrm>
          </p:contentPart>
        </mc:Choice>
        <mc:Fallback>
          <p:pic>
            <p:nvPicPr>
              <p:cNvPr id="242" name="墨迹 241">
                <a:extLst>
                  <a:ext uri="{FF2B5EF4-FFF2-40B4-BE49-F238E27FC236}">
                    <a16:creationId xmlns:a16="http://schemas.microsoft.com/office/drawing/2014/main" id="{5C4AE25C-E2AA-49B6-AE0D-EA0BF3048C9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942085" y="49973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8D647D36-233C-4F2D-9D38-D7A0989889FF}"/>
              </a:ext>
            </a:extLst>
          </p:cNvPr>
          <p:cNvGrpSpPr/>
          <p:nvPr/>
        </p:nvGrpSpPr>
        <p:grpSpPr>
          <a:xfrm>
            <a:off x="3029304" y="4797360"/>
            <a:ext cx="260961" cy="63510"/>
            <a:chOff x="3029304" y="4797360"/>
            <a:chExt cx="260961" cy="6351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4" name="墨迹 223">
                  <a:extLst>
                    <a:ext uri="{FF2B5EF4-FFF2-40B4-BE49-F238E27FC236}">
                      <a16:creationId xmlns:a16="http://schemas.microsoft.com/office/drawing/2014/main" id="{62F487F9-9467-40A8-A87E-F037A5584417}"/>
                    </a:ext>
                  </a:extLst>
                </p14:cNvPr>
                <p14:cNvContentPartPr/>
                <p14:nvPr/>
              </p14:nvContentPartPr>
              <p14:xfrm>
                <a:off x="3181584" y="4797360"/>
                <a:ext cx="360" cy="360"/>
              </p14:xfrm>
            </p:contentPart>
          </mc:Choice>
          <mc:Fallback>
            <p:pic>
              <p:nvPicPr>
                <p:cNvPr id="224" name="墨迹 223">
                  <a:extLst>
                    <a:ext uri="{FF2B5EF4-FFF2-40B4-BE49-F238E27FC236}">
                      <a16:creationId xmlns:a16="http://schemas.microsoft.com/office/drawing/2014/main" id="{62F487F9-9467-40A8-A87E-F037A558441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177264" y="47930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25" name="墨迹 224">
                  <a:extLst>
                    <a:ext uri="{FF2B5EF4-FFF2-40B4-BE49-F238E27FC236}">
                      <a16:creationId xmlns:a16="http://schemas.microsoft.com/office/drawing/2014/main" id="{F1A29665-0D66-4B16-BD87-FC85FEA0D9B4}"/>
                    </a:ext>
                  </a:extLst>
                </p14:cNvPr>
                <p14:cNvContentPartPr/>
                <p14:nvPr/>
              </p14:nvContentPartPr>
              <p14:xfrm>
                <a:off x="3145224" y="4803480"/>
                <a:ext cx="360" cy="360"/>
              </p14:xfrm>
            </p:contentPart>
          </mc:Choice>
          <mc:Fallback>
            <p:pic>
              <p:nvPicPr>
                <p:cNvPr id="225" name="墨迹 224">
                  <a:extLst>
                    <a:ext uri="{FF2B5EF4-FFF2-40B4-BE49-F238E27FC236}">
                      <a16:creationId xmlns:a16="http://schemas.microsoft.com/office/drawing/2014/main" id="{F1A29665-0D66-4B16-BD87-FC85FEA0D9B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140904" y="479916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6" name="墨迹 225">
                  <a:extLst>
                    <a:ext uri="{FF2B5EF4-FFF2-40B4-BE49-F238E27FC236}">
                      <a16:creationId xmlns:a16="http://schemas.microsoft.com/office/drawing/2014/main" id="{D8C68E9B-FD0D-469B-BBBD-D6168C6ACD28}"/>
                    </a:ext>
                  </a:extLst>
                </p14:cNvPr>
                <p14:cNvContentPartPr/>
                <p14:nvPr/>
              </p14:nvContentPartPr>
              <p14:xfrm>
                <a:off x="3121104" y="4834080"/>
                <a:ext cx="360" cy="360"/>
              </p14:xfrm>
            </p:contentPart>
          </mc:Choice>
          <mc:Fallback>
            <p:pic>
              <p:nvPicPr>
                <p:cNvPr id="226" name="墨迹 225">
                  <a:extLst>
                    <a:ext uri="{FF2B5EF4-FFF2-40B4-BE49-F238E27FC236}">
                      <a16:creationId xmlns:a16="http://schemas.microsoft.com/office/drawing/2014/main" id="{D8C68E9B-FD0D-469B-BBBD-D6168C6ACD2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116784" y="48294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27" name="墨迹 226">
                  <a:extLst>
                    <a:ext uri="{FF2B5EF4-FFF2-40B4-BE49-F238E27FC236}">
                      <a16:creationId xmlns:a16="http://schemas.microsoft.com/office/drawing/2014/main" id="{10228AD2-B584-48B4-AA0E-C3B05F12CE94}"/>
                    </a:ext>
                  </a:extLst>
                </p14:cNvPr>
                <p14:cNvContentPartPr/>
                <p14:nvPr/>
              </p14:nvContentPartPr>
              <p14:xfrm>
                <a:off x="3113544" y="4834080"/>
                <a:ext cx="1440" cy="360"/>
              </p14:xfrm>
            </p:contentPart>
          </mc:Choice>
          <mc:Fallback>
            <p:pic>
              <p:nvPicPr>
                <p:cNvPr id="227" name="墨迹 226">
                  <a:extLst>
                    <a:ext uri="{FF2B5EF4-FFF2-40B4-BE49-F238E27FC236}">
                      <a16:creationId xmlns:a16="http://schemas.microsoft.com/office/drawing/2014/main" id="{10228AD2-B584-48B4-AA0E-C3B05F12CE9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109224" y="4829400"/>
                  <a:ext cx="10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28" name="墨迹 227">
                  <a:extLst>
                    <a:ext uri="{FF2B5EF4-FFF2-40B4-BE49-F238E27FC236}">
                      <a16:creationId xmlns:a16="http://schemas.microsoft.com/office/drawing/2014/main" id="{D363BB19-46C2-488F-97AE-827C20B84AD5}"/>
                    </a:ext>
                  </a:extLst>
                </p14:cNvPr>
                <p14:cNvContentPartPr/>
                <p14:nvPr/>
              </p14:nvContentPartPr>
              <p14:xfrm>
                <a:off x="3108504" y="4834080"/>
                <a:ext cx="360" cy="360"/>
              </p14:xfrm>
            </p:contentPart>
          </mc:Choice>
          <mc:Fallback>
            <p:pic>
              <p:nvPicPr>
                <p:cNvPr id="228" name="墨迹 227">
                  <a:extLst>
                    <a:ext uri="{FF2B5EF4-FFF2-40B4-BE49-F238E27FC236}">
                      <a16:creationId xmlns:a16="http://schemas.microsoft.com/office/drawing/2014/main" id="{D363BB19-46C2-488F-97AE-827C20B84AD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104184" y="48294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29" name="墨迹 228">
                  <a:extLst>
                    <a:ext uri="{FF2B5EF4-FFF2-40B4-BE49-F238E27FC236}">
                      <a16:creationId xmlns:a16="http://schemas.microsoft.com/office/drawing/2014/main" id="{0D9F2163-C12E-4D5F-864E-28A3FD7317A9}"/>
                    </a:ext>
                  </a:extLst>
                </p14:cNvPr>
                <p14:cNvContentPartPr/>
                <p14:nvPr/>
              </p14:nvContentPartPr>
              <p14:xfrm>
                <a:off x="3059904" y="4845960"/>
                <a:ext cx="12600" cy="360"/>
              </p14:xfrm>
            </p:contentPart>
          </mc:Choice>
          <mc:Fallback>
            <p:pic>
              <p:nvPicPr>
                <p:cNvPr id="229" name="墨迹 228">
                  <a:extLst>
                    <a:ext uri="{FF2B5EF4-FFF2-40B4-BE49-F238E27FC236}">
                      <a16:creationId xmlns:a16="http://schemas.microsoft.com/office/drawing/2014/main" id="{0D9F2163-C12E-4D5F-864E-28A3FD7317A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055584" y="4841640"/>
                  <a:ext cx="21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30" name="墨迹 229">
                  <a:extLst>
                    <a:ext uri="{FF2B5EF4-FFF2-40B4-BE49-F238E27FC236}">
                      <a16:creationId xmlns:a16="http://schemas.microsoft.com/office/drawing/2014/main" id="{C0432172-2C0C-45C1-B0DF-702BB9B75A30}"/>
                    </a:ext>
                  </a:extLst>
                </p14:cNvPr>
                <p14:cNvContentPartPr/>
                <p14:nvPr/>
              </p14:nvContentPartPr>
              <p14:xfrm>
                <a:off x="3035424" y="4845960"/>
                <a:ext cx="360" cy="360"/>
              </p14:xfrm>
            </p:contentPart>
          </mc:Choice>
          <mc:Fallback>
            <p:pic>
              <p:nvPicPr>
                <p:cNvPr id="230" name="墨迹 229">
                  <a:extLst>
                    <a:ext uri="{FF2B5EF4-FFF2-40B4-BE49-F238E27FC236}">
                      <a16:creationId xmlns:a16="http://schemas.microsoft.com/office/drawing/2014/main" id="{C0432172-2C0C-45C1-B0DF-702BB9B75A3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031104" y="48416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31" name="墨迹 230">
                  <a:extLst>
                    <a:ext uri="{FF2B5EF4-FFF2-40B4-BE49-F238E27FC236}">
                      <a16:creationId xmlns:a16="http://schemas.microsoft.com/office/drawing/2014/main" id="{666B4783-758B-4502-8BB5-DE826E7008F6}"/>
                    </a:ext>
                  </a:extLst>
                </p14:cNvPr>
                <p14:cNvContentPartPr/>
                <p14:nvPr/>
              </p14:nvContentPartPr>
              <p14:xfrm>
                <a:off x="3034344" y="4845960"/>
                <a:ext cx="1440" cy="360"/>
              </p14:xfrm>
            </p:contentPart>
          </mc:Choice>
          <mc:Fallback>
            <p:pic>
              <p:nvPicPr>
                <p:cNvPr id="231" name="墨迹 230">
                  <a:extLst>
                    <a:ext uri="{FF2B5EF4-FFF2-40B4-BE49-F238E27FC236}">
                      <a16:creationId xmlns:a16="http://schemas.microsoft.com/office/drawing/2014/main" id="{666B4783-758B-4502-8BB5-DE826E7008F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030024" y="4841640"/>
                  <a:ext cx="10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32" name="墨迹 231">
                  <a:extLst>
                    <a:ext uri="{FF2B5EF4-FFF2-40B4-BE49-F238E27FC236}">
                      <a16:creationId xmlns:a16="http://schemas.microsoft.com/office/drawing/2014/main" id="{3F623858-6ACD-466C-8CF7-F36AEDECD254}"/>
                    </a:ext>
                  </a:extLst>
                </p14:cNvPr>
                <p14:cNvContentPartPr/>
                <p14:nvPr/>
              </p14:nvContentPartPr>
              <p14:xfrm>
                <a:off x="3029304" y="4845960"/>
                <a:ext cx="1440" cy="2880"/>
              </p14:xfrm>
            </p:contentPart>
          </mc:Choice>
          <mc:Fallback>
            <p:pic>
              <p:nvPicPr>
                <p:cNvPr id="232" name="墨迹 231">
                  <a:extLst>
                    <a:ext uri="{FF2B5EF4-FFF2-40B4-BE49-F238E27FC236}">
                      <a16:creationId xmlns:a16="http://schemas.microsoft.com/office/drawing/2014/main" id="{3F623858-6ACD-466C-8CF7-F36AEDECD25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024984" y="4841640"/>
                  <a:ext cx="100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33" name="墨迹 232">
                  <a:extLst>
                    <a:ext uri="{FF2B5EF4-FFF2-40B4-BE49-F238E27FC236}">
                      <a16:creationId xmlns:a16="http://schemas.microsoft.com/office/drawing/2014/main" id="{BB84369C-86A7-4E92-A844-AFD38061E587}"/>
                    </a:ext>
                  </a:extLst>
                </p14:cNvPr>
                <p14:cNvContentPartPr/>
                <p14:nvPr/>
              </p14:nvContentPartPr>
              <p14:xfrm>
                <a:off x="3072144" y="4852080"/>
                <a:ext cx="360" cy="360"/>
              </p14:xfrm>
            </p:contentPart>
          </mc:Choice>
          <mc:Fallback>
            <p:pic>
              <p:nvPicPr>
                <p:cNvPr id="233" name="墨迹 232">
                  <a:extLst>
                    <a:ext uri="{FF2B5EF4-FFF2-40B4-BE49-F238E27FC236}">
                      <a16:creationId xmlns:a16="http://schemas.microsoft.com/office/drawing/2014/main" id="{BB84369C-86A7-4E92-A844-AFD38061E58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067824" y="484776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34" name="墨迹 233">
                  <a:extLst>
                    <a:ext uri="{FF2B5EF4-FFF2-40B4-BE49-F238E27FC236}">
                      <a16:creationId xmlns:a16="http://schemas.microsoft.com/office/drawing/2014/main" id="{15D908A7-EC92-4210-8AFD-9CE8CB8682C5}"/>
                    </a:ext>
                  </a:extLst>
                </p14:cNvPr>
                <p14:cNvContentPartPr/>
                <p14:nvPr/>
              </p14:nvContentPartPr>
              <p14:xfrm>
                <a:off x="3077904" y="4852080"/>
                <a:ext cx="29160" cy="360"/>
              </p14:xfrm>
            </p:contentPart>
          </mc:Choice>
          <mc:Fallback>
            <p:pic>
              <p:nvPicPr>
                <p:cNvPr id="234" name="墨迹 233">
                  <a:extLst>
                    <a:ext uri="{FF2B5EF4-FFF2-40B4-BE49-F238E27FC236}">
                      <a16:creationId xmlns:a16="http://schemas.microsoft.com/office/drawing/2014/main" id="{15D908A7-EC92-4210-8AFD-9CE8CB8682C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073584" y="4847760"/>
                  <a:ext cx="37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35" name="墨迹 234">
                  <a:extLst>
                    <a:ext uri="{FF2B5EF4-FFF2-40B4-BE49-F238E27FC236}">
                      <a16:creationId xmlns:a16="http://schemas.microsoft.com/office/drawing/2014/main" id="{B5D015D2-03B2-4E14-B677-0A69E88BACF5}"/>
                    </a:ext>
                  </a:extLst>
                </p14:cNvPr>
                <p14:cNvContentPartPr/>
                <p14:nvPr/>
              </p14:nvContentPartPr>
              <p14:xfrm>
                <a:off x="3054504" y="4852080"/>
                <a:ext cx="66960" cy="360"/>
              </p14:xfrm>
            </p:contentPart>
          </mc:Choice>
          <mc:Fallback>
            <p:pic>
              <p:nvPicPr>
                <p:cNvPr id="235" name="墨迹 234">
                  <a:extLst>
                    <a:ext uri="{FF2B5EF4-FFF2-40B4-BE49-F238E27FC236}">
                      <a16:creationId xmlns:a16="http://schemas.microsoft.com/office/drawing/2014/main" id="{B5D015D2-03B2-4E14-B677-0A69E88BACF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050184" y="4847760"/>
                  <a:ext cx="75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37" name="墨迹 236">
                  <a:extLst>
                    <a:ext uri="{FF2B5EF4-FFF2-40B4-BE49-F238E27FC236}">
                      <a16:creationId xmlns:a16="http://schemas.microsoft.com/office/drawing/2014/main" id="{71EFFBD4-FDBC-42CD-85DA-AC45E09075B4}"/>
                    </a:ext>
                  </a:extLst>
                </p14:cNvPr>
                <p14:cNvContentPartPr/>
                <p14:nvPr/>
              </p14:nvContentPartPr>
              <p14:xfrm>
                <a:off x="3194544" y="4809600"/>
                <a:ext cx="12240" cy="10440"/>
              </p14:xfrm>
            </p:contentPart>
          </mc:Choice>
          <mc:Fallback>
            <p:pic>
              <p:nvPicPr>
                <p:cNvPr id="237" name="墨迹 236">
                  <a:extLst>
                    <a:ext uri="{FF2B5EF4-FFF2-40B4-BE49-F238E27FC236}">
                      <a16:creationId xmlns:a16="http://schemas.microsoft.com/office/drawing/2014/main" id="{71EFFBD4-FDBC-42CD-85DA-AC45E09075B4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185544" y="4800600"/>
                  <a:ext cx="29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38" name="墨迹 237">
                  <a:extLst>
                    <a:ext uri="{FF2B5EF4-FFF2-40B4-BE49-F238E27FC236}">
                      <a16:creationId xmlns:a16="http://schemas.microsoft.com/office/drawing/2014/main" id="{497C151E-99BE-4D67-8B9D-B22180B2969C}"/>
                    </a:ext>
                  </a:extLst>
                </p14:cNvPr>
                <p14:cNvContentPartPr/>
                <p14:nvPr/>
              </p14:nvContentPartPr>
              <p14:xfrm>
                <a:off x="3151344" y="4839840"/>
                <a:ext cx="360" cy="1440"/>
              </p14:xfrm>
            </p:contentPart>
          </mc:Choice>
          <mc:Fallback>
            <p:pic>
              <p:nvPicPr>
                <p:cNvPr id="238" name="墨迹 237">
                  <a:extLst>
                    <a:ext uri="{FF2B5EF4-FFF2-40B4-BE49-F238E27FC236}">
                      <a16:creationId xmlns:a16="http://schemas.microsoft.com/office/drawing/2014/main" id="{497C151E-99BE-4D67-8B9D-B22180B2969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142344" y="4831200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39" name="墨迹 238">
                  <a:extLst>
                    <a:ext uri="{FF2B5EF4-FFF2-40B4-BE49-F238E27FC236}">
                      <a16:creationId xmlns:a16="http://schemas.microsoft.com/office/drawing/2014/main" id="{C8408C96-3E2C-43C5-90F8-599EC7525CE7}"/>
                    </a:ext>
                  </a:extLst>
                </p14:cNvPr>
                <p14:cNvContentPartPr/>
                <p14:nvPr/>
              </p14:nvContentPartPr>
              <p14:xfrm>
                <a:off x="3077904" y="4858200"/>
                <a:ext cx="61560" cy="360"/>
              </p14:xfrm>
            </p:contentPart>
          </mc:Choice>
          <mc:Fallback>
            <p:pic>
              <p:nvPicPr>
                <p:cNvPr id="239" name="墨迹 238">
                  <a:extLst>
                    <a:ext uri="{FF2B5EF4-FFF2-40B4-BE49-F238E27FC236}">
                      <a16:creationId xmlns:a16="http://schemas.microsoft.com/office/drawing/2014/main" id="{C8408C96-3E2C-43C5-90F8-599EC7525CE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69264" y="4849200"/>
                  <a:ext cx="79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40" name="墨迹 239">
                  <a:extLst>
                    <a:ext uri="{FF2B5EF4-FFF2-40B4-BE49-F238E27FC236}">
                      <a16:creationId xmlns:a16="http://schemas.microsoft.com/office/drawing/2014/main" id="{5732CF38-6A58-4918-B715-4BDCF5A1AD0F}"/>
                    </a:ext>
                  </a:extLst>
                </p14:cNvPr>
                <p14:cNvContentPartPr/>
                <p14:nvPr/>
              </p14:nvContentPartPr>
              <p14:xfrm>
                <a:off x="3077904" y="4858200"/>
                <a:ext cx="360" cy="360"/>
              </p14:xfrm>
            </p:contentPart>
          </mc:Choice>
          <mc:Fallback>
            <p:pic>
              <p:nvPicPr>
                <p:cNvPr id="240" name="墨迹 239">
                  <a:extLst>
                    <a:ext uri="{FF2B5EF4-FFF2-40B4-BE49-F238E27FC236}">
                      <a16:creationId xmlns:a16="http://schemas.microsoft.com/office/drawing/2014/main" id="{5732CF38-6A58-4918-B715-4BDCF5A1AD0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069264" y="4849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43" name="墨迹 242">
                  <a:extLst>
                    <a:ext uri="{FF2B5EF4-FFF2-40B4-BE49-F238E27FC236}">
                      <a16:creationId xmlns:a16="http://schemas.microsoft.com/office/drawing/2014/main" id="{A2635FEC-FD6E-49B6-A8BD-506F64F991AD}"/>
                    </a:ext>
                  </a:extLst>
                </p14:cNvPr>
                <p14:cNvContentPartPr/>
                <p14:nvPr/>
              </p14:nvContentPartPr>
              <p14:xfrm>
                <a:off x="3179385" y="4840350"/>
                <a:ext cx="360" cy="360"/>
              </p14:xfrm>
            </p:contentPart>
          </mc:Choice>
          <mc:Fallback>
            <p:pic>
              <p:nvPicPr>
                <p:cNvPr id="243" name="墨迹 242">
                  <a:extLst>
                    <a:ext uri="{FF2B5EF4-FFF2-40B4-BE49-F238E27FC236}">
                      <a16:creationId xmlns:a16="http://schemas.microsoft.com/office/drawing/2014/main" id="{A2635FEC-FD6E-49B6-A8BD-506F64F991A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170385" y="48313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44" name="墨迹 243">
                  <a:extLst>
                    <a:ext uri="{FF2B5EF4-FFF2-40B4-BE49-F238E27FC236}">
                      <a16:creationId xmlns:a16="http://schemas.microsoft.com/office/drawing/2014/main" id="{E6176C73-65FA-4B0F-B3B3-C705D3867C15}"/>
                    </a:ext>
                  </a:extLst>
                </p14:cNvPr>
                <p14:cNvContentPartPr/>
                <p14:nvPr/>
              </p14:nvContentPartPr>
              <p14:xfrm>
                <a:off x="3150945" y="4840350"/>
                <a:ext cx="5760" cy="360"/>
              </p14:xfrm>
            </p:contentPart>
          </mc:Choice>
          <mc:Fallback>
            <p:pic>
              <p:nvPicPr>
                <p:cNvPr id="244" name="墨迹 243">
                  <a:extLst>
                    <a:ext uri="{FF2B5EF4-FFF2-40B4-BE49-F238E27FC236}">
                      <a16:creationId xmlns:a16="http://schemas.microsoft.com/office/drawing/2014/main" id="{E6176C73-65FA-4B0F-B3B3-C705D3867C1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141945" y="4831350"/>
                  <a:ext cx="23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45" name="墨迹 244">
                  <a:extLst>
                    <a:ext uri="{FF2B5EF4-FFF2-40B4-BE49-F238E27FC236}">
                      <a16:creationId xmlns:a16="http://schemas.microsoft.com/office/drawing/2014/main" id="{FF872C66-921F-49D1-88C8-9988A3B5C1B9}"/>
                    </a:ext>
                  </a:extLst>
                </p14:cNvPr>
                <p14:cNvContentPartPr/>
                <p14:nvPr/>
              </p14:nvContentPartPr>
              <p14:xfrm>
                <a:off x="3106665" y="4840350"/>
                <a:ext cx="27000" cy="360"/>
              </p14:xfrm>
            </p:contentPart>
          </mc:Choice>
          <mc:Fallback>
            <p:pic>
              <p:nvPicPr>
                <p:cNvPr id="245" name="墨迹 244">
                  <a:extLst>
                    <a:ext uri="{FF2B5EF4-FFF2-40B4-BE49-F238E27FC236}">
                      <a16:creationId xmlns:a16="http://schemas.microsoft.com/office/drawing/2014/main" id="{FF872C66-921F-49D1-88C8-9988A3B5C1B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098025" y="4831350"/>
                  <a:ext cx="44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46" name="墨迹 245">
                  <a:extLst>
                    <a:ext uri="{FF2B5EF4-FFF2-40B4-BE49-F238E27FC236}">
                      <a16:creationId xmlns:a16="http://schemas.microsoft.com/office/drawing/2014/main" id="{C70E4132-C5A8-4212-9DC5-49791237400F}"/>
                    </a:ext>
                  </a:extLst>
                </p14:cNvPr>
                <p14:cNvContentPartPr/>
                <p14:nvPr/>
              </p14:nvContentPartPr>
              <p14:xfrm>
                <a:off x="3064905" y="4847910"/>
                <a:ext cx="23400" cy="2160"/>
              </p14:xfrm>
            </p:contentPart>
          </mc:Choice>
          <mc:Fallback>
            <p:pic>
              <p:nvPicPr>
                <p:cNvPr id="246" name="墨迹 245">
                  <a:extLst>
                    <a:ext uri="{FF2B5EF4-FFF2-40B4-BE49-F238E27FC236}">
                      <a16:creationId xmlns:a16="http://schemas.microsoft.com/office/drawing/2014/main" id="{C70E4132-C5A8-4212-9DC5-49791237400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056265" y="4839270"/>
                  <a:ext cx="410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47" name="墨迹 246">
                  <a:extLst>
                    <a:ext uri="{FF2B5EF4-FFF2-40B4-BE49-F238E27FC236}">
                      <a16:creationId xmlns:a16="http://schemas.microsoft.com/office/drawing/2014/main" id="{9F47D9B9-358F-497B-AA05-6EB7BEF0D0B2}"/>
                    </a:ext>
                  </a:extLst>
                </p14:cNvPr>
                <p14:cNvContentPartPr/>
                <p14:nvPr/>
              </p14:nvContentPartPr>
              <p14:xfrm>
                <a:off x="3055545" y="4851870"/>
                <a:ext cx="360" cy="360"/>
              </p14:xfrm>
            </p:contentPart>
          </mc:Choice>
          <mc:Fallback>
            <p:pic>
              <p:nvPicPr>
                <p:cNvPr id="247" name="墨迹 246">
                  <a:extLst>
                    <a:ext uri="{FF2B5EF4-FFF2-40B4-BE49-F238E27FC236}">
                      <a16:creationId xmlns:a16="http://schemas.microsoft.com/office/drawing/2014/main" id="{9F47D9B9-358F-497B-AA05-6EB7BEF0D0B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046545" y="48428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48" name="墨迹 247">
                  <a:extLst>
                    <a:ext uri="{FF2B5EF4-FFF2-40B4-BE49-F238E27FC236}">
                      <a16:creationId xmlns:a16="http://schemas.microsoft.com/office/drawing/2014/main" id="{E4274B31-18FF-48E5-A522-9178E8A40FD5}"/>
                    </a:ext>
                  </a:extLst>
                </p14:cNvPr>
                <p14:cNvContentPartPr/>
                <p14:nvPr/>
              </p14:nvContentPartPr>
              <p14:xfrm>
                <a:off x="3053385" y="4855470"/>
                <a:ext cx="360" cy="360"/>
              </p14:xfrm>
            </p:contentPart>
          </mc:Choice>
          <mc:Fallback>
            <p:pic>
              <p:nvPicPr>
                <p:cNvPr id="248" name="墨迹 247">
                  <a:extLst>
                    <a:ext uri="{FF2B5EF4-FFF2-40B4-BE49-F238E27FC236}">
                      <a16:creationId xmlns:a16="http://schemas.microsoft.com/office/drawing/2014/main" id="{E4274B31-18FF-48E5-A522-9178E8A40FD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044745" y="4846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49" name="墨迹 248">
                  <a:extLst>
                    <a:ext uri="{FF2B5EF4-FFF2-40B4-BE49-F238E27FC236}">
                      <a16:creationId xmlns:a16="http://schemas.microsoft.com/office/drawing/2014/main" id="{06889DB5-DAA9-45A9-A01B-4C7FB21991E6}"/>
                    </a:ext>
                  </a:extLst>
                </p14:cNvPr>
                <p14:cNvContentPartPr/>
                <p14:nvPr/>
              </p14:nvContentPartPr>
              <p14:xfrm>
                <a:off x="3053385" y="4855470"/>
                <a:ext cx="5760" cy="360"/>
              </p14:xfrm>
            </p:contentPart>
          </mc:Choice>
          <mc:Fallback>
            <p:pic>
              <p:nvPicPr>
                <p:cNvPr id="249" name="墨迹 248">
                  <a:extLst>
                    <a:ext uri="{FF2B5EF4-FFF2-40B4-BE49-F238E27FC236}">
                      <a16:creationId xmlns:a16="http://schemas.microsoft.com/office/drawing/2014/main" id="{06889DB5-DAA9-45A9-A01B-4C7FB21991E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044745" y="4846830"/>
                  <a:ext cx="23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50" name="墨迹 249">
                  <a:extLst>
                    <a:ext uri="{FF2B5EF4-FFF2-40B4-BE49-F238E27FC236}">
                      <a16:creationId xmlns:a16="http://schemas.microsoft.com/office/drawing/2014/main" id="{CD326D30-8E05-403F-B09D-1CEF9DEAF6FA}"/>
                    </a:ext>
                  </a:extLst>
                </p14:cNvPr>
                <p14:cNvContentPartPr/>
                <p14:nvPr/>
              </p14:nvContentPartPr>
              <p14:xfrm>
                <a:off x="3095505" y="4855470"/>
                <a:ext cx="19440" cy="360"/>
              </p14:xfrm>
            </p:contentPart>
          </mc:Choice>
          <mc:Fallback>
            <p:pic>
              <p:nvPicPr>
                <p:cNvPr id="250" name="墨迹 249">
                  <a:extLst>
                    <a:ext uri="{FF2B5EF4-FFF2-40B4-BE49-F238E27FC236}">
                      <a16:creationId xmlns:a16="http://schemas.microsoft.com/office/drawing/2014/main" id="{CD326D30-8E05-403F-B09D-1CEF9DEAF6F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086505" y="4846830"/>
                  <a:ext cx="37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51" name="墨迹 250">
                  <a:extLst>
                    <a:ext uri="{FF2B5EF4-FFF2-40B4-BE49-F238E27FC236}">
                      <a16:creationId xmlns:a16="http://schemas.microsoft.com/office/drawing/2014/main" id="{CEAB63F3-F3BC-4FD1-AA06-2F4E334516F3}"/>
                    </a:ext>
                  </a:extLst>
                </p14:cNvPr>
                <p14:cNvContentPartPr/>
                <p14:nvPr/>
              </p14:nvContentPartPr>
              <p14:xfrm>
                <a:off x="3035385" y="4857630"/>
                <a:ext cx="254880" cy="3240"/>
              </p14:xfrm>
            </p:contentPart>
          </mc:Choice>
          <mc:Fallback>
            <p:pic>
              <p:nvPicPr>
                <p:cNvPr id="251" name="墨迹 250">
                  <a:extLst>
                    <a:ext uri="{FF2B5EF4-FFF2-40B4-BE49-F238E27FC236}">
                      <a16:creationId xmlns:a16="http://schemas.microsoft.com/office/drawing/2014/main" id="{CEAB63F3-F3BC-4FD1-AA06-2F4E334516F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026385" y="4848630"/>
                  <a:ext cx="272520" cy="20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54" name="图片 253">
            <a:extLst>
              <a:ext uri="{FF2B5EF4-FFF2-40B4-BE49-F238E27FC236}">
                <a16:creationId xmlns:a16="http://schemas.microsoft.com/office/drawing/2014/main" id="{E4BFC4B3-F30B-4649-9807-842F6187545F}"/>
              </a:ext>
            </a:extLst>
          </p:cNvPr>
          <p:cNvPicPr>
            <a:picLocks noChangeAspect="1"/>
          </p:cNvPicPr>
          <p:nvPr/>
        </p:nvPicPr>
        <p:blipFill>
          <a:blip r:embed="rId3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11" y="3070274"/>
            <a:ext cx="2399150" cy="137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6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CA56DAF-5CB1-45B5-83BF-E97B28220A3B}"/>
              </a:ext>
            </a:extLst>
          </p:cNvPr>
          <p:cNvSpPr txBox="1"/>
          <p:nvPr/>
        </p:nvSpPr>
        <p:spPr>
          <a:xfrm>
            <a:off x="1763370" y="3502047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high-risk assets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299A17-C652-4450-A842-9227D5ED92B1}"/>
              </a:ext>
            </a:extLst>
          </p:cNvPr>
          <p:cNvSpPr txBox="1"/>
          <p:nvPr/>
        </p:nvSpPr>
        <p:spPr>
          <a:xfrm>
            <a:off x="3770580" y="3502047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low-risk assets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A1A50F-E207-4D19-9A75-E21F86C3446B}"/>
              </a:ext>
            </a:extLst>
          </p:cNvPr>
          <p:cNvSpPr txBox="1"/>
          <p:nvPr/>
        </p:nvSpPr>
        <p:spPr>
          <a:xfrm>
            <a:off x="6543023" y="3502047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risk-free assets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DA71868-E4DD-482D-8CDC-1086829513CE}"/>
              </a:ext>
            </a:extLst>
          </p:cNvPr>
          <p:cNvSpPr txBox="1"/>
          <p:nvPr/>
        </p:nvSpPr>
        <p:spPr>
          <a:xfrm>
            <a:off x="2253248" y="313271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atura MT Script Capitals" panose="03020802060602070202" pitchFamily="66" charset="0"/>
                <a:ea typeface="HGHT1_CNKI" panose="02000500000000000000" pitchFamily="2" charset="-122"/>
              </a:rPr>
              <a:t>bitcoin</a:t>
            </a:r>
            <a:endParaRPr lang="zh-CN" altLang="en-US" sz="2400" dirty="0">
              <a:latin typeface="Matura MT Script Capitals" panose="03020802060602070202" pitchFamily="66" charset="0"/>
              <a:ea typeface="HGHT1_CNKI" panose="020005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C880FB-53CD-4006-A1B9-52504A128141}"/>
              </a:ext>
            </a:extLst>
          </p:cNvPr>
          <p:cNvSpPr txBox="1"/>
          <p:nvPr/>
        </p:nvSpPr>
        <p:spPr>
          <a:xfrm>
            <a:off x="4315795" y="3132715"/>
            <a:ext cx="725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atura MT Script Capitals" panose="03020802060602070202" pitchFamily="66" charset="0"/>
                <a:ea typeface="HGHT1_CNKI" panose="02000500000000000000" pitchFamily="2" charset="-122"/>
              </a:rPr>
              <a:t>gold</a:t>
            </a:r>
            <a:endParaRPr lang="zh-CN" altLang="en-US" sz="2400" dirty="0">
              <a:latin typeface="Matura MT Script Capitals" panose="03020802060602070202" pitchFamily="66" charset="0"/>
              <a:ea typeface="HGHT1_CNKI" panose="02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1ED0CB-4C8E-43EC-BD23-648EDFE4BCA9}"/>
              </a:ext>
            </a:extLst>
          </p:cNvPr>
          <p:cNvSpPr txBox="1"/>
          <p:nvPr/>
        </p:nvSpPr>
        <p:spPr>
          <a:xfrm>
            <a:off x="6629490" y="3110750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atura MT Script Capitals" panose="03020802060602070202" pitchFamily="66" charset="0"/>
                <a:ea typeface="HGHT1_CNKI" panose="02000500000000000000" pitchFamily="2" charset="-122"/>
              </a:rPr>
              <a:t>cash</a:t>
            </a:r>
            <a:endParaRPr lang="zh-CN" altLang="en-US" sz="2400" dirty="0">
              <a:latin typeface="Matura MT Script Capitals" panose="03020802060602070202" pitchFamily="66" charset="0"/>
              <a:ea typeface="HGHT1_CNKI" panose="02000500000000000000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92C5770-4C9A-47E9-B9A7-55DD0C9F4A4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81" y="1749189"/>
            <a:ext cx="1777898" cy="115832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31EB904-F7C1-41BC-91A7-A7AFEF1B4B8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5" y="1599456"/>
            <a:ext cx="986302" cy="129523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54E3E28-6E30-4624-A467-4FBE1A2AB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60" y="1587425"/>
            <a:ext cx="1280495" cy="122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7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0CE2EF0E-217C-4958-B22C-95D7C1672D54}"/>
              </a:ext>
            </a:extLst>
          </p:cNvPr>
          <p:cNvSpPr/>
          <p:nvPr/>
        </p:nvSpPr>
        <p:spPr>
          <a:xfrm>
            <a:off x="359059" y="667534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8764010-1224-4662-A2CE-373DF0898914}"/>
              </a:ext>
            </a:extLst>
          </p:cNvPr>
          <p:cNvSpPr/>
          <p:nvPr/>
        </p:nvSpPr>
        <p:spPr>
          <a:xfrm>
            <a:off x="2301345" y="628622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C3CB130-3835-4606-A781-DDEC795C9B3B}"/>
              </a:ext>
            </a:extLst>
          </p:cNvPr>
          <p:cNvSpPr/>
          <p:nvPr/>
        </p:nvSpPr>
        <p:spPr>
          <a:xfrm>
            <a:off x="4204729" y="667534"/>
            <a:ext cx="914400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图形 9" descr="比特币">
            <a:extLst>
              <a:ext uri="{FF2B5EF4-FFF2-40B4-BE49-F238E27FC236}">
                <a16:creationId xmlns:a16="http://schemas.microsoft.com/office/drawing/2014/main" id="{6FD87791-77ED-4BBC-A20E-072CD7BB1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99980">
            <a:off x="476388" y="735976"/>
            <a:ext cx="756000" cy="756000"/>
          </a:xfrm>
          <a:prstGeom prst="rect">
            <a:avLst/>
          </a:prstGeom>
        </p:spPr>
      </p:pic>
      <p:pic>
        <p:nvPicPr>
          <p:cNvPr id="12" name="图形 11" descr="美元">
            <a:extLst>
              <a:ext uri="{FF2B5EF4-FFF2-40B4-BE49-F238E27FC236}">
                <a16:creationId xmlns:a16="http://schemas.microsoft.com/office/drawing/2014/main" id="{4CF10B16-F962-4A9F-A274-29D5941AE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61758">
            <a:off x="2286152" y="612307"/>
            <a:ext cx="888406" cy="88840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8000"/>
              </a:srgbClr>
            </a:outerShdw>
          </a:effectLst>
        </p:spPr>
      </p:pic>
      <p:pic>
        <p:nvPicPr>
          <p:cNvPr id="14" name="图形 13" descr="金条">
            <a:extLst>
              <a:ext uri="{FF2B5EF4-FFF2-40B4-BE49-F238E27FC236}">
                <a16:creationId xmlns:a16="http://schemas.microsoft.com/office/drawing/2014/main" id="{DA87713B-4007-4169-84AE-418CD7446B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16705">
            <a:off x="4303637" y="689048"/>
            <a:ext cx="792000" cy="792000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648FA99F-51F1-4D13-95F2-E1AECB3A450D}"/>
              </a:ext>
            </a:extLst>
          </p:cNvPr>
          <p:cNvSpPr/>
          <p:nvPr/>
        </p:nvSpPr>
        <p:spPr>
          <a:xfrm>
            <a:off x="1500668" y="625531"/>
            <a:ext cx="612000" cy="36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左 15">
            <a:extLst>
              <a:ext uri="{FF2B5EF4-FFF2-40B4-BE49-F238E27FC236}">
                <a16:creationId xmlns:a16="http://schemas.microsoft.com/office/drawing/2014/main" id="{A260B0EE-3806-4934-86B5-D3B817C2CB09}"/>
              </a:ext>
            </a:extLst>
          </p:cNvPr>
          <p:cNvSpPr/>
          <p:nvPr/>
        </p:nvSpPr>
        <p:spPr>
          <a:xfrm>
            <a:off x="1442176" y="1151059"/>
            <a:ext cx="612000" cy="36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55BBB107-D28B-490A-B4EB-7A4EAE081CFA}"/>
              </a:ext>
            </a:extLst>
          </p:cNvPr>
          <p:cNvSpPr/>
          <p:nvPr/>
        </p:nvSpPr>
        <p:spPr>
          <a:xfrm>
            <a:off x="3442965" y="612557"/>
            <a:ext cx="612000" cy="36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F8C0EF33-1BE0-4332-B808-22ABF46E3879}"/>
              </a:ext>
            </a:extLst>
          </p:cNvPr>
          <p:cNvSpPr/>
          <p:nvPr/>
        </p:nvSpPr>
        <p:spPr>
          <a:xfrm>
            <a:off x="3384473" y="1138085"/>
            <a:ext cx="612000" cy="360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8802E58-8CB8-431A-8D35-B786F22613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129" y="2882524"/>
            <a:ext cx="1135284" cy="14065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32067221-BFE8-4DD1-B659-4B0FCA3CBBAF}"/>
                  </a:ext>
                </a:extLst>
              </p14:cNvPr>
              <p14:cNvContentPartPr/>
              <p14:nvPr/>
            </p14:nvContentPartPr>
            <p14:xfrm>
              <a:off x="5133280" y="3560760"/>
              <a:ext cx="360" cy="36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32067221-BFE8-4DD1-B659-4B0FCA3CBB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97280" y="35251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C001E2DF-7D9C-4FDE-A1C4-29008DB64E06}"/>
                  </a:ext>
                </a:extLst>
              </p14:cNvPr>
              <p14:cNvContentPartPr/>
              <p14:nvPr/>
            </p14:nvContentPartPr>
            <p14:xfrm>
              <a:off x="5124280" y="3485520"/>
              <a:ext cx="277200" cy="74880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C001E2DF-7D9C-4FDE-A1C4-29008DB64E0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88640" y="3449880"/>
                <a:ext cx="348840" cy="82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DA78BA1A-E994-41C2-9F77-E036D3D16B2B}"/>
                  </a:ext>
                </a:extLst>
              </p14:cNvPr>
              <p14:cNvContentPartPr/>
              <p14:nvPr/>
            </p14:nvContentPartPr>
            <p14:xfrm>
              <a:off x="6103120" y="3959280"/>
              <a:ext cx="226800" cy="43560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DA78BA1A-E994-41C2-9F77-E036D3D16B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67120" y="3923640"/>
                <a:ext cx="2984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1226650E-1971-4891-9951-3E71F74F965F}"/>
                  </a:ext>
                </a:extLst>
              </p14:cNvPr>
              <p14:cNvContentPartPr/>
              <p14:nvPr/>
            </p14:nvContentPartPr>
            <p14:xfrm>
              <a:off x="5794240" y="2725200"/>
              <a:ext cx="468720" cy="73404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1226650E-1971-4891-9951-3E71F74F96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58600" y="2689200"/>
                <a:ext cx="540360" cy="8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208AEEF2-A155-4ECC-B171-5640A6661CEA}"/>
                  </a:ext>
                </a:extLst>
              </p14:cNvPr>
              <p14:cNvContentPartPr/>
              <p14:nvPr/>
            </p14:nvContentPartPr>
            <p14:xfrm>
              <a:off x="5071000" y="2804040"/>
              <a:ext cx="301320" cy="26424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208AEEF2-A155-4ECC-B171-5640A6661CE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35000" y="2768040"/>
                <a:ext cx="3729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B078B7E7-4007-432F-A1E6-BFD8C567D306}"/>
                  </a:ext>
                </a:extLst>
              </p14:cNvPr>
              <p14:cNvContentPartPr/>
              <p14:nvPr/>
            </p14:nvContentPartPr>
            <p14:xfrm>
              <a:off x="5029365" y="3385290"/>
              <a:ext cx="541440" cy="88020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B078B7E7-4007-432F-A1E6-BFD8C567D30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11725" y="3367650"/>
                <a:ext cx="577080" cy="9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CC02AB28-A500-497F-861C-9D9EF7001189}"/>
                  </a:ext>
                </a:extLst>
              </p14:cNvPr>
              <p14:cNvContentPartPr/>
              <p14:nvPr/>
            </p14:nvContentPartPr>
            <p14:xfrm>
              <a:off x="5110005" y="3064890"/>
              <a:ext cx="65520" cy="31500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CC02AB28-A500-497F-861C-9D9EF70011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92365" y="3047250"/>
                <a:ext cx="1011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74ED25F6-1077-4243-AB92-CFE2BA88BCEF}"/>
                  </a:ext>
                </a:extLst>
              </p14:cNvPr>
              <p14:cNvContentPartPr/>
              <p14:nvPr/>
            </p14:nvContentPartPr>
            <p14:xfrm>
              <a:off x="5177685" y="3363690"/>
              <a:ext cx="114480" cy="7776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74ED25F6-1077-4243-AB92-CFE2BA88BCE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59685" y="3345690"/>
                <a:ext cx="1501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7" name="墨迹 116">
                <a:extLst>
                  <a:ext uri="{FF2B5EF4-FFF2-40B4-BE49-F238E27FC236}">
                    <a16:creationId xmlns:a16="http://schemas.microsoft.com/office/drawing/2014/main" id="{45EDCBE7-0446-47E1-A428-66D852262EAD}"/>
                  </a:ext>
                </a:extLst>
              </p14:cNvPr>
              <p14:cNvContentPartPr/>
              <p14:nvPr/>
            </p14:nvContentPartPr>
            <p14:xfrm>
              <a:off x="6181365" y="3510750"/>
              <a:ext cx="2520" cy="13680"/>
            </p14:xfrm>
          </p:contentPart>
        </mc:Choice>
        <mc:Fallback>
          <p:pic>
            <p:nvPicPr>
              <p:cNvPr id="117" name="墨迹 116">
                <a:extLst>
                  <a:ext uri="{FF2B5EF4-FFF2-40B4-BE49-F238E27FC236}">
                    <a16:creationId xmlns:a16="http://schemas.microsoft.com/office/drawing/2014/main" id="{45EDCBE7-0446-47E1-A428-66D852262EA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72725" y="3501750"/>
                <a:ext cx="201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8" name="墨迹 117">
                <a:extLst>
                  <a:ext uri="{FF2B5EF4-FFF2-40B4-BE49-F238E27FC236}">
                    <a16:creationId xmlns:a16="http://schemas.microsoft.com/office/drawing/2014/main" id="{2C51E6E0-237A-4537-BD8D-C0AFAEFB5A93}"/>
                  </a:ext>
                </a:extLst>
              </p14:cNvPr>
              <p14:cNvContentPartPr/>
              <p14:nvPr/>
            </p14:nvContentPartPr>
            <p14:xfrm>
              <a:off x="6191085" y="3516510"/>
              <a:ext cx="33120" cy="79200"/>
            </p14:xfrm>
          </p:contentPart>
        </mc:Choice>
        <mc:Fallback>
          <p:pic>
            <p:nvPicPr>
              <p:cNvPr id="118" name="墨迹 117">
                <a:extLst>
                  <a:ext uri="{FF2B5EF4-FFF2-40B4-BE49-F238E27FC236}">
                    <a16:creationId xmlns:a16="http://schemas.microsoft.com/office/drawing/2014/main" id="{2C51E6E0-237A-4537-BD8D-C0AFAEFB5A9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182085" y="3507510"/>
                <a:ext cx="50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19" name="墨迹 118">
                <a:extLst>
                  <a:ext uri="{FF2B5EF4-FFF2-40B4-BE49-F238E27FC236}">
                    <a16:creationId xmlns:a16="http://schemas.microsoft.com/office/drawing/2014/main" id="{FB2D7A3B-CD30-45F2-95A1-94D027CE6927}"/>
                  </a:ext>
                </a:extLst>
              </p14:cNvPr>
              <p14:cNvContentPartPr/>
              <p14:nvPr/>
            </p14:nvContentPartPr>
            <p14:xfrm>
              <a:off x="6107205" y="4146960"/>
              <a:ext cx="360" cy="360"/>
            </p14:xfrm>
          </p:contentPart>
        </mc:Choice>
        <mc:Fallback>
          <p:pic>
            <p:nvPicPr>
              <p:cNvPr id="119" name="墨迹 118">
                <a:extLst>
                  <a:ext uri="{FF2B5EF4-FFF2-40B4-BE49-F238E27FC236}">
                    <a16:creationId xmlns:a16="http://schemas.microsoft.com/office/drawing/2014/main" id="{FB2D7A3B-CD30-45F2-95A1-94D027CE692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98565" y="4137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74BDD93A-C138-406B-873F-CE133FA60E33}"/>
                  </a:ext>
                </a:extLst>
              </p14:cNvPr>
              <p14:cNvContentPartPr/>
              <p14:nvPr/>
            </p14:nvContentPartPr>
            <p14:xfrm>
              <a:off x="5704600" y="2884680"/>
              <a:ext cx="571680" cy="93996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74BDD93A-C138-406B-873F-CE133FA60E3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686960" y="2866680"/>
                <a:ext cx="607320" cy="9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EC4EF485-79BB-4458-9FD7-9513A9D3CEDE}"/>
                  </a:ext>
                </a:extLst>
              </p14:cNvPr>
              <p14:cNvContentPartPr/>
              <p14:nvPr/>
            </p14:nvContentPartPr>
            <p14:xfrm>
              <a:off x="6265840" y="3865680"/>
              <a:ext cx="360" cy="36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EC4EF485-79BB-4458-9FD7-9513A9D3CED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248200" y="38476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28FCCD0C-1216-48F8-8AF5-D0715C32D4B8}"/>
                  </a:ext>
                </a:extLst>
              </p14:cNvPr>
              <p14:cNvContentPartPr/>
              <p14:nvPr/>
            </p14:nvContentPartPr>
            <p14:xfrm>
              <a:off x="6263320" y="3865680"/>
              <a:ext cx="360" cy="36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28FCCD0C-1216-48F8-8AF5-D0715C32D4B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245680" y="38476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C37BBE70-C93A-493E-BBA6-D1825DE25915}"/>
                  </a:ext>
                </a:extLst>
              </p14:cNvPr>
              <p14:cNvContentPartPr/>
              <p14:nvPr/>
            </p14:nvContentPartPr>
            <p14:xfrm>
              <a:off x="6263320" y="3868200"/>
              <a:ext cx="360" cy="1008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C37BBE70-C93A-493E-BBA6-D1825DE2591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45680" y="3850200"/>
                <a:ext cx="360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1E6E5C5D-7FB2-461B-9EDA-B4A966FEB4F9}"/>
                  </a:ext>
                </a:extLst>
              </p14:cNvPr>
              <p14:cNvContentPartPr/>
              <p14:nvPr/>
            </p14:nvContentPartPr>
            <p14:xfrm>
              <a:off x="6251800" y="3893760"/>
              <a:ext cx="11880" cy="7020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1E6E5C5D-7FB2-461B-9EDA-B4A966FEB4F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33800" y="3875760"/>
                <a:ext cx="475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F4CEA194-5462-4301-968E-EFB65A4F68E1}"/>
                  </a:ext>
                </a:extLst>
              </p14:cNvPr>
              <p14:cNvContentPartPr/>
              <p14:nvPr/>
            </p14:nvContentPartPr>
            <p14:xfrm>
              <a:off x="6243520" y="3967200"/>
              <a:ext cx="2160" cy="1080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F4CEA194-5462-4301-968E-EFB65A4F68E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25880" y="3949560"/>
                <a:ext cx="378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1FF20388-5DD7-4095-9C6A-2B22C51DABF0}"/>
                  </a:ext>
                </a:extLst>
              </p14:cNvPr>
              <p14:cNvContentPartPr/>
              <p14:nvPr/>
            </p14:nvContentPartPr>
            <p14:xfrm>
              <a:off x="5962485" y="3017190"/>
              <a:ext cx="360" cy="360"/>
            </p14:xfrm>
          </p:contentPart>
        </mc:Choice>
        <mc:Fallback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1FF20388-5DD7-4095-9C6A-2B22C51DABF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44485" y="2999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BEE57792-F7F3-4088-9343-47C8FBB59E28}"/>
                  </a:ext>
                </a:extLst>
              </p14:cNvPr>
              <p14:cNvContentPartPr/>
              <p14:nvPr/>
            </p14:nvContentPartPr>
            <p14:xfrm>
              <a:off x="5960685" y="3017190"/>
              <a:ext cx="360" cy="360"/>
            </p14:xfrm>
          </p:contentPart>
        </mc:Choice>
        <mc:Fallback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BEE57792-F7F3-4088-9343-47C8FBB59E2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42685" y="2999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119F02AC-86D9-4CF0-A310-2ED823D2CFA5}"/>
                  </a:ext>
                </a:extLst>
              </p14:cNvPr>
              <p14:cNvContentPartPr/>
              <p14:nvPr/>
            </p14:nvContentPartPr>
            <p14:xfrm>
              <a:off x="5947365" y="3016830"/>
              <a:ext cx="13680" cy="720"/>
            </p14:xfrm>
          </p:contentPart>
        </mc:Choice>
        <mc:Fallback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119F02AC-86D9-4CF0-A310-2ED823D2CFA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29365" y="2999190"/>
                <a:ext cx="493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BF185949-DD78-49D7-8AA2-A8BCAC1154B9}"/>
                  </a:ext>
                </a:extLst>
              </p14:cNvPr>
              <p14:cNvContentPartPr/>
              <p14:nvPr/>
            </p14:nvContentPartPr>
            <p14:xfrm>
              <a:off x="5817405" y="2997030"/>
              <a:ext cx="67320" cy="11160"/>
            </p14:xfrm>
          </p:contentPart>
        </mc:Choice>
        <mc:Fallback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BF185949-DD78-49D7-8AA2-A8BCAC1154B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99405" y="2979030"/>
                <a:ext cx="1029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56E76088-CCCF-4315-AF0D-FC28D654E370}"/>
                  </a:ext>
                </a:extLst>
              </p14:cNvPr>
              <p14:cNvContentPartPr/>
              <p14:nvPr/>
            </p14:nvContentPartPr>
            <p14:xfrm>
              <a:off x="5750085" y="2996310"/>
              <a:ext cx="37440" cy="7920"/>
            </p14:xfrm>
          </p:contentPart>
        </mc:Choice>
        <mc:Fallback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56E76088-CCCF-4315-AF0D-FC28D654E37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32085" y="2978670"/>
                <a:ext cx="73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F86D2910-A7F0-41F8-BD2E-4A84C1F69856}"/>
                  </a:ext>
                </a:extLst>
              </p14:cNvPr>
              <p14:cNvContentPartPr/>
              <p14:nvPr/>
            </p14:nvContentPartPr>
            <p14:xfrm>
              <a:off x="5746845" y="2981550"/>
              <a:ext cx="2520" cy="1800"/>
            </p14:xfrm>
          </p:contentPart>
        </mc:Choice>
        <mc:Fallback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F86D2910-A7F0-41F8-BD2E-4A84C1F6985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28845" y="2963550"/>
                <a:ext cx="381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35646363-698B-408F-9952-6D3AAA8A5A76}"/>
                  </a:ext>
                </a:extLst>
              </p14:cNvPr>
              <p14:cNvContentPartPr/>
              <p14:nvPr/>
            </p14:nvContentPartPr>
            <p14:xfrm>
              <a:off x="5732085" y="2967870"/>
              <a:ext cx="360" cy="360"/>
            </p14:xfrm>
          </p:contentPart>
        </mc:Choice>
        <mc:Fallback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35646363-698B-408F-9952-6D3AAA8A5A7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14085" y="29498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20" name="墨迹 119">
                <a:extLst>
                  <a:ext uri="{FF2B5EF4-FFF2-40B4-BE49-F238E27FC236}">
                    <a16:creationId xmlns:a16="http://schemas.microsoft.com/office/drawing/2014/main" id="{559E4D6F-E408-43BE-9274-7454B09F09C8}"/>
                  </a:ext>
                </a:extLst>
              </p14:cNvPr>
              <p14:cNvContentPartPr/>
              <p14:nvPr/>
            </p14:nvContentPartPr>
            <p14:xfrm>
              <a:off x="6008925" y="3887040"/>
              <a:ext cx="228960" cy="393480"/>
            </p14:xfrm>
          </p:contentPart>
        </mc:Choice>
        <mc:Fallback>
          <p:pic>
            <p:nvPicPr>
              <p:cNvPr id="120" name="墨迹 119">
                <a:extLst>
                  <a:ext uri="{FF2B5EF4-FFF2-40B4-BE49-F238E27FC236}">
                    <a16:creationId xmlns:a16="http://schemas.microsoft.com/office/drawing/2014/main" id="{559E4D6F-E408-43BE-9274-7454B09F09C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999925" y="3878400"/>
                <a:ext cx="24660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401DB34C-07CF-4EE4-AC08-2F203FA22325}"/>
                  </a:ext>
                </a:extLst>
              </p14:cNvPr>
              <p14:cNvContentPartPr/>
              <p14:nvPr/>
            </p14:nvContentPartPr>
            <p14:xfrm>
              <a:off x="6175605" y="3882360"/>
              <a:ext cx="63360" cy="137880"/>
            </p14:xfrm>
          </p:contentPart>
        </mc:Choice>
        <mc:Fallback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401DB34C-07CF-4EE4-AC08-2F203FA2232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166605" y="3873360"/>
                <a:ext cx="810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3E7FCF40-9D98-4946-B3B1-B8ABFFC094C6}"/>
                  </a:ext>
                </a:extLst>
              </p14:cNvPr>
              <p14:cNvContentPartPr/>
              <p14:nvPr/>
            </p14:nvContentPartPr>
            <p14:xfrm>
              <a:off x="6131685" y="4051920"/>
              <a:ext cx="27000" cy="10080"/>
            </p14:xfrm>
          </p:contentPart>
        </mc:Choice>
        <mc:Fallback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3E7FCF40-9D98-4946-B3B1-B8ABFFC094C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123045" y="4042920"/>
                <a:ext cx="446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23" name="墨迹 122">
                <a:extLst>
                  <a:ext uri="{FF2B5EF4-FFF2-40B4-BE49-F238E27FC236}">
                    <a16:creationId xmlns:a16="http://schemas.microsoft.com/office/drawing/2014/main" id="{17A8CA41-7E98-49D9-8C05-B89DCFD2AC82}"/>
                  </a:ext>
                </a:extLst>
              </p14:cNvPr>
              <p14:cNvContentPartPr/>
              <p14:nvPr/>
            </p14:nvContentPartPr>
            <p14:xfrm>
              <a:off x="6069405" y="4078560"/>
              <a:ext cx="43920" cy="16920"/>
            </p14:xfrm>
          </p:contentPart>
        </mc:Choice>
        <mc:Fallback>
          <p:pic>
            <p:nvPicPr>
              <p:cNvPr id="123" name="墨迹 122">
                <a:extLst>
                  <a:ext uri="{FF2B5EF4-FFF2-40B4-BE49-F238E27FC236}">
                    <a16:creationId xmlns:a16="http://schemas.microsoft.com/office/drawing/2014/main" id="{17A8CA41-7E98-49D9-8C05-B89DCFD2AC8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060405" y="4069560"/>
                <a:ext cx="615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F6F9A685-8A9D-4965-9BD6-804D8877576E}"/>
                  </a:ext>
                </a:extLst>
              </p14:cNvPr>
              <p14:cNvContentPartPr/>
              <p14:nvPr/>
            </p14:nvContentPartPr>
            <p14:xfrm>
              <a:off x="6059685" y="4089720"/>
              <a:ext cx="360" cy="360"/>
            </p14:xfrm>
          </p:contentPart>
        </mc:Choice>
        <mc:Fallback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F6F9A685-8A9D-4965-9BD6-804D8877576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50685" y="40810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5" name="墨迹 124">
                <a:extLst>
                  <a:ext uri="{FF2B5EF4-FFF2-40B4-BE49-F238E27FC236}">
                    <a16:creationId xmlns:a16="http://schemas.microsoft.com/office/drawing/2014/main" id="{C7C40A41-B9F9-4E4A-B504-43168123E87D}"/>
                  </a:ext>
                </a:extLst>
              </p14:cNvPr>
              <p14:cNvContentPartPr/>
              <p14:nvPr/>
            </p14:nvContentPartPr>
            <p14:xfrm>
              <a:off x="6046365" y="4093680"/>
              <a:ext cx="360" cy="360"/>
            </p14:xfrm>
          </p:contentPart>
        </mc:Choice>
        <mc:Fallback>
          <p:pic>
            <p:nvPicPr>
              <p:cNvPr id="125" name="墨迹 124">
                <a:extLst>
                  <a:ext uri="{FF2B5EF4-FFF2-40B4-BE49-F238E27FC236}">
                    <a16:creationId xmlns:a16="http://schemas.microsoft.com/office/drawing/2014/main" id="{C7C40A41-B9F9-4E4A-B504-43168123E87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37365" y="4084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26" name="墨迹 125">
                <a:extLst>
                  <a:ext uri="{FF2B5EF4-FFF2-40B4-BE49-F238E27FC236}">
                    <a16:creationId xmlns:a16="http://schemas.microsoft.com/office/drawing/2014/main" id="{9803D4BA-8D86-4F5E-9765-B2D059C03383}"/>
                  </a:ext>
                </a:extLst>
              </p14:cNvPr>
              <p14:cNvContentPartPr/>
              <p14:nvPr/>
            </p14:nvContentPartPr>
            <p14:xfrm>
              <a:off x="6044205" y="4093680"/>
              <a:ext cx="360" cy="360"/>
            </p14:xfrm>
          </p:contentPart>
        </mc:Choice>
        <mc:Fallback>
          <p:pic>
            <p:nvPicPr>
              <p:cNvPr id="126" name="墨迹 125">
                <a:extLst>
                  <a:ext uri="{FF2B5EF4-FFF2-40B4-BE49-F238E27FC236}">
                    <a16:creationId xmlns:a16="http://schemas.microsoft.com/office/drawing/2014/main" id="{9803D4BA-8D86-4F5E-9765-B2D059C0338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35565" y="4084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7" name="墨迹 126">
                <a:extLst>
                  <a:ext uri="{FF2B5EF4-FFF2-40B4-BE49-F238E27FC236}">
                    <a16:creationId xmlns:a16="http://schemas.microsoft.com/office/drawing/2014/main" id="{68E4F27D-97FE-4244-878B-872EF2CFFDA0}"/>
                  </a:ext>
                </a:extLst>
              </p14:cNvPr>
              <p14:cNvContentPartPr/>
              <p14:nvPr/>
            </p14:nvContentPartPr>
            <p14:xfrm>
              <a:off x="6035565" y="4093680"/>
              <a:ext cx="7200" cy="360"/>
            </p14:xfrm>
          </p:contentPart>
        </mc:Choice>
        <mc:Fallback>
          <p:pic>
            <p:nvPicPr>
              <p:cNvPr id="127" name="墨迹 126">
                <a:extLst>
                  <a:ext uri="{FF2B5EF4-FFF2-40B4-BE49-F238E27FC236}">
                    <a16:creationId xmlns:a16="http://schemas.microsoft.com/office/drawing/2014/main" id="{68E4F27D-97FE-4244-878B-872EF2CFFDA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26925" y="4084680"/>
                <a:ext cx="24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8" name="墨迹 127">
                <a:extLst>
                  <a:ext uri="{FF2B5EF4-FFF2-40B4-BE49-F238E27FC236}">
                    <a16:creationId xmlns:a16="http://schemas.microsoft.com/office/drawing/2014/main" id="{4081702C-27E4-44FF-89D3-FBF962CE8749}"/>
                  </a:ext>
                </a:extLst>
              </p14:cNvPr>
              <p14:cNvContentPartPr/>
              <p14:nvPr/>
            </p14:nvContentPartPr>
            <p14:xfrm>
              <a:off x="6033045" y="4093680"/>
              <a:ext cx="360" cy="65520"/>
            </p14:xfrm>
          </p:contentPart>
        </mc:Choice>
        <mc:Fallback>
          <p:pic>
            <p:nvPicPr>
              <p:cNvPr id="128" name="墨迹 127">
                <a:extLst>
                  <a:ext uri="{FF2B5EF4-FFF2-40B4-BE49-F238E27FC236}">
                    <a16:creationId xmlns:a16="http://schemas.microsoft.com/office/drawing/2014/main" id="{4081702C-27E4-44FF-89D3-FBF962CE874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024045" y="4084680"/>
                <a:ext cx="180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9" name="墨迹 128">
                <a:extLst>
                  <a:ext uri="{FF2B5EF4-FFF2-40B4-BE49-F238E27FC236}">
                    <a16:creationId xmlns:a16="http://schemas.microsoft.com/office/drawing/2014/main" id="{D4E48DE7-5B24-4C5D-BC9A-08DDC30BE70D}"/>
                  </a:ext>
                </a:extLst>
              </p14:cNvPr>
              <p14:cNvContentPartPr/>
              <p14:nvPr/>
            </p14:nvContentPartPr>
            <p14:xfrm>
              <a:off x="6033045" y="4142280"/>
              <a:ext cx="6840" cy="20520"/>
            </p14:xfrm>
          </p:contentPart>
        </mc:Choice>
        <mc:Fallback>
          <p:pic>
            <p:nvPicPr>
              <p:cNvPr id="129" name="墨迹 128">
                <a:extLst>
                  <a:ext uri="{FF2B5EF4-FFF2-40B4-BE49-F238E27FC236}">
                    <a16:creationId xmlns:a16="http://schemas.microsoft.com/office/drawing/2014/main" id="{D4E48DE7-5B24-4C5D-BC9A-08DDC30BE70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24045" y="4133280"/>
                <a:ext cx="244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41D1555E-2014-45E4-AD5D-E82E6055E969}"/>
                  </a:ext>
                </a:extLst>
              </p14:cNvPr>
              <p14:cNvContentPartPr/>
              <p14:nvPr/>
            </p14:nvContentPartPr>
            <p14:xfrm>
              <a:off x="6047805" y="4099440"/>
              <a:ext cx="14040" cy="44280"/>
            </p14:xfrm>
          </p:contentPart>
        </mc:Choice>
        <mc:Fallback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41D1555E-2014-45E4-AD5D-E82E6055E96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38805" y="4090440"/>
                <a:ext cx="316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6013B600-F76C-4715-A00A-57EF2DE1FF8A}"/>
                  </a:ext>
                </a:extLst>
              </p14:cNvPr>
              <p14:cNvContentPartPr/>
              <p14:nvPr/>
            </p14:nvContentPartPr>
            <p14:xfrm>
              <a:off x="6019365" y="4162080"/>
              <a:ext cx="23400" cy="55800"/>
            </p14:xfrm>
          </p:contentPart>
        </mc:Choice>
        <mc:Fallback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6013B600-F76C-4715-A00A-57EF2DE1FF8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10365" y="4153440"/>
                <a:ext cx="410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2" name="墨迹 131">
                <a:extLst>
                  <a:ext uri="{FF2B5EF4-FFF2-40B4-BE49-F238E27FC236}">
                    <a16:creationId xmlns:a16="http://schemas.microsoft.com/office/drawing/2014/main" id="{25FB82BD-8081-40CD-81A8-6AD6464DEF2D}"/>
                  </a:ext>
                </a:extLst>
              </p14:cNvPr>
              <p14:cNvContentPartPr/>
              <p14:nvPr/>
            </p14:nvContentPartPr>
            <p14:xfrm>
              <a:off x="5987325" y="4236600"/>
              <a:ext cx="25200" cy="35640"/>
            </p14:xfrm>
          </p:contentPart>
        </mc:Choice>
        <mc:Fallback>
          <p:pic>
            <p:nvPicPr>
              <p:cNvPr id="132" name="墨迹 131">
                <a:extLst>
                  <a:ext uri="{FF2B5EF4-FFF2-40B4-BE49-F238E27FC236}">
                    <a16:creationId xmlns:a16="http://schemas.microsoft.com/office/drawing/2014/main" id="{25FB82BD-8081-40CD-81A8-6AD6464DEF2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978325" y="4227600"/>
                <a:ext cx="42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1E44EC89-CC50-4B12-88D2-59FBAC4CC4E7}"/>
                  </a:ext>
                </a:extLst>
              </p14:cNvPr>
              <p14:cNvContentPartPr/>
              <p14:nvPr/>
            </p14:nvContentPartPr>
            <p14:xfrm>
              <a:off x="6063285" y="4234440"/>
              <a:ext cx="360" cy="720"/>
            </p14:xfrm>
          </p:contentPart>
        </mc:Choice>
        <mc:Fallback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1E44EC89-CC50-4B12-88D2-59FBAC4CC4E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54645" y="4225440"/>
                <a:ext cx="1800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34" name="墨迹 133">
                <a:extLst>
                  <a:ext uri="{FF2B5EF4-FFF2-40B4-BE49-F238E27FC236}">
                    <a16:creationId xmlns:a16="http://schemas.microsoft.com/office/drawing/2014/main" id="{B5B2EDF0-3DF3-4D97-9CD9-B920BD163CBB}"/>
                  </a:ext>
                </a:extLst>
              </p14:cNvPr>
              <p14:cNvContentPartPr/>
              <p14:nvPr/>
            </p14:nvContentPartPr>
            <p14:xfrm>
              <a:off x="6017565" y="4209960"/>
              <a:ext cx="42120" cy="55800"/>
            </p14:xfrm>
          </p:contentPart>
        </mc:Choice>
        <mc:Fallback>
          <p:pic>
            <p:nvPicPr>
              <p:cNvPr id="134" name="墨迹 133">
                <a:extLst>
                  <a:ext uri="{FF2B5EF4-FFF2-40B4-BE49-F238E27FC236}">
                    <a16:creationId xmlns:a16="http://schemas.microsoft.com/office/drawing/2014/main" id="{B5B2EDF0-3DF3-4D97-9CD9-B920BD163CB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008925" y="4200960"/>
                <a:ext cx="597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35" name="墨迹 134">
                <a:extLst>
                  <a:ext uri="{FF2B5EF4-FFF2-40B4-BE49-F238E27FC236}">
                    <a16:creationId xmlns:a16="http://schemas.microsoft.com/office/drawing/2014/main" id="{43665559-B7AF-4C47-871C-743B0DB6D5B0}"/>
                  </a:ext>
                </a:extLst>
              </p14:cNvPr>
              <p14:cNvContentPartPr/>
              <p14:nvPr/>
            </p14:nvContentPartPr>
            <p14:xfrm>
              <a:off x="6029085" y="4194480"/>
              <a:ext cx="3960" cy="14760"/>
            </p14:xfrm>
          </p:contentPart>
        </mc:Choice>
        <mc:Fallback>
          <p:pic>
            <p:nvPicPr>
              <p:cNvPr id="135" name="墨迹 134">
                <a:extLst>
                  <a:ext uri="{FF2B5EF4-FFF2-40B4-BE49-F238E27FC236}">
                    <a16:creationId xmlns:a16="http://schemas.microsoft.com/office/drawing/2014/main" id="{43665559-B7AF-4C47-871C-743B0DB6D5B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020445" y="4185840"/>
                <a:ext cx="216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36" name="墨迹 135">
                <a:extLst>
                  <a:ext uri="{FF2B5EF4-FFF2-40B4-BE49-F238E27FC236}">
                    <a16:creationId xmlns:a16="http://schemas.microsoft.com/office/drawing/2014/main" id="{2F6B9FEC-88F2-4E29-AC93-731D37048AFA}"/>
                  </a:ext>
                </a:extLst>
              </p14:cNvPr>
              <p14:cNvContentPartPr/>
              <p14:nvPr/>
            </p14:nvContentPartPr>
            <p14:xfrm>
              <a:off x="6008565" y="4226880"/>
              <a:ext cx="11520" cy="18360"/>
            </p14:xfrm>
          </p:contentPart>
        </mc:Choice>
        <mc:Fallback>
          <p:pic>
            <p:nvPicPr>
              <p:cNvPr id="136" name="墨迹 135">
                <a:extLst>
                  <a:ext uri="{FF2B5EF4-FFF2-40B4-BE49-F238E27FC236}">
                    <a16:creationId xmlns:a16="http://schemas.microsoft.com/office/drawing/2014/main" id="{2F6B9FEC-88F2-4E29-AC93-731D37048AF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999565" y="4218240"/>
                <a:ext cx="29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37" name="墨迹 136">
                <a:extLst>
                  <a:ext uri="{FF2B5EF4-FFF2-40B4-BE49-F238E27FC236}">
                    <a16:creationId xmlns:a16="http://schemas.microsoft.com/office/drawing/2014/main" id="{2D635729-BE1D-4126-9551-FE46AE646016}"/>
                  </a:ext>
                </a:extLst>
              </p14:cNvPr>
              <p14:cNvContentPartPr/>
              <p14:nvPr/>
            </p14:nvContentPartPr>
            <p14:xfrm>
              <a:off x="5987325" y="4251720"/>
              <a:ext cx="13680" cy="15840"/>
            </p14:xfrm>
          </p:contentPart>
        </mc:Choice>
        <mc:Fallback>
          <p:pic>
            <p:nvPicPr>
              <p:cNvPr id="137" name="墨迹 136">
                <a:extLst>
                  <a:ext uri="{FF2B5EF4-FFF2-40B4-BE49-F238E27FC236}">
                    <a16:creationId xmlns:a16="http://schemas.microsoft.com/office/drawing/2014/main" id="{2D635729-BE1D-4126-9551-FE46AE64601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978325" y="4242720"/>
                <a:ext cx="313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38" name="墨迹 137">
                <a:extLst>
                  <a:ext uri="{FF2B5EF4-FFF2-40B4-BE49-F238E27FC236}">
                    <a16:creationId xmlns:a16="http://schemas.microsoft.com/office/drawing/2014/main" id="{925ED9A4-D6E4-40D1-BB5D-65E71D9C2253}"/>
                  </a:ext>
                </a:extLst>
              </p14:cNvPr>
              <p14:cNvContentPartPr/>
              <p14:nvPr/>
            </p14:nvContentPartPr>
            <p14:xfrm>
              <a:off x="6008205" y="4213560"/>
              <a:ext cx="360" cy="360"/>
            </p14:xfrm>
          </p:contentPart>
        </mc:Choice>
        <mc:Fallback>
          <p:pic>
            <p:nvPicPr>
              <p:cNvPr id="138" name="墨迹 137">
                <a:extLst>
                  <a:ext uri="{FF2B5EF4-FFF2-40B4-BE49-F238E27FC236}">
                    <a16:creationId xmlns:a16="http://schemas.microsoft.com/office/drawing/2014/main" id="{925ED9A4-D6E4-40D1-BB5D-65E71D9C225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99205" y="4204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9" name="墨迹 138">
                <a:extLst>
                  <a:ext uri="{FF2B5EF4-FFF2-40B4-BE49-F238E27FC236}">
                    <a16:creationId xmlns:a16="http://schemas.microsoft.com/office/drawing/2014/main" id="{BE183A76-BFCA-47D1-BAB1-BEBCDFFFF2D6}"/>
                  </a:ext>
                </a:extLst>
              </p14:cNvPr>
              <p14:cNvContentPartPr/>
              <p14:nvPr/>
            </p14:nvContentPartPr>
            <p14:xfrm>
              <a:off x="5978325" y="4211760"/>
              <a:ext cx="30240" cy="46080"/>
            </p14:xfrm>
          </p:contentPart>
        </mc:Choice>
        <mc:Fallback>
          <p:pic>
            <p:nvPicPr>
              <p:cNvPr id="139" name="墨迹 138">
                <a:extLst>
                  <a:ext uri="{FF2B5EF4-FFF2-40B4-BE49-F238E27FC236}">
                    <a16:creationId xmlns:a16="http://schemas.microsoft.com/office/drawing/2014/main" id="{BE183A76-BFCA-47D1-BAB1-BEBCDFFFF2D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69325" y="4202760"/>
                <a:ext cx="478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0" name="墨迹 139">
                <a:extLst>
                  <a:ext uri="{FF2B5EF4-FFF2-40B4-BE49-F238E27FC236}">
                    <a16:creationId xmlns:a16="http://schemas.microsoft.com/office/drawing/2014/main" id="{C0856E3F-D957-44AD-983F-7B1C618FF014}"/>
                  </a:ext>
                </a:extLst>
              </p14:cNvPr>
              <p14:cNvContentPartPr/>
              <p14:nvPr/>
            </p14:nvContentPartPr>
            <p14:xfrm>
              <a:off x="5875005" y="4274760"/>
              <a:ext cx="85680" cy="9360"/>
            </p14:xfrm>
          </p:contentPart>
        </mc:Choice>
        <mc:Fallback>
          <p:pic>
            <p:nvPicPr>
              <p:cNvPr id="140" name="墨迹 139">
                <a:extLst>
                  <a:ext uri="{FF2B5EF4-FFF2-40B4-BE49-F238E27FC236}">
                    <a16:creationId xmlns:a16="http://schemas.microsoft.com/office/drawing/2014/main" id="{C0856E3F-D957-44AD-983F-7B1C618FF01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66365" y="4265760"/>
                <a:ext cx="1033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1" name="墨迹 140">
                <a:extLst>
                  <a:ext uri="{FF2B5EF4-FFF2-40B4-BE49-F238E27FC236}">
                    <a16:creationId xmlns:a16="http://schemas.microsoft.com/office/drawing/2014/main" id="{9A06AD9D-32B7-4D07-B433-D266E47C4AA6}"/>
                  </a:ext>
                </a:extLst>
              </p14:cNvPr>
              <p14:cNvContentPartPr/>
              <p14:nvPr/>
            </p14:nvContentPartPr>
            <p14:xfrm>
              <a:off x="5809845" y="4274760"/>
              <a:ext cx="19440" cy="360"/>
            </p14:xfrm>
          </p:contentPart>
        </mc:Choice>
        <mc:Fallback>
          <p:pic>
            <p:nvPicPr>
              <p:cNvPr id="141" name="墨迹 140">
                <a:extLst>
                  <a:ext uri="{FF2B5EF4-FFF2-40B4-BE49-F238E27FC236}">
                    <a16:creationId xmlns:a16="http://schemas.microsoft.com/office/drawing/2014/main" id="{9A06AD9D-32B7-4D07-B433-D266E47C4AA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801205" y="4265760"/>
                <a:ext cx="37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2" name="墨迹 141">
                <a:extLst>
                  <a:ext uri="{FF2B5EF4-FFF2-40B4-BE49-F238E27FC236}">
                    <a16:creationId xmlns:a16="http://schemas.microsoft.com/office/drawing/2014/main" id="{4E98FC4C-F59A-4956-85B6-E5670E179679}"/>
                  </a:ext>
                </a:extLst>
              </p14:cNvPr>
              <p14:cNvContentPartPr/>
              <p14:nvPr/>
            </p14:nvContentPartPr>
            <p14:xfrm>
              <a:off x="5806245" y="4272600"/>
              <a:ext cx="196920" cy="11880"/>
            </p14:xfrm>
          </p:contentPart>
        </mc:Choice>
        <mc:Fallback>
          <p:pic>
            <p:nvPicPr>
              <p:cNvPr id="142" name="墨迹 141">
                <a:extLst>
                  <a:ext uri="{FF2B5EF4-FFF2-40B4-BE49-F238E27FC236}">
                    <a16:creationId xmlns:a16="http://schemas.microsoft.com/office/drawing/2014/main" id="{4E98FC4C-F59A-4956-85B6-E5670E17967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797605" y="4263600"/>
                <a:ext cx="2145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51" name="墨迹 150">
                <a:extLst>
                  <a:ext uri="{FF2B5EF4-FFF2-40B4-BE49-F238E27FC236}">
                    <a16:creationId xmlns:a16="http://schemas.microsoft.com/office/drawing/2014/main" id="{ACBFE184-4EB1-4218-81B6-559B840FBFC0}"/>
                  </a:ext>
                </a:extLst>
              </p14:cNvPr>
              <p14:cNvContentPartPr/>
              <p14:nvPr/>
            </p14:nvContentPartPr>
            <p14:xfrm>
              <a:off x="6084345" y="4084230"/>
              <a:ext cx="360" cy="360"/>
            </p14:xfrm>
          </p:contentPart>
        </mc:Choice>
        <mc:Fallback>
          <p:pic>
            <p:nvPicPr>
              <p:cNvPr id="151" name="墨迹 150">
                <a:extLst>
                  <a:ext uri="{FF2B5EF4-FFF2-40B4-BE49-F238E27FC236}">
                    <a16:creationId xmlns:a16="http://schemas.microsoft.com/office/drawing/2014/main" id="{ACBFE184-4EB1-4218-81B6-559B840FBFC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75705" y="40752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52" name="墨迹 151">
                <a:extLst>
                  <a:ext uri="{FF2B5EF4-FFF2-40B4-BE49-F238E27FC236}">
                    <a16:creationId xmlns:a16="http://schemas.microsoft.com/office/drawing/2014/main" id="{667F4621-9948-4D20-BBBF-633B62679D6E}"/>
                  </a:ext>
                </a:extLst>
              </p14:cNvPr>
              <p14:cNvContentPartPr/>
              <p14:nvPr/>
            </p14:nvContentPartPr>
            <p14:xfrm>
              <a:off x="6094065" y="4070190"/>
              <a:ext cx="9000" cy="8640"/>
            </p14:xfrm>
          </p:contentPart>
        </mc:Choice>
        <mc:Fallback>
          <p:pic>
            <p:nvPicPr>
              <p:cNvPr id="152" name="墨迹 151">
                <a:extLst>
                  <a:ext uri="{FF2B5EF4-FFF2-40B4-BE49-F238E27FC236}">
                    <a16:creationId xmlns:a16="http://schemas.microsoft.com/office/drawing/2014/main" id="{667F4621-9948-4D20-BBBF-633B62679D6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085065" y="4061550"/>
                <a:ext cx="266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53" name="墨迹 152">
                <a:extLst>
                  <a:ext uri="{FF2B5EF4-FFF2-40B4-BE49-F238E27FC236}">
                    <a16:creationId xmlns:a16="http://schemas.microsoft.com/office/drawing/2014/main" id="{B541FA3A-CB33-48CC-A24F-3D95CFD3229B}"/>
                  </a:ext>
                </a:extLst>
              </p14:cNvPr>
              <p14:cNvContentPartPr/>
              <p14:nvPr/>
            </p14:nvContentPartPr>
            <p14:xfrm>
              <a:off x="6122505" y="4030590"/>
              <a:ext cx="20520" cy="21600"/>
            </p14:xfrm>
          </p:contentPart>
        </mc:Choice>
        <mc:Fallback>
          <p:pic>
            <p:nvPicPr>
              <p:cNvPr id="153" name="墨迹 152">
                <a:extLst>
                  <a:ext uri="{FF2B5EF4-FFF2-40B4-BE49-F238E27FC236}">
                    <a16:creationId xmlns:a16="http://schemas.microsoft.com/office/drawing/2014/main" id="{B541FA3A-CB33-48CC-A24F-3D95CFD3229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113505" y="4021950"/>
                <a:ext cx="381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54" name="墨迹 153">
                <a:extLst>
                  <a:ext uri="{FF2B5EF4-FFF2-40B4-BE49-F238E27FC236}">
                    <a16:creationId xmlns:a16="http://schemas.microsoft.com/office/drawing/2014/main" id="{6CE3D45F-DA9B-4DD4-A83D-144217031A53}"/>
                  </a:ext>
                </a:extLst>
              </p14:cNvPr>
              <p14:cNvContentPartPr/>
              <p14:nvPr/>
            </p14:nvContentPartPr>
            <p14:xfrm>
              <a:off x="6166425" y="3943110"/>
              <a:ext cx="44280" cy="59400"/>
            </p14:xfrm>
          </p:contentPart>
        </mc:Choice>
        <mc:Fallback>
          <p:pic>
            <p:nvPicPr>
              <p:cNvPr id="154" name="墨迹 153">
                <a:extLst>
                  <a:ext uri="{FF2B5EF4-FFF2-40B4-BE49-F238E27FC236}">
                    <a16:creationId xmlns:a16="http://schemas.microsoft.com/office/drawing/2014/main" id="{6CE3D45F-DA9B-4DD4-A83D-144217031A5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157425" y="3934110"/>
                <a:ext cx="619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82E002F8-1387-4A72-8510-9B91DE350E36}"/>
                  </a:ext>
                </a:extLst>
              </p14:cNvPr>
              <p14:cNvContentPartPr/>
              <p14:nvPr/>
            </p14:nvContentPartPr>
            <p14:xfrm>
              <a:off x="6083265" y="3859230"/>
              <a:ext cx="150120" cy="246600"/>
            </p14:xfrm>
          </p:contentPart>
        </mc:Choice>
        <mc:Fallback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82E002F8-1387-4A72-8510-9B91DE350E3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074265" y="3850590"/>
                <a:ext cx="167760" cy="26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487705E9-D398-4C42-B42E-397F965F763E}"/>
              </a:ext>
            </a:extLst>
          </p:cNvPr>
          <p:cNvGrpSpPr/>
          <p:nvPr/>
        </p:nvGrpSpPr>
        <p:grpSpPr>
          <a:xfrm>
            <a:off x="5090080" y="2864910"/>
            <a:ext cx="524105" cy="1436010"/>
            <a:chOff x="5090080" y="2864910"/>
            <a:chExt cx="524105" cy="143601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2774D57D-CF4A-4C46-832C-159FD19C9B21}"/>
                    </a:ext>
                  </a:extLst>
                </p14:cNvPr>
                <p14:cNvContentPartPr/>
                <p14:nvPr/>
              </p14:nvContentPartPr>
              <p14:xfrm>
                <a:off x="5090080" y="3573720"/>
                <a:ext cx="120960" cy="72720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2774D57D-CF4A-4C46-832C-159FD19C9B2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054080" y="3537720"/>
                  <a:ext cx="19260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B6FED30E-F849-4B50-87B6-F3A7535ABAB8}"/>
                    </a:ext>
                  </a:extLst>
                </p14:cNvPr>
                <p14:cNvContentPartPr/>
                <p14:nvPr/>
              </p14:nvContentPartPr>
              <p14:xfrm>
                <a:off x="5125360" y="4276440"/>
                <a:ext cx="361080" cy="1188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B6FED30E-F849-4B50-87B6-F3A7535ABAB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89720" y="4240440"/>
                  <a:ext cx="432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85566C99-270C-4EF5-B9EE-8AC633CF1F21}"/>
                    </a:ext>
                  </a:extLst>
                </p14:cNvPr>
                <p14:cNvContentPartPr/>
                <p14:nvPr/>
              </p14:nvContentPartPr>
              <p14:xfrm>
                <a:off x="5494000" y="4279680"/>
                <a:ext cx="360" cy="36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85566C99-270C-4EF5-B9EE-8AC633CF1F2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58000" y="42436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803844F8-B43B-4792-85B6-BAE178DF0CB3}"/>
                    </a:ext>
                  </a:extLst>
                </p14:cNvPr>
                <p14:cNvContentPartPr/>
                <p14:nvPr/>
              </p14:nvContentPartPr>
              <p14:xfrm>
                <a:off x="5499040" y="4279680"/>
                <a:ext cx="25920" cy="36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803844F8-B43B-4792-85B6-BAE178DF0CB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63040" y="4243680"/>
                  <a:ext cx="97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70C6BDBB-4E00-4BA8-ADB8-AF1E156F2456}"/>
                    </a:ext>
                  </a:extLst>
                </p14:cNvPr>
                <p14:cNvContentPartPr/>
                <p14:nvPr/>
              </p14:nvContentPartPr>
              <p14:xfrm>
                <a:off x="5534320" y="4279680"/>
                <a:ext cx="3240" cy="144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70C6BDBB-4E00-4BA8-ADB8-AF1E156F245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98680" y="4243680"/>
                  <a:ext cx="74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FC425C45-12EB-4EEE-A4CF-6B9E1B09A242}"/>
                    </a:ext>
                  </a:extLst>
                </p14:cNvPr>
                <p14:cNvContentPartPr/>
                <p14:nvPr/>
              </p14:nvContentPartPr>
              <p14:xfrm>
                <a:off x="5509480" y="4276440"/>
                <a:ext cx="36000" cy="612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FC425C45-12EB-4EEE-A4CF-6B9E1B09A24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73480" y="4240800"/>
                  <a:ext cx="107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3CA456D6-D499-4D8A-A9B7-F0666E35D5B5}"/>
                    </a:ext>
                  </a:extLst>
                </p14:cNvPr>
                <p14:cNvContentPartPr/>
                <p14:nvPr/>
              </p14:nvContentPartPr>
              <p14:xfrm>
                <a:off x="5442160" y="4262040"/>
                <a:ext cx="29160" cy="792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3CA456D6-D499-4D8A-A9B7-F0666E35D5B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06520" y="4226040"/>
                  <a:ext cx="1008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71DF9A53-1515-43FB-8A94-AFE027836F9A}"/>
                    </a:ext>
                  </a:extLst>
                </p14:cNvPr>
                <p14:cNvContentPartPr/>
                <p14:nvPr/>
              </p14:nvContentPartPr>
              <p14:xfrm>
                <a:off x="5313640" y="4227480"/>
                <a:ext cx="66240" cy="2196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71DF9A53-1515-43FB-8A94-AFE027836F9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77640" y="4191480"/>
                  <a:ext cx="1378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708F4317-0324-4C27-93BB-773689907519}"/>
                    </a:ext>
                  </a:extLst>
                </p14:cNvPr>
                <p14:cNvContentPartPr/>
                <p14:nvPr/>
              </p14:nvContentPartPr>
              <p14:xfrm>
                <a:off x="5259640" y="4165200"/>
                <a:ext cx="13320" cy="2592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708F4317-0324-4C27-93BB-77368990751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24000" y="4129560"/>
                  <a:ext cx="84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48596B5E-D66A-47F6-96CE-961195FC3A57}"/>
                    </a:ext>
                  </a:extLst>
                </p14:cNvPr>
                <p14:cNvContentPartPr/>
                <p14:nvPr/>
              </p14:nvContentPartPr>
              <p14:xfrm>
                <a:off x="5288205" y="3434610"/>
                <a:ext cx="126000" cy="54540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48596B5E-D66A-47F6-96CE-961195FC3A5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70205" y="3416610"/>
                  <a:ext cx="16164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B415340A-25E8-4FBD-BB94-373FA3647247}"/>
                    </a:ext>
                  </a:extLst>
                </p14:cNvPr>
                <p14:cNvContentPartPr/>
                <p14:nvPr/>
              </p14:nvContentPartPr>
              <p14:xfrm>
                <a:off x="5381445" y="3979290"/>
                <a:ext cx="360" cy="36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B415340A-25E8-4FBD-BB94-373FA364724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363445" y="39612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3640E391-C4AF-4772-85B3-F9E6852B6634}"/>
                    </a:ext>
                  </a:extLst>
                </p14:cNvPr>
                <p14:cNvContentPartPr/>
                <p14:nvPr/>
              </p14:nvContentPartPr>
              <p14:xfrm>
                <a:off x="5246085" y="3421290"/>
                <a:ext cx="360" cy="36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3640E391-C4AF-4772-85B3-F9E6852B663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28445" y="34032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9215EFA9-E00A-42FF-8127-3F0671C75D1D}"/>
                    </a:ext>
                  </a:extLst>
                </p14:cNvPr>
                <p14:cNvContentPartPr/>
                <p14:nvPr/>
              </p14:nvContentPartPr>
              <p14:xfrm>
                <a:off x="5246085" y="3396450"/>
                <a:ext cx="2520" cy="36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9215EFA9-E00A-42FF-8127-3F0671C75D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228445" y="3378450"/>
                  <a:ext cx="38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9A7B3000-C7A2-4052-B38B-17938F2ACB70}"/>
                    </a:ext>
                  </a:extLst>
                </p14:cNvPr>
                <p14:cNvContentPartPr/>
                <p14:nvPr/>
              </p14:nvContentPartPr>
              <p14:xfrm>
                <a:off x="5261565" y="3385650"/>
                <a:ext cx="360" cy="144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9A7B3000-C7A2-4052-B38B-17938F2ACB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43565" y="3368010"/>
                  <a:ext cx="36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503A4F96-FA49-4AFD-8BD7-A49B130DD708}"/>
                    </a:ext>
                  </a:extLst>
                </p14:cNvPr>
                <p14:cNvContentPartPr/>
                <p14:nvPr/>
              </p14:nvContentPartPr>
              <p14:xfrm>
                <a:off x="5261565" y="3381330"/>
                <a:ext cx="360" cy="36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503A4F96-FA49-4AFD-8BD7-A49B130DD70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43565" y="336333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EB91BDA5-F963-4FDF-9D03-77834D5173D8}"/>
                    </a:ext>
                  </a:extLst>
                </p14:cNvPr>
                <p14:cNvContentPartPr/>
                <p14:nvPr/>
              </p14:nvContentPartPr>
              <p14:xfrm>
                <a:off x="5261565" y="3369810"/>
                <a:ext cx="360" cy="36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EB91BDA5-F963-4FDF-9D03-77834D5173D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243565" y="335181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B86B05DE-06CF-4080-9AB1-43F85BA1611B}"/>
                    </a:ext>
                  </a:extLst>
                </p14:cNvPr>
                <p14:cNvContentPartPr/>
                <p14:nvPr/>
              </p14:nvContentPartPr>
              <p14:xfrm>
                <a:off x="5179125" y="3354690"/>
                <a:ext cx="54000" cy="648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B86B05DE-06CF-4080-9AB1-43F85BA1611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161485" y="3336690"/>
                  <a:ext cx="89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50CDA7BF-14E2-4691-91B1-1A9C6361C4A6}"/>
                    </a:ext>
                  </a:extLst>
                </p14:cNvPr>
                <p14:cNvContentPartPr/>
                <p14:nvPr/>
              </p14:nvContentPartPr>
              <p14:xfrm>
                <a:off x="5141325" y="3303210"/>
                <a:ext cx="2520" cy="3276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50CDA7BF-14E2-4691-91B1-1A9C6361C4A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123685" y="3285210"/>
                  <a:ext cx="381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E62C9D7B-EECE-4043-B988-5D83499227D7}"/>
                    </a:ext>
                  </a:extLst>
                </p14:cNvPr>
                <p14:cNvContentPartPr/>
                <p14:nvPr/>
              </p14:nvContentPartPr>
              <p14:xfrm>
                <a:off x="5125485" y="3239490"/>
                <a:ext cx="16200" cy="4284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E62C9D7B-EECE-4043-B988-5D83499227D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07845" y="3221490"/>
                  <a:ext cx="518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45B4707B-5C09-492C-AE1C-4CD2A86930D2}"/>
                    </a:ext>
                  </a:extLst>
                </p14:cNvPr>
                <p14:cNvContentPartPr/>
                <p14:nvPr/>
              </p14:nvContentPartPr>
              <p14:xfrm>
                <a:off x="5124405" y="3135090"/>
                <a:ext cx="2880" cy="59760"/>
              </p14:xfrm>
            </p:contentPart>
          </mc:Choice>
          <mc:Fallback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45B4707B-5C09-492C-AE1C-4CD2A86930D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106405" y="3117090"/>
                  <a:ext cx="38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CD9B2B57-E253-4B8F-B5EF-1D553490193A}"/>
                    </a:ext>
                  </a:extLst>
                </p14:cNvPr>
                <p14:cNvContentPartPr/>
                <p14:nvPr/>
              </p14:nvContentPartPr>
              <p14:xfrm>
                <a:off x="5133765" y="3101250"/>
                <a:ext cx="34920" cy="15480"/>
              </p14:xfrm>
            </p:contentPart>
          </mc:Choice>
          <mc:Fallback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CD9B2B57-E253-4B8F-B5EF-1D553490193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116125" y="3083610"/>
                  <a:ext cx="70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FA28BB82-1137-42F6-AF78-745C264C0501}"/>
                    </a:ext>
                  </a:extLst>
                </p14:cNvPr>
                <p14:cNvContentPartPr/>
                <p14:nvPr/>
              </p14:nvContentPartPr>
              <p14:xfrm>
                <a:off x="5187045" y="3097290"/>
                <a:ext cx="67320" cy="360"/>
              </p14:xfrm>
            </p:contentPart>
          </mc:Choice>
          <mc:Fallback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FA28BB82-1137-42F6-AF78-745C264C050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169405" y="3079290"/>
                  <a:ext cx="102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4B8000BF-20CD-4478-A944-16E38B7D9223}"/>
                    </a:ext>
                  </a:extLst>
                </p14:cNvPr>
                <p14:cNvContentPartPr/>
                <p14:nvPr/>
              </p14:nvContentPartPr>
              <p14:xfrm>
                <a:off x="5263365" y="3097290"/>
                <a:ext cx="720" cy="36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4B8000BF-20CD-4478-A944-16E38B7D922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245365" y="3079290"/>
                  <a:ext cx="36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A01FC00B-3B5B-4B0B-B263-047568889A00}"/>
                    </a:ext>
                  </a:extLst>
                </p14:cNvPr>
                <p14:cNvContentPartPr/>
                <p14:nvPr/>
              </p14:nvContentPartPr>
              <p14:xfrm>
                <a:off x="5234925" y="3028710"/>
                <a:ext cx="360" cy="360"/>
              </p14:xfrm>
            </p:contentPart>
          </mc:Choice>
          <mc:Fallback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A01FC00B-3B5B-4B0B-B263-047568889A0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16925" y="30110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55419C14-DFFD-4EEB-8C55-A0DC913817C9}"/>
                    </a:ext>
                  </a:extLst>
                </p14:cNvPr>
                <p14:cNvContentPartPr/>
                <p14:nvPr/>
              </p14:nvContentPartPr>
              <p14:xfrm>
                <a:off x="5221245" y="3042030"/>
                <a:ext cx="2160" cy="1800"/>
              </p14:xfrm>
            </p:contentPart>
          </mc:Choice>
          <mc:Fallback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55419C14-DFFD-4EEB-8C55-A0DC913817C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03605" y="3024390"/>
                  <a:ext cx="37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E4610058-7515-42B5-AC13-4BF8D0E050CF}"/>
                    </a:ext>
                  </a:extLst>
                </p14:cNvPr>
                <p14:cNvContentPartPr/>
                <p14:nvPr/>
              </p14:nvContentPartPr>
              <p14:xfrm>
                <a:off x="5171925" y="3049590"/>
                <a:ext cx="36720" cy="17640"/>
              </p14:xfrm>
            </p:contentPart>
          </mc:Choice>
          <mc:Fallback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E4610058-7515-42B5-AC13-4BF8D0E050C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53925" y="3031950"/>
                  <a:ext cx="723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EB6B2C88-9D85-4A89-9F13-25617DF298C2}"/>
                    </a:ext>
                  </a:extLst>
                </p14:cNvPr>
                <p14:cNvContentPartPr/>
                <p14:nvPr/>
              </p14:nvContentPartPr>
              <p14:xfrm>
                <a:off x="5215845" y="3045990"/>
                <a:ext cx="11520" cy="360"/>
              </p14:xfrm>
            </p:contentPart>
          </mc:Choice>
          <mc:Fallback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EB6B2C88-9D85-4A89-9F13-25617DF298C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97845" y="3027990"/>
                  <a:ext cx="47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ADD96A53-4CB8-4D18-ABEA-595A2FC5B2A2}"/>
                    </a:ext>
                  </a:extLst>
                </p14:cNvPr>
                <p14:cNvContentPartPr/>
                <p14:nvPr/>
              </p14:nvContentPartPr>
              <p14:xfrm>
                <a:off x="5240325" y="3047790"/>
                <a:ext cx="25920" cy="11880"/>
              </p14:xfrm>
            </p:contentPart>
          </mc:Choice>
          <mc:Fallback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ADD96A53-4CB8-4D18-ABEA-595A2FC5B2A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22685" y="3029790"/>
                  <a:ext cx="615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37545F5E-72BB-46A3-8D15-7CCAFCC181C7}"/>
                    </a:ext>
                  </a:extLst>
                </p14:cNvPr>
                <p14:cNvContentPartPr/>
                <p14:nvPr/>
              </p14:nvContentPartPr>
              <p14:xfrm>
                <a:off x="5259405" y="2971830"/>
                <a:ext cx="22320" cy="63000"/>
              </p14:xfrm>
            </p:contentPart>
          </mc:Choice>
          <mc:Fallback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37545F5E-72BB-46A3-8D15-7CCAFCC181C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41765" y="2953830"/>
                  <a:ext cx="57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554F8861-1D1A-4091-A04F-474AF707F57B}"/>
                    </a:ext>
                  </a:extLst>
                </p14:cNvPr>
                <p14:cNvContentPartPr/>
                <p14:nvPr/>
              </p14:nvContentPartPr>
              <p14:xfrm>
                <a:off x="5307285" y="2899110"/>
                <a:ext cx="50040" cy="47880"/>
              </p14:xfrm>
            </p:contentPart>
          </mc:Choice>
          <mc:Fallback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554F8861-1D1A-4091-A04F-474AF707F57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89285" y="2881470"/>
                  <a:ext cx="856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EA5ABA0C-D5F6-4ECA-973C-0A338723CF18}"/>
                    </a:ext>
                  </a:extLst>
                </p14:cNvPr>
                <p14:cNvContentPartPr/>
                <p14:nvPr/>
              </p14:nvContentPartPr>
              <p14:xfrm>
                <a:off x="5318445" y="2886150"/>
                <a:ext cx="45000" cy="13320"/>
              </p14:xfrm>
            </p:contentPart>
          </mc:Choice>
          <mc:Fallback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EA5ABA0C-D5F6-4ECA-973C-0A338723CF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00805" y="2868150"/>
                  <a:ext cx="80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A7924B27-0E25-4F09-AD32-F3355AA07EEC}"/>
                    </a:ext>
                  </a:extLst>
                </p14:cNvPr>
                <p14:cNvContentPartPr/>
                <p14:nvPr/>
              </p14:nvContentPartPr>
              <p14:xfrm>
                <a:off x="5453805" y="2876430"/>
                <a:ext cx="92880" cy="9360"/>
              </p14:xfrm>
            </p:contentPart>
          </mc:Choice>
          <mc:Fallback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A7924B27-0E25-4F09-AD32-F3355AA07EE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36165" y="2858430"/>
                  <a:ext cx="1285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360F93E2-C270-4947-898D-6F92C458BA7E}"/>
                    </a:ext>
                  </a:extLst>
                </p14:cNvPr>
                <p14:cNvContentPartPr/>
                <p14:nvPr/>
              </p14:nvContentPartPr>
              <p14:xfrm>
                <a:off x="5409525" y="2878230"/>
                <a:ext cx="31320" cy="6120"/>
              </p14:xfrm>
            </p:contentPart>
          </mc:Choice>
          <mc:Fallback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360F93E2-C270-4947-898D-6F92C458BA7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91525" y="2860590"/>
                  <a:ext cx="669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281D6B92-13ED-455A-80B6-1CF6313BB4F2}"/>
                    </a:ext>
                  </a:extLst>
                </p14:cNvPr>
                <p14:cNvContentPartPr/>
                <p14:nvPr/>
              </p14:nvContentPartPr>
              <p14:xfrm>
                <a:off x="5298645" y="2883270"/>
                <a:ext cx="81720" cy="16200"/>
              </p14:xfrm>
            </p:contentPart>
          </mc:Choice>
          <mc:Fallback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281D6B92-13ED-455A-80B6-1CF6313BB4F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81005" y="2865270"/>
                  <a:ext cx="117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B3BC28C1-0E1A-4FD2-8F52-F1D1897952C0}"/>
                    </a:ext>
                  </a:extLst>
                </p14:cNvPr>
                <p14:cNvContentPartPr/>
                <p14:nvPr/>
              </p14:nvContentPartPr>
              <p14:xfrm>
                <a:off x="5401965" y="2864910"/>
                <a:ext cx="69480" cy="360"/>
              </p14:xfrm>
            </p:contentPart>
          </mc:Choice>
          <mc:Fallback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B3BC28C1-0E1A-4FD2-8F52-F1D1897952C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383965" y="2846910"/>
                  <a:ext cx="105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0" name="墨迹 159">
                  <a:extLst>
                    <a:ext uri="{FF2B5EF4-FFF2-40B4-BE49-F238E27FC236}">
                      <a16:creationId xmlns:a16="http://schemas.microsoft.com/office/drawing/2014/main" id="{5B2563E5-FB51-4DFD-8881-F0CFA2EA7CF2}"/>
                    </a:ext>
                  </a:extLst>
                </p14:cNvPr>
                <p14:cNvContentPartPr/>
                <p14:nvPr/>
              </p14:nvContentPartPr>
              <p14:xfrm>
                <a:off x="5560545" y="4205910"/>
                <a:ext cx="360" cy="360"/>
              </p14:xfrm>
            </p:contentPart>
          </mc:Choice>
          <mc:Fallback>
            <p:pic>
              <p:nvPicPr>
                <p:cNvPr id="160" name="墨迹 159">
                  <a:extLst>
                    <a:ext uri="{FF2B5EF4-FFF2-40B4-BE49-F238E27FC236}">
                      <a16:creationId xmlns:a16="http://schemas.microsoft.com/office/drawing/2014/main" id="{5B2563E5-FB51-4DFD-8881-F0CFA2EA7CF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51545" y="41972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61" name="墨迹 160">
                  <a:extLst>
                    <a:ext uri="{FF2B5EF4-FFF2-40B4-BE49-F238E27FC236}">
                      <a16:creationId xmlns:a16="http://schemas.microsoft.com/office/drawing/2014/main" id="{14764553-A74C-4386-9DC0-05EB30AA8794}"/>
                    </a:ext>
                  </a:extLst>
                </p14:cNvPr>
                <p14:cNvContentPartPr/>
                <p14:nvPr/>
              </p14:nvContentPartPr>
              <p14:xfrm>
                <a:off x="5545785" y="4183950"/>
                <a:ext cx="11520" cy="12960"/>
              </p14:xfrm>
            </p:contentPart>
          </mc:Choice>
          <mc:Fallback>
            <p:pic>
              <p:nvPicPr>
                <p:cNvPr id="161" name="墨迹 160">
                  <a:extLst>
                    <a:ext uri="{FF2B5EF4-FFF2-40B4-BE49-F238E27FC236}">
                      <a16:creationId xmlns:a16="http://schemas.microsoft.com/office/drawing/2014/main" id="{14764553-A74C-4386-9DC0-05EB30AA879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536785" y="4175310"/>
                  <a:ext cx="29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62" name="墨迹 161">
                  <a:extLst>
                    <a:ext uri="{FF2B5EF4-FFF2-40B4-BE49-F238E27FC236}">
                      <a16:creationId xmlns:a16="http://schemas.microsoft.com/office/drawing/2014/main" id="{38EE5A20-1418-421E-8D63-BA22160198B7}"/>
                    </a:ext>
                  </a:extLst>
                </p14:cNvPr>
                <p14:cNvContentPartPr/>
                <p14:nvPr/>
              </p14:nvContentPartPr>
              <p14:xfrm>
                <a:off x="5499705" y="4169910"/>
                <a:ext cx="36360" cy="6120"/>
              </p14:xfrm>
            </p:contentPart>
          </mc:Choice>
          <mc:Fallback>
            <p:pic>
              <p:nvPicPr>
                <p:cNvPr id="162" name="墨迹 161">
                  <a:extLst>
                    <a:ext uri="{FF2B5EF4-FFF2-40B4-BE49-F238E27FC236}">
                      <a16:creationId xmlns:a16="http://schemas.microsoft.com/office/drawing/2014/main" id="{38EE5A20-1418-421E-8D63-BA22160198B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491065" y="4160910"/>
                  <a:ext cx="54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63" name="墨迹 162">
                  <a:extLst>
                    <a:ext uri="{FF2B5EF4-FFF2-40B4-BE49-F238E27FC236}">
                      <a16:creationId xmlns:a16="http://schemas.microsoft.com/office/drawing/2014/main" id="{37A2740A-F838-48BD-8807-CE3137377F54}"/>
                    </a:ext>
                  </a:extLst>
                </p14:cNvPr>
                <p14:cNvContentPartPr/>
                <p14:nvPr/>
              </p14:nvContentPartPr>
              <p14:xfrm>
                <a:off x="5442465" y="4165950"/>
                <a:ext cx="30960" cy="360"/>
              </p14:xfrm>
            </p:contentPart>
          </mc:Choice>
          <mc:Fallback>
            <p:pic>
              <p:nvPicPr>
                <p:cNvPr id="163" name="墨迹 162">
                  <a:extLst>
                    <a:ext uri="{FF2B5EF4-FFF2-40B4-BE49-F238E27FC236}">
                      <a16:creationId xmlns:a16="http://schemas.microsoft.com/office/drawing/2014/main" id="{37A2740A-F838-48BD-8807-CE3137377F5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433465" y="4157310"/>
                  <a:ext cx="48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64" name="墨迹 163">
                  <a:extLst>
                    <a:ext uri="{FF2B5EF4-FFF2-40B4-BE49-F238E27FC236}">
                      <a16:creationId xmlns:a16="http://schemas.microsoft.com/office/drawing/2014/main" id="{339FCFBA-367F-4BE1-A40C-D7C8A6241F65}"/>
                    </a:ext>
                  </a:extLst>
                </p14:cNvPr>
                <p14:cNvContentPartPr/>
                <p14:nvPr/>
              </p14:nvContentPartPr>
              <p14:xfrm>
                <a:off x="5509065" y="4165950"/>
                <a:ext cx="21960" cy="7560"/>
              </p14:xfrm>
            </p:contentPart>
          </mc:Choice>
          <mc:Fallback>
            <p:pic>
              <p:nvPicPr>
                <p:cNvPr id="164" name="墨迹 163">
                  <a:extLst>
                    <a:ext uri="{FF2B5EF4-FFF2-40B4-BE49-F238E27FC236}">
                      <a16:creationId xmlns:a16="http://schemas.microsoft.com/office/drawing/2014/main" id="{339FCFBA-367F-4BE1-A40C-D7C8A6241F6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500425" y="4157310"/>
                  <a:ext cx="39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65" name="墨迹 164">
                  <a:extLst>
                    <a:ext uri="{FF2B5EF4-FFF2-40B4-BE49-F238E27FC236}">
                      <a16:creationId xmlns:a16="http://schemas.microsoft.com/office/drawing/2014/main" id="{28B88E8B-7AFB-4FB1-95DD-7024D6D00306}"/>
                    </a:ext>
                  </a:extLst>
                </p14:cNvPr>
                <p14:cNvContentPartPr/>
                <p14:nvPr/>
              </p14:nvContentPartPr>
              <p14:xfrm>
                <a:off x="5552985" y="4187190"/>
                <a:ext cx="17640" cy="19440"/>
              </p14:xfrm>
            </p:contentPart>
          </mc:Choice>
          <mc:Fallback>
            <p:pic>
              <p:nvPicPr>
                <p:cNvPr id="165" name="墨迹 164">
                  <a:extLst>
                    <a:ext uri="{FF2B5EF4-FFF2-40B4-BE49-F238E27FC236}">
                      <a16:creationId xmlns:a16="http://schemas.microsoft.com/office/drawing/2014/main" id="{28B88E8B-7AFB-4FB1-95DD-7024D6D0030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543985" y="4178190"/>
                  <a:ext cx="35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66" name="墨迹 165">
                  <a:extLst>
                    <a:ext uri="{FF2B5EF4-FFF2-40B4-BE49-F238E27FC236}">
                      <a16:creationId xmlns:a16="http://schemas.microsoft.com/office/drawing/2014/main" id="{F83951B2-342E-4A9C-B42B-2DC8DB9BB678}"/>
                    </a:ext>
                  </a:extLst>
                </p14:cNvPr>
                <p14:cNvContentPartPr/>
                <p14:nvPr/>
              </p14:nvContentPartPr>
              <p14:xfrm>
                <a:off x="5583225" y="4219230"/>
                <a:ext cx="28800" cy="61200"/>
              </p14:xfrm>
            </p:contentPart>
          </mc:Choice>
          <mc:Fallback>
            <p:pic>
              <p:nvPicPr>
                <p:cNvPr id="166" name="墨迹 165">
                  <a:extLst>
                    <a:ext uri="{FF2B5EF4-FFF2-40B4-BE49-F238E27FC236}">
                      <a16:creationId xmlns:a16="http://schemas.microsoft.com/office/drawing/2014/main" id="{F83951B2-342E-4A9C-B42B-2DC8DB9BB67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574585" y="4210590"/>
                  <a:ext cx="46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67" name="墨迹 166">
                  <a:extLst>
                    <a:ext uri="{FF2B5EF4-FFF2-40B4-BE49-F238E27FC236}">
                      <a16:creationId xmlns:a16="http://schemas.microsoft.com/office/drawing/2014/main" id="{1C47027C-6F7E-4D59-BFDF-594507AEE370}"/>
                    </a:ext>
                  </a:extLst>
                </p14:cNvPr>
                <p14:cNvContentPartPr/>
                <p14:nvPr/>
              </p14:nvContentPartPr>
              <p14:xfrm>
                <a:off x="5613825" y="4286190"/>
                <a:ext cx="360" cy="360"/>
              </p14:xfrm>
            </p:contentPart>
          </mc:Choice>
          <mc:Fallback>
            <p:pic>
              <p:nvPicPr>
                <p:cNvPr id="167" name="墨迹 166">
                  <a:extLst>
                    <a:ext uri="{FF2B5EF4-FFF2-40B4-BE49-F238E27FC236}">
                      <a16:creationId xmlns:a16="http://schemas.microsoft.com/office/drawing/2014/main" id="{1C47027C-6F7E-4D59-BFDF-594507AEE37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05185" y="42771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8" name="墨迹 167">
                  <a:extLst>
                    <a:ext uri="{FF2B5EF4-FFF2-40B4-BE49-F238E27FC236}">
                      <a16:creationId xmlns:a16="http://schemas.microsoft.com/office/drawing/2014/main" id="{B1B4B713-6C13-4E2E-85DB-626D04F1E068}"/>
                    </a:ext>
                  </a:extLst>
                </p14:cNvPr>
                <p14:cNvContentPartPr/>
                <p14:nvPr/>
              </p14:nvContentPartPr>
              <p14:xfrm>
                <a:off x="5590065" y="4273590"/>
                <a:ext cx="16200" cy="10800"/>
              </p14:xfrm>
            </p:contentPart>
          </mc:Choice>
          <mc:Fallback>
            <p:pic>
              <p:nvPicPr>
                <p:cNvPr id="168" name="墨迹 167">
                  <a:extLst>
                    <a:ext uri="{FF2B5EF4-FFF2-40B4-BE49-F238E27FC236}">
                      <a16:creationId xmlns:a16="http://schemas.microsoft.com/office/drawing/2014/main" id="{B1B4B713-6C13-4E2E-85DB-626D04F1E06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81425" y="4264590"/>
                  <a:ext cx="33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9" name="墨迹 168">
                  <a:extLst>
                    <a:ext uri="{FF2B5EF4-FFF2-40B4-BE49-F238E27FC236}">
                      <a16:creationId xmlns:a16="http://schemas.microsoft.com/office/drawing/2014/main" id="{AE533748-42B2-4679-AB8D-C81B1C64730F}"/>
                    </a:ext>
                  </a:extLst>
                </p14:cNvPr>
                <p14:cNvContentPartPr/>
                <p14:nvPr/>
              </p14:nvContentPartPr>
              <p14:xfrm>
                <a:off x="5584305" y="4259190"/>
                <a:ext cx="1440" cy="720"/>
              </p14:xfrm>
            </p:contentPart>
          </mc:Choice>
          <mc:Fallback>
            <p:pic>
              <p:nvPicPr>
                <p:cNvPr id="169" name="墨迹 168">
                  <a:extLst>
                    <a:ext uri="{FF2B5EF4-FFF2-40B4-BE49-F238E27FC236}">
                      <a16:creationId xmlns:a16="http://schemas.microsoft.com/office/drawing/2014/main" id="{AE533748-42B2-4679-AB8D-C81B1C64730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75305" y="4250190"/>
                  <a:ext cx="190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0" name="墨迹 169">
                  <a:extLst>
                    <a:ext uri="{FF2B5EF4-FFF2-40B4-BE49-F238E27FC236}">
                      <a16:creationId xmlns:a16="http://schemas.microsoft.com/office/drawing/2014/main" id="{8BF3C88F-2859-4455-B242-07B8EE3691DB}"/>
                    </a:ext>
                  </a:extLst>
                </p14:cNvPr>
                <p14:cNvContentPartPr/>
                <p14:nvPr/>
              </p14:nvContentPartPr>
              <p14:xfrm>
                <a:off x="5564145" y="4167750"/>
                <a:ext cx="360" cy="25560"/>
              </p14:xfrm>
            </p:contentPart>
          </mc:Choice>
          <mc:Fallback>
            <p:pic>
              <p:nvPicPr>
                <p:cNvPr id="170" name="墨迹 169">
                  <a:extLst>
                    <a:ext uri="{FF2B5EF4-FFF2-40B4-BE49-F238E27FC236}">
                      <a16:creationId xmlns:a16="http://schemas.microsoft.com/office/drawing/2014/main" id="{8BF3C88F-2859-4455-B242-07B8EE3691D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55505" y="4158750"/>
                  <a:ext cx="18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1" name="墨迹 170">
                  <a:extLst>
                    <a:ext uri="{FF2B5EF4-FFF2-40B4-BE49-F238E27FC236}">
                      <a16:creationId xmlns:a16="http://schemas.microsoft.com/office/drawing/2014/main" id="{02411143-39D5-4AEB-87D1-524209DA7896}"/>
                    </a:ext>
                  </a:extLst>
                </p14:cNvPr>
                <p14:cNvContentPartPr/>
                <p14:nvPr/>
              </p14:nvContentPartPr>
              <p14:xfrm>
                <a:off x="5568105" y="4149030"/>
                <a:ext cx="360" cy="360"/>
              </p14:xfrm>
            </p:contentPart>
          </mc:Choice>
          <mc:Fallback>
            <p:pic>
              <p:nvPicPr>
                <p:cNvPr id="171" name="墨迹 170">
                  <a:extLst>
                    <a:ext uri="{FF2B5EF4-FFF2-40B4-BE49-F238E27FC236}">
                      <a16:creationId xmlns:a16="http://schemas.microsoft.com/office/drawing/2014/main" id="{02411143-39D5-4AEB-87D1-524209DA789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59465" y="4140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72" name="墨迹 171">
                  <a:extLst>
                    <a:ext uri="{FF2B5EF4-FFF2-40B4-BE49-F238E27FC236}">
                      <a16:creationId xmlns:a16="http://schemas.microsoft.com/office/drawing/2014/main" id="{C793935F-3785-4585-B7D9-C88BD304B81C}"/>
                    </a:ext>
                  </a:extLst>
                </p14:cNvPr>
                <p14:cNvContentPartPr/>
                <p14:nvPr/>
              </p14:nvContentPartPr>
              <p14:xfrm>
                <a:off x="5538585" y="4149030"/>
                <a:ext cx="22320" cy="10800"/>
              </p14:xfrm>
            </p:contentPart>
          </mc:Choice>
          <mc:Fallback>
            <p:pic>
              <p:nvPicPr>
                <p:cNvPr id="172" name="墨迹 171">
                  <a:extLst>
                    <a:ext uri="{FF2B5EF4-FFF2-40B4-BE49-F238E27FC236}">
                      <a16:creationId xmlns:a16="http://schemas.microsoft.com/office/drawing/2014/main" id="{C793935F-3785-4585-B7D9-C88BD304B81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529945" y="4140030"/>
                  <a:ext cx="39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73" name="墨迹 172">
                  <a:extLst>
                    <a:ext uri="{FF2B5EF4-FFF2-40B4-BE49-F238E27FC236}">
                      <a16:creationId xmlns:a16="http://schemas.microsoft.com/office/drawing/2014/main" id="{578A0AD5-7E51-4B40-A171-8F64E11728BE}"/>
                    </a:ext>
                  </a:extLst>
                </p14:cNvPr>
                <p14:cNvContentPartPr/>
                <p14:nvPr/>
              </p14:nvContentPartPr>
              <p14:xfrm>
                <a:off x="5535705" y="4162350"/>
                <a:ext cx="24120" cy="10080"/>
              </p14:xfrm>
            </p:contentPart>
          </mc:Choice>
          <mc:Fallback>
            <p:pic>
              <p:nvPicPr>
                <p:cNvPr id="173" name="墨迹 172">
                  <a:extLst>
                    <a:ext uri="{FF2B5EF4-FFF2-40B4-BE49-F238E27FC236}">
                      <a16:creationId xmlns:a16="http://schemas.microsoft.com/office/drawing/2014/main" id="{578A0AD5-7E51-4B40-A171-8F64E11728B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527065" y="4153350"/>
                  <a:ext cx="41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74" name="墨迹 173">
                  <a:extLst>
                    <a:ext uri="{FF2B5EF4-FFF2-40B4-BE49-F238E27FC236}">
                      <a16:creationId xmlns:a16="http://schemas.microsoft.com/office/drawing/2014/main" id="{CE4FB326-6236-43D5-BA40-3274F0AB7870}"/>
                    </a:ext>
                  </a:extLst>
                </p14:cNvPr>
                <p14:cNvContentPartPr/>
                <p14:nvPr/>
              </p14:nvContentPartPr>
              <p14:xfrm>
                <a:off x="5562345" y="4181430"/>
                <a:ext cx="11880" cy="23040"/>
              </p14:xfrm>
            </p:contentPart>
          </mc:Choice>
          <mc:Fallback>
            <p:pic>
              <p:nvPicPr>
                <p:cNvPr id="174" name="墨迹 173">
                  <a:extLst>
                    <a:ext uri="{FF2B5EF4-FFF2-40B4-BE49-F238E27FC236}">
                      <a16:creationId xmlns:a16="http://schemas.microsoft.com/office/drawing/2014/main" id="{CE4FB326-6236-43D5-BA40-3274F0AB787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553705" y="4172430"/>
                  <a:ext cx="2952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569A58C7-4714-4D26-BFEA-9939C326591A}"/>
              </a:ext>
            </a:extLst>
          </p:cNvPr>
          <p:cNvGrpSpPr/>
          <p:nvPr/>
        </p:nvGrpSpPr>
        <p:grpSpPr>
          <a:xfrm>
            <a:off x="6035385" y="3127710"/>
            <a:ext cx="196380" cy="473040"/>
            <a:chOff x="6035385" y="3127710"/>
            <a:chExt cx="196380" cy="4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C175637A-29B3-4D08-BAD4-075758DB229E}"/>
                    </a:ext>
                  </a:extLst>
                </p14:cNvPr>
                <p14:cNvContentPartPr/>
                <p14:nvPr/>
              </p14:nvContentPartPr>
              <p14:xfrm>
                <a:off x="6107205" y="3274590"/>
                <a:ext cx="360" cy="360"/>
              </p14:xfrm>
            </p:contentPart>
          </mc:Choice>
          <mc:Fallback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C175637A-29B3-4D08-BAD4-075758DB229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89565" y="32565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1F579C13-9840-43FD-8102-F892019A4623}"/>
                    </a:ext>
                  </a:extLst>
                </p14:cNvPr>
                <p14:cNvContentPartPr/>
                <p14:nvPr/>
              </p14:nvContentPartPr>
              <p14:xfrm>
                <a:off x="6098565" y="3289710"/>
                <a:ext cx="6840" cy="38160"/>
              </p14:xfrm>
            </p:contentPart>
          </mc:Choice>
          <mc:Fallback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1F579C13-9840-43FD-8102-F892019A462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080925" y="3271710"/>
                  <a:ext cx="42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7ACD680A-B0AF-42D9-BF06-CB9B10C99622}"/>
                    </a:ext>
                  </a:extLst>
                </p14:cNvPr>
                <p14:cNvContentPartPr/>
                <p14:nvPr/>
              </p14:nvContentPartPr>
              <p14:xfrm>
                <a:off x="6095685" y="3331830"/>
                <a:ext cx="2160" cy="34560"/>
              </p14:xfrm>
            </p:contentPart>
          </mc:Choice>
          <mc:Fallback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7ACD680A-B0AF-42D9-BF06-CB9B10C996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78045" y="3313830"/>
                  <a:ext cx="378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C59D4754-0D8F-4EF1-AB88-EDF13AAB8EF2}"/>
                    </a:ext>
                  </a:extLst>
                </p14:cNvPr>
                <p14:cNvContentPartPr/>
                <p14:nvPr/>
              </p14:nvContentPartPr>
              <p14:xfrm>
                <a:off x="6079485" y="3386910"/>
                <a:ext cx="9000" cy="19440"/>
              </p14:xfrm>
            </p:contentPart>
          </mc:Choice>
          <mc:Fallback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C59D4754-0D8F-4EF1-AB88-EDF13AAB8EF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61485" y="3368910"/>
                  <a:ext cx="44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59EBF13E-77C3-463F-8812-FF778F7CFDD6}"/>
                    </a:ext>
                  </a:extLst>
                </p14:cNvPr>
                <p14:cNvContentPartPr/>
                <p14:nvPr/>
              </p14:nvContentPartPr>
              <p14:xfrm>
                <a:off x="6078765" y="3409950"/>
                <a:ext cx="360" cy="360"/>
              </p14:xfrm>
            </p:contentPart>
          </mc:Choice>
          <mc:Fallback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59EBF13E-77C3-463F-8812-FF778F7CFDD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60765" y="339195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93D64A81-FC61-41E5-98FC-3430EC1C2860}"/>
                    </a:ext>
                  </a:extLst>
                </p14:cNvPr>
                <p14:cNvContentPartPr/>
                <p14:nvPr/>
              </p14:nvContentPartPr>
              <p14:xfrm>
                <a:off x="6082365" y="3394470"/>
                <a:ext cx="1440" cy="360"/>
              </p14:xfrm>
            </p:contentPart>
          </mc:Choice>
          <mc:Fallback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93D64A81-FC61-41E5-98FC-3430EC1C286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064725" y="3376470"/>
                  <a:ext cx="37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CAF55E83-A82D-4A1B-90EC-4499CCDC9616}"/>
                    </a:ext>
                  </a:extLst>
                </p14:cNvPr>
                <p14:cNvContentPartPr/>
                <p14:nvPr/>
              </p14:nvContentPartPr>
              <p14:xfrm>
                <a:off x="6109005" y="3386910"/>
                <a:ext cx="6120" cy="12240"/>
              </p14:xfrm>
            </p:contentPart>
          </mc:Choice>
          <mc:Fallback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CAF55E83-A82D-4A1B-90EC-4499CCDC961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091365" y="3368910"/>
                  <a:ext cx="417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813EA4A3-7E02-41AE-90D5-D5FEFDF3B6F9}"/>
                    </a:ext>
                  </a:extLst>
                </p14:cNvPr>
                <p14:cNvContentPartPr/>
                <p14:nvPr/>
              </p14:nvContentPartPr>
              <p14:xfrm>
                <a:off x="6116925" y="3392670"/>
                <a:ext cx="8280" cy="36720"/>
              </p14:xfrm>
            </p:contentPart>
          </mc:Choice>
          <mc:Fallback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813EA4A3-7E02-41AE-90D5-D5FEFDF3B6F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98925" y="3374670"/>
                  <a:ext cx="43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36DBEEA3-323F-4B8D-9627-4C1E7A9A87C7}"/>
                    </a:ext>
                  </a:extLst>
                </p14:cNvPr>
                <p14:cNvContentPartPr/>
                <p14:nvPr/>
              </p14:nvContentPartPr>
              <p14:xfrm>
                <a:off x="6132045" y="3440190"/>
                <a:ext cx="7200" cy="9720"/>
              </p14:xfrm>
            </p:contentPart>
          </mc:Choice>
          <mc:Fallback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36DBEEA3-323F-4B8D-9627-4C1E7A9A87C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14045" y="3422190"/>
                  <a:ext cx="42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7B7AC8ED-9D8D-45EC-84F7-F25205A9BA7E}"/>
                    </a:ext>
                  </a:extLst>
                </p14:cNvPr>
                <p14:cNvContentPartPr/>
                <p14:nvPr/>
              </p14:nvContentPartPr>
              <p14:xfrm>
                <a:off x="6141405" y="3453510"/>
                <a:ext cx="28440" cy="19080"/>
              </p14:xfrm>
            </p:contentPart>
          </mc:Choice>
          <mc:Fallback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7B7AC8ED-9D8D-45EC-84F7-F25205A9BA7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123765" y="3435510"/>
                  <a:ext cx="64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3ED15861-AE18-4D76-935B-F26F878C9E98}"/>
                    </a:ext>
                  </a:extLst>
                </p14:cNvPr>
                <p14:cNvContentPartPr/>
                <p14:nvPr/>
              </p14:nvContentPartPr>
              <p14:xfrm>
                <a:off x="6092085" y="3441990"/>
                <a:ext cx="2160" cy="720"/>
              </p14:xfrm>
            </p:contentPart>
          </mc:Choice>
          <mc:Fallback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3ED15861-AE18-4D76-935B-F26F878C9E9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074085" y="3424350"/>
                  <a:ext cx="37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7D018808-9AAB-4B6D-8561-6F533352EB33}"/>
                    </a:ext>
                  </a:extLst>
                </p14:cNvPr>
                <p14:cNvContentPartPr/>
                <p14:nvPr/>
              </p14:nvContentPartPr>
              <p14:xfrm>
                <a:off x="6089925" y="3444150"/>
                <a:ext cx="33120" cy="7920"/>
              </p14:xfrm>
            </p:contentPart>
          </mc:Choice>
          <mc:Fallback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7D018808-9AAB-4B6D-8561-6F533352EB3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072285" y="3426150"/>
                  <a:ext cx="68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ABAC2454-3ACF-4316-A149-EBBCD7859D43}"/>
                    </a:ext>
                  </a:extLst>
                </p14:cNvPr>
                <p14:cNvContentPartPr/>
                <p14:nvPr/>
              </p14:nvContentPartPr>
              <p14:xfrm>
                <a:off x="6137805" y="3463230"/>
                <a:ext cx="21600" cy="25920"/>
              </p14:xfrm>
            </p:contentPart>
          </mc:Choice>
          <mc:Fallback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ABAC2454-3ACF-4316-A149-EBBCD7859D4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119805" y="3445230"/>
                  <a:ext cx="57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D084DBD6-A843-4A91-87A0-CDF2156D08AA}"/>
                    </a:ext>
                  </a:extLst>
                </p14:cNvPr>
                <p14:cNvContentPartPr/>
                <p14:nvPr/>
              </p14:nvContentPartPr>
              <p14:xfrm>
                <a:off x="6217725" y="3537390"/>
                <a:ext cx="720" cy="2160"/>
              </p14:xfrm>
            </p:contentPart>
          </mc:Choice>
          <mc:Fallback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D084DBD6-A843-4A91-87A0-CDF2156D08A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200085" y="3519390"/>
                  <a:ext cx="36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F89A6C1F-7EEA-44DF-A855-13A16F8DCDEB}"/>
                    </a:ext>
                  </a:extLst>
                </p14:cNvPr>
                <p14:cNvContentPartPr/>
                <p14:nvPr/>
              </p14:nvContentPartPr>
              <p14:xfrm>
                <a:off x="6219525" y="3541350"/>
                <a:ext cx="720" cy="5400"/>
              </p14:xfrm>
            </p:contentPart>
          </mc:Choice>
          <mc:Fallback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F89A6C1F-7EEA-44DF-A855-13A16F8DCDE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201885" y="3523350"/>
                  <a:ext cx="36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7CB79086-2513-4A2C-B605-150DA6168094}"/>
                    </a:ext>
                  </a:extLst>
                </p14:cNvPr>
                <p14:cNvContentPartPr/>
                <p14:nvPr/>
              </p14:nvContentPartPr>
              <p14:xfrm>
                <a:off x="6083445" y="3369630"/>
                <a:ext cx="1440" cy="360"/>
              </p14:xfrm>
            </p:contentPart>
          </mc:Choice>
          <mc:Fallback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7CB79086-2513-4A2C-B605-150DA616809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74445" y="336099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280E4D8B-7819-415C-8844-3D4D13BC8EBC}"/>
                    </a:ext>
                  </a:extLst>
                </p14:cNvPr>
                <p14:cNvContentPartPr/>
                <p14:nvPr/>
              </p14:nvContentPartPr>
              <p14:xfrm>
                <a:off x="6076605" y="3375390"/>
                <a:ext cx="1440" cy="22320"/>
              </p14:xfrm>
            </p:contentPart>
          </mc:Choice>
          <mc:Fallback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280E4D8B-7819-415C-8844-3D4D13BC8EB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67965" y="3366750"/>
                  <a:ext cx="19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1807510A-7B4C-4772-AE5C-36B4ED4CA2FF}"/>
                    </a:ext>
                  </a:extLst>
                </p14:cNvPr>
                <p14:cNvContentPartPr/>
                <p14:nvPr/>
              </p14:nvContentPartPr>
              <p14:xfrm>
                <a:off x="6112965" y="3447750"/>
                <a:ext cx="57960" cy="57960"/>
              </p14:xfrm>
            </p:contentPart>
          </mc:Choice>
          <mc:Fallback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1807510A-7B4C-4772-AE5C-36B4ED4CA2F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103965" y="3439110"/>
                  <a:ext cx="756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10" name="墨迹 109">
                  <a:extLst>
                    <a:ext uri="{FF2B5EF4-FFF2-40B4-BE49-F238E27FC236}">
                      <a16:creationId xmlns:a16="http://schemas.microsoft.com/office/drawing/2014/main" id="{4DD8324A-6250-41C9-98FB-B8B1CE550A18}"/>
                    </a:ext>
                  </a:extLst>
                </p14:cNvPr>
                <p14:cNvContentPartPr/>
                <p14:nvPr/>
              </p14:nvContentPartPr>
              <p14:xfrm>
                <a:off x="6183525" y="3491670"/>
                <a:ext cx="360" cy="360"/>
              </p14:xfrm>
            </p:contentPart>
          </mc:Choice>
          <mc:Fallback>
            <p:pic>
              <p:nvPicPr>
                <p:cNvPr id="110" name="墨迹 109">
                  <a:extLst>
                    <a:ext uri="{FF2B5EF4-FFF2-40B4-BE49-F238E27FC236}">
                      <a16:creationId xmlns:a16="http://schemas.microsoft.com/office/drawing/2014/main" id="{4DD8324A-6250-41C9-98FB-B8B1CE550A1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74525" y="34826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35797369-A2CA-4799-B3A5-C05BD0909423}"/>
                    </a:ext>
                  </a:extLst>
                </p14:cNvPr>
                <p14:cNvContentPartPr/>
                <p14:nvPr/>
              </p14:nvContentPartPr>
              <p14:xfrm>
                <a:off x="6215925" y="3569790"/>
                <a:ext cx="15840" cy="30960"/>
              </p14:xfrm>
            </p:contentPart>
          </mc:Choice>
          <mc:Fallback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35797369-A2CA-4799-B3A5-C05BD090942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206925" y="3560790"/>
                  <a:ext cx="33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824F5F70-10FD-4E36-AD25-99BAB2E153FF}"/>
                    </a:ext>
                  </a:extLst>
                </p14:cNvPr>
                <p14:cNvContentPartPr/>
                <p14:nvPr/>
              </p14:nvContentPartPr>
              <p14:xfrm>
                <a:off x="6215925" y="3569790"/>
                <a:ext cx="360" cy="360"/>
              </p14:xfrm>
            </p:contentPart>
          </mc:Choice>
          <mc:Fallback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824F5F70-10FD-4E36-AD25-99BAB2E153F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06925" y="35607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5" name="墨迹 144">
                  <a:extLst>
                    <a:ext uri="{FF2B5EF4-FFF2-40B4-BE49-F238E27FC236}">
                      <a16:creationId xmlns:a16="http://schemas.microsoft.com/office/drawing/2014/main" id="{1B5A7DDA-F850-44ED-BABC-2A985AB26AFE}"/>
                    </a:ext>
                  </a:extLst>
                </p14:cNvPr>
                <p14:cNvContentPartPr/>
                <p14:nvPr/>
              </p14:nvContentPartPr>
              <p14:xfrm>
                <a:off x="6084345" y="3127710"/>
                <a:ext cx="360" cy="360"/>
              </p14:xfrm>
            </p:contentPart>
          </mc:Choice>
          <mc:Fallback>
            <p:pic>
              <p:nvPicPr>
                <p:cNvPr id="145" name="墨迹 144">
                  <a:extLst>
                    <a:ext uri="{FF2B5EF4-FFF2-40B4-BE49-F238E27FC236}">
                      <a16:creationId xmlns:a16="http://schemas.microsoft.com/office/drawing/2014/main" id="{1B5A7DDA-F850-44ED-BABC-2A985AB26AF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75705" y="31190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6" name="墨迹 145">
                  <a:extLst>
                    <a:ext uri="{FF2B5EF4-FFF2-40B4-BE49-F238E27FC236}">
                      <a16:creationId xmlns:a16="http://schemas.microsoft.com/office/drawing/2014/main" id="{5C4918B8-9D5F-4C84-A500-E2D660D57043}"/>
                    </a:ext>
                  </a:extLst>
                </p14:cNvPr>
                <p14:cNvContentPartPr/>
                <p14:nvPr/>
              </p14:nvContentPartPr>
              <p14:xfrm>
                <a:off x="6082545" y="3129870"/>
                <a:ext cx="11160" cy="38160"/>
              </p14:xfrm>
            </p:contentPart>
          </mc:Choice>
          <mc:Fallback>
            <p:pic>
              <p:nvPicPr>
                <p:cNvPr id="146" name="墨迹 145">
                  <a:extLst>
                    <a:ext uri="{FF2B5EF4-FFF2-40B4-BE49-F238E27FC236}">
                      <a16:creationId xmlns:a16="http://schemas.microsoft.com/office/drawing/2014/main" id="{5C4918B8-9D5F-4C84-A500-E2D660D5704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073545" y="3120870"/>
                  <a:ext cx="28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7" name="墨迹 146">
                  <a:extLst>
                    <a:ext uri="{FF2B5EF4-FFF2-40B4-BE49-F238E27FC236}">
                      <a16:creationId xmlns:a16="http://schemas.microsoft.com/office/drawing/2014/main" id="{A1508EEE-7012-403B-9B2C-7DC693329F95}"/>
                    </a:ext>
                  </a:extLst>
                </p14:cNvPr>
                <p14:cNvContentPartPr/>
                <p14:nvPr/>
              </p14:nvContentPartPr>
              <p14:xfrm>
                <a:off x="6099465" y="3179190"/>
                <a:ext cx="2520" cy="25200"/>
              </p14:xfrm>
            </p:contentPart>
          </mc:Choice>
          <mc:Fallback>
            <p:pic>
              <p:nvPicPr>
                <p:cNvPr id="147" name="墨迹 146">
                  <a:extLst>
                    <a:ext uri="{FF2B5EF4-FFF2-40B4-BE49-F238E27FC236}">
                      <a16:creationId xmlns:a16="http://schemas.microsoft.com/office/drawing/2014/main" id="{A1508EEE-7012-403B-9B2C-7DC693329F9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90825" y="3170190"/>
                  <a:ext cx="20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8" name="墨迹 147">
                  <a:extLst>
                    <a:ext uri="{FF2B5EF4-FFF2-40B4-BE49-F238E27FC236}">
                      <a16:creationId xmlns:a16="http://schemas.microsoft.com/office/drawing/2014/main" id="{C38EB5AD-8D48-4E23-81D3-BE0D6904092E}"/>
                    </a:ext>
                  </a:extLst>
                </p14:cNvPr>
                <p14:cNvContentPartPr/>
                <p14:nvPr/>
              </p14:nvContentPartPr>
              <p14:xfrm>
                <a:off x="6103425" y="3219150"/>
                <a:ext cx="360" cy="59400"/>
              </p14:xfrm>
            </p:contentPart>
          </mc:Choice>
          <mc:Fallback>
            <p:pic>
              <p:nvPicPr>
                <p:cNvPr id="148" name="墨迹 147">
                  <a:extLst>
                    <a:ext uri="{FF2B5EF4-FFF2-40B4-BE49-F238E27FC236}">
                      <a16:creationId xmlns:a16="http://schemas.microsoft.com/office/drawing/2014/main" id="{C38EB5AD-8D48-4E23-81D3-BE0D6904092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094785" y="3210510"/>
                  <a:ext cx="18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9" name="墨迹 148">
                  <a:extLst>
                    <a:ext uri="{FF2B5EF4-FFF2-40B4-BE49-F238E27FC236}">
                      <a16:creationId xmlns:a16="http://schemas.microsoft.com/office/drawing/2014/main" id="{C68AB241-6993-4D06-95C9-2FBE0973252E}"/>
                    </a:ext>
                  </a:extLst>
                </p14:cNvPr>
                <p14:cNvContentPartPr/>
                <p14:nvPr/>
              </p14:nvContentPartPr>
              <p14:xfrm>
                <a:off x="6103425" y="3320310"/>
                <a:ext cx="360" cy="21600"/>
              </p14:xfrm>
            </p:contentPart>
          </mc:Choice>
          <mc:Fallback>
            <p:pic>
              <p:nvPicPr>
                <p:cNvPr id="149" name="墨迹 148">
                  <a:extLst>
                    <a:ext uri="{FF2B5EF4-FFF2-40B4-BE49-F238E27FC236}">
                      <a16:creationId xmlns:a16="http://schemas.microsoft.com/office/drawing/2014/main" id="{C68AB241-6993-4D06-95C9-2FBE0973252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94785" y="3311310"/>
                  <a:ext cx="18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2" name="墨迹 181">
                  <a:extLst>
                    <a:ext uri="{FF2B5EF4-FFF2-40B4-BE49-F238E27FC236}">
                      <a16:creationId xmlns:a16="http://schemas.microsoft.com/office/drawing/2014/main" id="{2EB6F741-2FA8-4396-9995-C45B23821FA6}"/>
                    </a:ext>
                  </a:extLst>
                </p14:cNvPr>
                <p14:cNvContentPartPr/>
                <p14:nvPr/>
              </p14:nvContentPartPr>
              <p14:xfrm>
                <a:off x="6035385" y="3443790"/>
                <a:ext cx="19800" cy="11160"/>
              </p14:xfrm>
            </p:contentPart>
          </mc:Choice>
          <mc:Fallback>
            <p:pic>
              <p:nvPicPr>
                <p:cNvPr id="182" name="墨迹 181">
                  <a:extLst>
                    <a:ext uri="{FF2B5EF4-FFF2-40B4-BE49-F238E27FC236}">
                      <a16:creationId xmlns:a16="http://schemas.microsoft.com/office/drawing/2014/main" id="{2EB6F741-2FA8-4396-9995-C45B23821FA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26385" y="3435150"/>
                  <a:ext cx="37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0" name="墨迹 179">
                  <a:extLst>
                    <a:ext uri="{FF2B5EF4-FFF2-40B4-BE49-F238E27FC236}">
                      <a16:creationId xmlns:a16="http://schemas.microsoft.com/office/drawing/2014/main" id="{70FD770C-B6D1-4DC7-B2EB-92EF70B9A226}"/>
                    </a:ext>
                  </a:extLst>
                </p14:cNvPr>
                <p14:cNvContentPartPr/>
                <p14:nvPr/>
              </p14:nvContentPartPr>
              <p14:xfrm>
                <a:off x="6054825" y="3429750"/>
                <a:ext cx="1440" cy="28080"/>
              </p14:xfrm>
            </p:contentPart>
          </mc:Choice>
          <mc:Fallback>
            <p:pic>
              <p:nvPicPr>
                <p:cNvPr id="180" name="墨迹 179">
                  <a:extLst>
                    <a:ext uri="{FF2B5EF4-FFF2-40B4-BE49-F238E27FC236}">
                      <a16:creationId xmlns:a16="http://schemas.microsoft.com/office/drawing/2014/main" id="{70FD770C-B6D1-4DC7-B2EB-92EF70B9A22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045825" y="3420750"/>
                  <a:ext cx="19080" cy="457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83" name="图片 182">
            <a:extLst>
              <a:ext uri="{FF2B5EF4-FFF2-40B4-BE49-F238E27FC236}">
                <a16:creationId xmlns:a16="http://schemas.microsoft.com/office/drawing/2014/main" id="{21A70B9B-437C-489D-8D57-6AD7CD2BC1C9}"/>
              </a:ext>
            </a:extLst>
          </p:cNvPr>
          <p:cNvPicPr>
            <a:picLocks noChangeAspect="1"/>
          </p:cNvPicPr>
          <p:nvPr/>
        </p:nvPicPr>
        <p:blipFill>
          <a:blip r:embed="rId2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127" y="1064990"/>
            <a:ext cx="1493030" cy="12952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94" name="墨迹 193">
                <a:extLst>
                  <a:ext uri="{FF2B5EF4-FFF2-40B4-BE49-F238E27FC236}">
                    <a16:creationId xmlns:a16="http://schemas.microsoft.com/office/drawing/2014/main" id="{5AEF441C-A226-4FE1-A61C-9934ED7C2B41}"/>
                  </a:ext>
                </a:extLst>
              </p14:cNvPr>
              <p14:cNvContentPartPr/>
              <p14:nvPr/>
            </p14:nvContentPartPr>
            <p14:xfrm>
              <a:off x="9959020" y="2201480"/>
              <a:ext cx="528840" cy="187200"/>
            </p14:xfrm>
          </p:contentPart>
        </mc:Choice>
        <mc:Fallback>
          <p:pic>
            <p:nvPicPr>
              <p:cNvPr id="194" name="墨迹 193">
                <a:extLst>
                  <a:ext uri="{FF2B5EF4-FFF2-40B4-BE49-F238E27FC236}">
                    <a16:creationId xmlns:a16="http://schemas.microsoft.com/office/drawing/2014/main" id="{5AEF441C-A226-4FE1-A61C-9934ED7C2B41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9923020" y="2165840"/>
                <a:ext cx="600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96" name="墨迹 195">
                <a:extLst>
                  <a:ext uri="{FF2B5EF4-FFF2-40B4-BE49-F238E27FC236}">
                    <a16:creationId xmlns:a16="http://schemas.microsoft.com/office/drawing/2014/main" id="{F50F6CA5-9A8F-49EF-B6D0-D20336C5BF6F}"/>
                  </a:ext>
                </a:extLst>
              </p14:cNvPr>
              <p14:cNvContentPartPr/>
              <p14:nvPr/>
            </p14:nvContentPartPr>
            <p14:xfrm>
              <a:off x="10084660" y="1048400"/>
              <a:ext cx="331920" cy="787320"/>
            </p14:xfrm>
          </p:contentPart>
        </mc:Choice>
        <mc:Fallback>
          <p:pic>
            <p:nvPicPr>
              <p:cNvPr id="196" name="墨迹 195">
                <a:extLst>
                  <a:ext uri="{FF2B5EF4-FFF2-40B4-BE49-F238E27FC236}">
                    <a16:creationId xmlns:a16="http://schemas.microsoft.com/office/drawing/2014/main" id="{F50F6CA5-9A8F-49EF-B6D0-D20336C5BF6F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0049020" y="1012760"/>
                <a:ext cx="403560" cy="8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97" name="墨迹 196">
                <a:extLst>
                  <a:ext uri="{FF2B5EF4-FFF2-40B4-BE49-F238E27FC236}">
                    <a16:creationId xmlns:a16="http://schemas.microsoft.com/office/drawing/2014/main" id="{97A34B07-C022-4F7E-AE40-EF61620C793C}"/>
                  </a:ext>
                </a:extLst>
              </p14:cNvPr>
              <p14:cNvContentPartPr/>
              <p14:nvPr/>
            </p14:nvContentPartPr>
            <p14:xfrm>
              <a:off x="10858300" y="1185920"/>
              <a:ext cx="360" cy="360"/>
            </p14:xfrm>
          </p:contentPart>
        </mc:Choice>
        <mc:Fallback>
          <p:pic>
            <p:nvPicPr>
              <p:cNvPr id="197" name="墨迹 196">
                <a:extLst>
                  <a:ext uri="{FF2B5EF4-FFF2-40B4-BE49-F238E27FC236}">
                    <a16:creationId xmlns:a16="http://schemas.microsoft.com/office/drawing/2014/main" id="{97A34B07-C022-4F7E-AE40-EF61620C793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840300" y="11682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48" name="墨迹 247">
                <a:extLst>
                  <a:ext uri="{FF2B5EF4-FFF2-40B4-BE49-F238E27FC236}">
                    <a16:creationId xmlns:a16="http://schemas.microsoft.com/office/drawing/2014/main" id="{343D8861-33B4-460E-8B18-4E2BFF070414}"/>
                  </a:ext>
                </a:extLst>
              </p14:cNvPr>
              <p14:cNvContentPartPr/>
              <p14:nvPr/>
            </p14:nvContentPartPr>
            <p14:xfrm>
              <a:off x="9248505" y="2222910"/>
              <a:ext cx="745200" cy="150840"/>
            </p14:xfrm>
          </p:contentPart>
        </mc:Choice>
        <mc:Fallback>
          <p:pic>
            <p:nvPicPr>
              <p:cNvPr id="248" name="墨迹 247">
                <a:extLst>
                  <a:ext uri="{FF2B5EF4-FFF2-40B4-BE49-F238E27FC236}">
                    <a16:creationId xmlns:a16="http://schemas.microsoft.com/office/drawing/2014/main" id="{343D8861-33B4-460E-8B18-4E2BFF07041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230505" y="2204910"/>
                <a:ext cx="7808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50" name="墨迹 249">
                <a:extLst>
                  <a:ext uri="{FF2B5EF4-FFF2-40B4-BE49-F238E27FC236}">
                    <a16:creationId xmlns:a16="http://schemas.microsoft.com/office/drawing/2014/main" id="{802D4C50-F3AB-4F87-89F0-AF8588B3D882}"/>
                  </a:ext>
                </a:extLst>
              </p14:cNvPr>
              <p14:cNvContentPartPr/>
              <p14:nvPr/>
            </p14:nvContentPartPr>
            <p14:xfrm>
              <a:off x="10051305" y="1221030"/>
              <a:ext cx="317520" cy="777960"/>
            </p14:xfrm>
          </p:contentPart>
        </mc:Choice>
        <mc:Fallback>
          <p:pic>
            <p:nvPicPr>
              <p:cNvPr id="250" name="墨迹 249">
                <a:extLst>
                  <a:ext uri="{FF2B5EF4-FFF2-40B4-BE49-F238E27FC236}">
                    <a16:creationId xmlns:a16="http://schemas.microsoft.com/office/drawing/2014/main" id="{802D4C50-F3AB-4F87-89F0-AF8588B3D882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033665" y="1203030"/>
                <a:ext cx="35316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52" name="墨迹 251">
                <a:extLst>
                  <a:ext uri="{FF2B5EF4-FFF2-40B4-BE49-F238E27FC236}">
                    <a16:creationId xmlns:a16="http://schemas.microsoft.com/office/drawing/2014/main" id="{CBBC02DA-DD53-4E0D-BC3E-614378C00CF5}"/>
                  </a:ext>
                </a:extLst>
              </p14:cNvPr>
              <p14:cNvContentPartPr/>
              <p14:nvPr/>
            </p14:nvContentPartPr>
            <p14:xfrm>
              <a:off x="9090105" y="1009530"/>
              <a:ext cx="555120" cy="202680"/>
            </p14:xfrm>
          </p:contentPart>
        </mc:Choice>
        <mc:Fallback>
          <p:pic>
            <p:nvPicPr>
              <p:cNvPr id="252" name="墨迹 251">
                <a:extLst>
                  <a:ext uri="{FF2B5EF4-FFF2-40B4-BE49-F238E27FC236}">
                    <a16:creationId xmlns:a16="http://schemas.microsoft.com/office/drawing/2014/main" id="{CBBC02DA-DD53-4E0D-BC3E-614378C00CF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072465" y="991530"/>
                <a:ext cx="5907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68" name="墨迹 267">
                <a:extLst>
                  <a:ext uri="{FF2B5EF4-FFF2-40B4-BE49-F238E27FC236}">
                    <a16:creationId xmlns:a16="http://schemas.microsoft.com/office/drawing/2014/main" id="{633D159C-A231-4B92-8E79-BFD4F6ED0C89}"/>
                  </a:ext>
                </a:extLst>
              </p14:cNvPr>
              <p14:cNvContentPartPr/>
              <p14:nvPr/>
            </p14:nvContentPartPr>
            <p14:xfrm>
              <a:off x="8929905" y="1502730"/>
              <a:ext cx="100440" cy="165600"/>
            </p14:xfrm>
          </p:contentPart>
        </mc:Choice>
        <mc:Fallback>
          <p:pic>
            <p:nvPicPr>
              <p:cNvPr id="268" name="墨迹 267">
                <a:extLst>
                  <a:ext uri="{FF2B5EF4-FFF2-40B4-BE49-F238E27FC236}">
                    <a16:creationId xmlns:a16="http://schemas.microsoft.com/office/drawing/2014/main" id="{633D159C-A231-4B92-8E79-BFD4F6ED0C89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921265" y="1494090"/>
                <a:ext cx="1180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70" name="墨迹 269">
                <a:extLst>
                  <a:ext uri="{FF2B5EF4-FFF2-40B4-BE49-F238E27FC236}">
                    <a16:creationId xmlns:a16="http://schemas.microsoft.com/office/drawing/2014/main" id="{0015122B-315C-4042-A958-F157E1824A6E}"/>
                  </a:ext>
                </a:extLst>
              </p14:cNvPr>
              <p14:cNvContentPartPr/>
              <p14:nvPr/>
            </p14:nvContentPartPr>
            <p14:xfrm>
              <a:off x="9091905" y="2257200"/>
              <a:ext cx="192600" cy="93960"/>
            </p14:xfrm>
          </p:contentPart>
        </mc:Choice>
        <mc:Fallback>
          <p:pic>
            <p:nvPicPr>
              <p:cNvPr id="270" name="墨迹 269">
                <a:extLst>
                  <a:ext uri="{FF2B5EF4-FFF2-40B4-BE49-F238E27FC236}">
                    <a16:creationId xmlns:a16="http://schemas.microsoft.com/office/drawing/2014/main" id="{0015122B-315C-4042-A958-F157E1824A6E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082905" y="2248200"/>
                <a:ext cx="2102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72" name="墨迹 271">
                <a:extLst>
                  <a:ext uri="{FF2B5EF4-FFF2-40B4-BE49-F238E27FC236}">
                    <a16:creationId xmlns:a16="http://schemas.microsoft.com/office/drawing/2014/main" id="{C9C3498C-88D2-4C29-8F35-14839ACC18EE}"/>
                  </a:ext>
                </a:extLst>
              </p14:cNvPr>
              <p14:cNvContentPartPr/>
              <p14:nvPr/>
            </p14:nvContentPartPr>
            <p14:xfrm>
              <a:off x="9045825" y="2080080"/>
              <a:ext cx="270720" cy="272880"/>
            </p14:xfrm>
          </p:contentPart>
        </mc:Choice>
        <mc:Fallback>
          <p:pic>
            <p:nvPicPr>
              <p:cNvPr id="272" name="墨迹 271">
                <a:extLst>
                  <a:ext uri="{FF2B5EF4-FFF2-40B4-BE49-F238E27FC236}">
                    <a16:creationId xmlns:a16="http://schemas.microsoft.com/office/drawing/2014/main" id="{C9C3498C-88D2-4C29-8F35-14839ACC18EE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9037185" y="2071080"/>
                <a:ext cx="2883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74" name="墨迹 273">
                <a:extLst>
                  <a:ext uri="{FF2B5EF4-FFF2-40B4-BE49-F238E27FC236}">
                    <a16:creationId xmlns:a16="http://schemas.microsoft.com/office/drawing/2014/main" id="{24DE4C7F-1C70-423F-8EBF-902AAEABACB0}"/>
                  </a:ext>
                </a:extLst>
              </p14:cNvPr>
              <p14:cNvContentPartPr/>
              <p14:nvPr/>
            </p14:nvContentPartPr>
            <p14:xfrm>
              <a:off x="10082625" y="1546920"/>
              <a:ext cx="308520" cy="565200"/>
            </p14:xfrm>
          </p:contentPart>
        </mc:Choice>
        <mc:Fallback>
          <p:pic>
            <p:nvPicPr>
              <p:cNvPr id="274" name="墨迹 273">
                <a:extLst>
                  <a:ext uri="{FF2B5EF4-FFF2-40B4-BE49-F238E27FC236}">
                    <a16:creationId xmlns:a16="http://schemas.microsoft.com/office/drawing/2014/main" id="{24DE4C7F-1C70-423F-8EBF-902AAEABACB0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0073985" y="1537920"/>
                <a:ext cx="32616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76" name="墨迹 275">
                <a:extLst>
                  <a:ext uri="{FF2B5EF4-FFF2-40B4-BE49-F238E27FC236}">
                    <a16:creationId xmlns:a16="http://schemas.microsoft.com/office/drawing/2014/main" id="{49F62A09-CD50-41E4-B005-49BA3A2E9802}"/>
                  </a:ext>
                </a:extLst>
              </p14:cNvPr>
              <p14:cNvContentPartPr/>
              <p14:nvPr/>
            </p14:nvContentPartPr>
            <p14:xfrm>
              <a:off x="9891105" y="2187360"/>
              <a:ext cx="289080" cy="135720"/>
            </p14:xfrm>
          </p:contentPart>
        </mc:Choice>
        <mc:Fallback>
          <p:pic>
            <p:nvPicPr>
              <p:cNvPr id="276" name="墨迹 275">
                <a:extLst>
                  <a:ext uri="{FF2B5EF4-FFF2-40B4-BE49-F238E27FC236}">
                    <a16:creationId xmlns:a16="http://schemas.microsoft.com/office/drawing/2014/main" id="{49F62A09-CD50-41E4-B005-49BA3A2E980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882465" y="2178720"/>
                <a:ext cx="3067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81" name="墨迹 280">
                <a:extLst>
                  <a:ext uri="{FF2B5EF4-FFF2-40B4-BE49-F238E27FC236}">
                    <a16:creationId xmlns:a16="http://schemas.microsoft.com/office/drawing/2014/main" id="{DDCB9F51-42E2-4C43-A67B-C9D2666FA444}"/>
                  </a:ext>
                </a:extLst>
              </p14:cNvPr>
              <p14:cNvContentPartPr/>
              <p14:nvPr/>
            </p14:nvContentPartPr>
            <p14:xfrm>
              <a:off x="9050505" y="1895400"/>
              <a:ext cx="309600" cy="199080"/>
            </p14:xfrm>
          </p:contentPart>
        </mc:Choice>
        <mc:Fallback>
          <p:pic>
            <p:nvPicPr>
              <p:cNvPr id="281" name="墨迹 280">
                <a:extLst>
                  <a:ext uri="{FF2B5EF4-FFF2-40B4-BE49-F238E27FC236}">
                    <a16:creationId xmlns:a16="http://schemas.microsoft.com/office/drawing/2014/main" id="{DDCB9F51-42E2-4C43-A67B-C9D2666FA444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9046185" y="1891080"/>
                <a:ext cx="3182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325" name="墨迹 324">
                <a:extLst>
                  <a:ext uri="{FF2B5EF4-FFF2-40B4-BE49-F238E27FC236}">
                    <a16:creationId xmlns:a16="http://schemas.microsoft.com/office/drawing/2014/main" id="{654B3615-20D9-46E2-A825-D93B3933F593}"/>
                  </a:ext>
                </a:extLst>
              </p14:cNvPr>
              <p14:cNvContentPartPr/>
              <p14:nvPr/>
            </p14:nvContentPartPr>
            <p14:xfrm>
              <a:off x="9991695" y="1049400"/>
              <a:ext cx="166320" cy="442440"/>
            </p14:xfrm>
          </p:contentPart>
        </mc:Choice>
        <mc:Fallback>
          <p:pic>
            <p:nvPicPr>
              <p:cNvPr id="325" name="墨迹 324">
                <a:extLst>
                  <a:ext uri="{FF2B5EF4-FFF2-40B4-BE49-F238E27FC236}">
                    <a16:creationId xmlns:a16="http://schemas.microsoft.com/office/drawing/2014/main" id="{654B3615-20D9-46E2-A825-D93B3933F593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987375" y="1045080"/>
                <a:ext cx="17496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327" name="墨迹 326">
                <a:extLst>
                  <a:ext uri="{FF2B5EF4-FFF2-40B4-BE49-F238E27FC236}">
                    <a16:creationId xmlns:a16="http://schemas.microsoft.com/office/drawing/2014/main" id="{003B5B91-C61A-4A7B-846E-D920BA8C2337}"/>
                  </a:ext>
                </a:extLst>
              </p14:cNvPr>
              <p14:cNvContentPartPr/>
              <p14:nvPr/>
            </p14:nvContentPartPr>
            <p14:xfrm>
              <a:off x="10025895" y="1369440"/>
              <a:ext cx="360" cy="360"/>
            </p14:xfrm>
          </p:contentPart>
        </mc:Choice>
        <mc:Fallback>
          <p:pic>
            <p:nvPicPr>
              <p:cNvPr id="327" name="墨迹 326">
                <a:extLst>
                  <a:ext uri="{FF2B5EF4-FFF2-40B4-BE49-F238E27FC236}">
                    <a16:creationId xmlns:a16="http://schemas.microsoft.com/office/drawing/2014/main" id="{003B5B91-C61A-4A7B-846E-D920BA8C2337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021575" y="13651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328" name="墨迹 327">
                <a:extLst>
                  <a:ext uri="{FF2B5EF4-FFF2-40B4-BE49-F238E27FC236}">
                    <a16:creationId xmlns:a16="http://schemas.microsoft.com/office/drawing/2014/main" id="{D14E52F3-53F1-4A9E-98E7-09DE50F1898E}"/>
                  </a:ext>
                </a:extLst>
              </p14:cNvPr>
              <p14:cNvContentPartPr/>
              <p14:nvPr/>
            </p14:nvContentPartPr>
            <p14:xfrm>
              <a:off x="9995295" y="1348560"/>
              <a:ext cx="124200" cy="173520"/>
            </p14:xfrm>
          </p:contentPart>
        </mc:Choice>
        <mc:Fallback>
          <p:pic>
            <p:nvPicPr>
              <p:cNvPr id="328" name="墨迹 327">
                <a:extLst>
                  <a:ext uri="{FF2B5EF4-FFF2-40B4-BE49-F238E27FC236}">
                    <a16:creationId xmlns:a16="http://schemas.microsoft.com/office/drawing/2014/main" id="{D14E52F3-53F1-4A9E-98E7-09DE50F1898E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990975" y="1344240"/>
                <a:ext cx="1328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329" name="墨迹 328">
                <a:extLst>
                  <a:ext uri="{FF2B5EF4-FFF2-40B4-BE49-F238E27FC236}">
                    <a16:creationId xmlns:a16="http://schemas.microsoft.com/office/drawing/2014/main" id="{8CC2933B-F472-489E-B0DC-8885393A8EA9}"/>
                  </a:ext>
                </a:extLst>
              </p14:cNvPr>
              <p14:cNvContentPartPr/>
              <p14:nvPr/>
            </p14:nvContentPartPr>
            <p14:xfrm>
              <a:off x="9953175" y="1531080"/>
              <a:ext cx="93960" cy="77400"/>
            </p14:xfrm>
          </p:contentPart>
        </mc:Choice>
        <mc:Fallback>
          <p:pic>
            <p:nvPicPr>
              <p:cNvPr id="329" name="墨迹 328">
                <a:extLst>
                  <a:ext uri="{FF2B5EF4-FFF2-40B4-BE49-F238E27FC236}">
                    <a16:creationId xmlns:a16="http://schemas.microsoft.com/office/drawing/2014/main" id="{8CC2933B-F472-489E-B0DC-8885393A8EA9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948855" y="1526760"/>
                <a:ext cx="1026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332" name="墨迹 331">
                <a:extLst>
                  <a:ext uri="{FF2B5EF4-FFF2-40B4-BE49-F238E27FC236}">
                    <a16:creationId xmlns:a16="http://schemas.microsoft.com/office/drawing/2014/main" id="{62617C75-36DE-43EA-9B19-7DF2FAF46C60}"/>
                  </a:ext>
                </a:extLst>
              </p14:cNvPr>
              <p14:cNvContentPartPr/>
              <p14:nvPr/>
            </p14:nvContentPartPr>
            <p14:xfrm>
              <a:off x="9328575" y="1151280"/>
              <a:ext cx="159120" cy="56520"/>
            </p14:xfrm>
          </p:contentPart>
        </mc:Choice>
        <mc:Fallback>
          <p:pic>
            <p:nvPicPr>
              <p:cNvPr id="332" name="墨迹 331">
                <a:extLst>
                  <a:ext uri="{FF2B5EF4-FFF2-40B4-BE49-F238E27FC236}">
                    <a16:creationId xmlns:a16="http://schemas.microsoft.com/office/drawing/2014/main" id="{62617C75-36DE-43EA-9B19-7DF2FAF46C60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324255" y="1146960"/>
                <a:ext cx="1677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333" name="墨迹 332">
                <a:extLst>
                  <a:ext uri="{FF2B5EF4-FFF2-40B4-BE49-F238E27FC236}">
                    <a16:creationId xmlns:a16="http://schemas.microsoft.com/office/drawing/2014/main" id="{0CDEDED1-402F-4884-AB8C-697453171CBD}"/>
                  </a:ext>
                </a:extLst>
              </p14:cNvPr>
              <p14:cNvContentPartPr/>
              <p14:nvPr/>
            </p14:nvContentPartPr>
            <p14:xfrm>
              <a:off x="9973335" y="1051920"/>
              <a:ext cx="186480" cy="312480"/>
            </p14:xfrm>
          </p:contentPart>
        </mc:Choice>
        <mc:Fallback>
          <p:pic>
            <p:nvPicPr>
              <p:cNvPr id="333" name="墨迹 332">
                <a:extLst>
                  <a:ext uri="{FF2B5EF4-FFF2-40B4-BE49-F238E27FC236}">
                    <a16:creationId xmlns:a16="http://schemas.microsoft.com/office/drawing/2014/main" id="{0CDEDED1-402F-4884-AB8C-697453171CBD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969015" y="1047600"/>
                <a:ext cx="1951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360" name="墨迹 359">
                <a:extLst>
                  <a:ext uri="{FF2B5EF4-FFF2-40B4-BE49-F238E27FC236}">
                    <a16:creationId xmlns:a16="http://schemas.microsoft.com/office/drawing/2014/main" id="{CEC76FCF-82FF-47BE-B55C-DC44B805E1F9}"/>
                  </a:ext>
                </a:extLst>
              </p14:cNvPr>
              <p14:cNvContentPartPr/>
              <p14:nvPr/>
            </p14:nvContentPartPr>
            <p14:xfrm>
              <a:off x="9307575" y="1173840"/>
              <a:ext cx="133200" cy="119520"/>
            </p14:xfrm>
          </p:contentPart>
        </mc:Choice>
        <mc:Fallback>
          <p:pic>
            <p:nvPicPr>
              <p:cNvPr id="360" name="墨迹 359">
                <a:extLst>
                  <a:ext uri="{FF2B5EF4-FFF2-40B4-BE49-F238E27FC236}">
                    <a16:creationId xmlns:a16="http://schemas.microsoft.com/office/drawing/2014/main" id="{CEC76FCF-82FF-47BE-B55C-DC44B805E1F9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9303255" y="1169520"/>
                <a:ext cx="14184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7" name="组合 396">
            <a:extLst>
              <a:ext uri="{FF2B5EF4-FFF2-40B4-BE49-F238E27FC236}">
                <a16:creationId xmlns:a16="http://schemas.microsoft.com/office/drawing/2014/main" id="{318A3FC1-7DA2-4847-8112-0A34E0C5F61F}"/>
              </a:ext>
            </a:extLst>
          </p:cNvPr>
          <p:cNvGrpSpPr/>
          <p:nvPr/>
        </p:nvGrpSpPr>
        <p:grpSpPr>
          <a:xfrm>
            <a:off x="8680660" y="962000"/>
            <a:ext cx="1686725" cy="1398240"/>
            <a:chOff x="8680660" y="962000"/>
            <a:chExt cx="1686725" cy="139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4" name="墨迹 183">
                  <a:extLst>
                    <a:ext uri="{FF2B5EF4-FFF2-40B4-BE49-F238E27FC236}">
                      <a16:creationId xmlns:a16="http://schemas.microsoft.com/office/drawing/2014/main" id="{828F11C7-987F-4FA6-93E2-9CB54D53DA50}"/>
                    </a:ext>
                  </a:extLst>
                </p14:cNvPr>
                <p14:cNvContentPartPr/>
                <p14:nvPr/>
              </p14:nvContentPartPr>
              <p14:xfrm>
                <a:off x="8680660" y="962000"/>
                <a:ext cx="712440" cy="1398240"/>
              </p14:xfrm>
            </p:contentPart>
          </mc:Choice>
          <mc:Fallback>
            <p:pic>
              <p:nvPicPr>
                <p:cNvPr id="184" name="墨迹 183">
                  <a:extLst>
                    <a:ext uri="{FF2B5EF4-FFF2-40B4-BE49-F238E27FC236}">
                      <a16:creationId xmlns:a16="http://schemas.microsoft.com/office/drawing/2014/main" id="{828F11C7-987F-4FA6-93E2-9CB54D53DA5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45020" y="926000"/>
                  <a:ext cx="784080" cy="14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5" name="墨迹 184">
                  <a:extLst>
                    <a:ext uri="{FF2B5EF4-FFF2-40B4-BE49-F238E27FC236}">
                      <a16:creationId xmlns:a16="http://schemas.microsoft.com/office/drawing/2014/main" id="{85D2E4BA-F029-424A-B706-BFE0192FFD82}"/>
                    </a:ext>
                  </a:extLst>
                </p14:cNvPr>
                <p14:cNvContentPartPr/>
                <p14:nvPr/>
              </p14:nvContentPartPr>
              <p14:xfrm>
                <a:off x="8938060" y="1798280"/>
                <a:ext cx="360" cy="7560"/>
              </p14:xfrm>
            </p:contentPart>
          </mc:Choice>
          <mc:Fallback>
            <p:pic>
              <p:nvPicPr>
                <p:cNvPr id="185" name="墨迹 184">
                  <a:extLst>
                    <a:ext uri="{FF2B5EF4-FFF2-40B4-BE49-F238E27FC236}">
                      <a16:creationId xmlns:a16="http://schemas.microsoft.com/office/drawing/2014/main" id="{85D2E4BA-F029-424A-B706-BFE0192FFD8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902060" y="1762280"/>
                  <a:ext cx="72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6" name="墨迹 185">
                  <a:extLst>
                    <a:ext uri="{FF2B5EF4-FFF2-40B4-BE49-F238E27FC236}">
                      <a16:creationId xmlns:a16="http://schemas.microsoft.com/office/drawing/2014/main" id="{2318FDB7-2DF0-49D3-BBC0-CDEA9B6721E3}"/>
                    </a:ext>
                  </a:extLst>
                </p14:cNvPr>
                <p14:cNvContentPartPr/>
                <p14:nvPr/>
              </p14:nvContentPartPr>
              <p14:xfrm>
                <a:off x="8948140" y="1861640"/>
                <a:ext cx="4320" cy="14040"/>
              </p14:xfrm>
            </p:contentPart>
          </mc:Choice>
          <mc:Fallback>
            <p:pic>
              <p:nvPicPr>
                <p:cNvPr id="186" name="墨迹 185">
                  <a:extLst>
                    <a:ext uri="{FF2B5EF4-FFF2-40B4-BE49-F238E27FC236}">
                      <a16:creationId xmlns:a16="http://schemas.microsoft.com/office/drawing/2014/main" id="{2318FDB7-2DF0-49D3-BBC0-CDEA9B6721E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912500" y="1825640"/>
                  <a:ext cx="75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7" name="墨迹 186">
                  <a:extLst>
                    <a:ext uri="{FF2B5EF4-FFF2-40B4-BE49-F238E27FC236}">
                      <a16:creationId xmlns:a16="http://schemas.microsoft.com/office/drawing/2014/main" id="{6F0C2237-CAF9-430E-8CEB-A35CEBBB7B3F}"/>
                    </a:ext>
                  </a:extLst>
                </p14:cNvPr>
                <p14:cNvContentPartPr/>
                <p14:nvPr/>
              </p14:nvContentPartPr>
              <p14:xfrm>
                <a:off x="8958220" y="1899800"/>
                <a:ext cx="20880" cy="132480"/>
              </p14:xfrm>
            </p:contentPart>
          </mc:Choice>
          <mc:Fallback>
            <p:pic>
              <p:nvPicPr>
                <p:cNvPr id="187" name="墨迹 186">
                  <a:extLst>
                    <a:ext uri="{FF2B5EF4-FFF2-40B4-BE49-F238E27FC236}">
                      <a16:creationId xmlns:a16="http://schemas.microsoft.com/office/drawing/2014/main" id="{6F0C2237-CAF9-430E-8CEB-A35CEBBB7B3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22580" y="1863800"/>
                  <a:ext cx="925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8" name="墨迹 187">
                  <a:extLst>
                    <a:ext uri="{FF2B5EF4-FFF2-40B4-BE49-F238E27FC236}">
                      <a16:creationId xmlns:a16="http://schemas.microsoft.com/office/drawing/2014/main" id="{6720A3B2-66AB-4C67-866A-5A90ADD23063}"/>
                    </a:ext>
                  </a:extLst>
                </p14:cNvPr>
                <p14:cNvContentPartPr/>
                <p14:nvPr/>
              </p14:nvContentPartPr>
              <p14:xfrm>
                <a:off x="8981260" y="2052080"/>
                <a:ext cx="4320" cy="10080"/>
              </p14:xfrm>
            </p:contentPart>
          </mc:Choice>
          <mc:Fallback>
            <p:pic>
              <p:nvPicPr>
                <p:cNvPr id="188" name="墨迹 187">
                  <a:extLst>
                    <a:ext uri="{FF2B5EF4-FFF2-40B4-BE49-F238E27FC236}">
                      <a16:creationId xmlns:a16="http://schemas.microsoft.com/office/drawing/2014/main" id="{6720A3B2-66AB-4C67-866A-5A90ADD2306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945260" y="2016440"/>
                  <a:ext cx="759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9" name="墨迹 188">
                  <a:extLst>
                    <a:ext uri="{FF2B5EF4-FFF2-40B4-BE49-F238E27FC236}">
                      <a16:creationId xmlns:a16="http://schemas.microsoft.com/office/drawing/2014/main" id="{C880C206-6172-49F8-99FE-22CF64F283E5}"/>
                    </a:ext>
                  </a:extLst>
                </p14:cNvPr>
                <p14:cNvContentPartPr/>
                <p14:nvPr/>
              </p14:nvContentPartPr>
              <p14:xfrm>
                <a:off x="8991340" y="2097800"/>
                <a:ext cx="2880" cy="23400"/>
              </p14:xfrm>
            </p:contentPart>
          </mc:Choice>
          <mc:Fallback>
            <p:pic>
              <p:nvPicPr>
                <p:cNvPr id="189" name="墨迹 188">
                  <a:extLst>
                    <a:ext uri="{FF2B5EF4-FFF2-40B4-BE49-F238E27FC236}">
                      <a16:creationId xmlns:a16="http://schemas.microsoft.com/office/drawing/2014/main" id="{C880C206-6172-49F8-99FE-22CF64F283E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955700" y="2062160"/>
                  <a:ext cx="74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0" name="墨迹 189">
                  <a:extLst>
                    <a:ext uri="{FF2B5EF4-FFF2-40B4-BE49-F238E27FC236}">
                      <a16:creationId xmlns:a16="http://schemas.microsoft.com/office/drawing/2014/main" id="{19739AB7-C96B-4B48-85F0-9FD9477225E7}"/>
                    </a:ext>
                  </a:extLst>
                </p14:cNvPr>
                <p14:cNvContentPartPr/>
                <p14:nvPr/>
              </p14:nvContentPartPr>
              <p14:xfrm>
                <a:off x="8993860" y="2166560"/>
                <a:ext cx="21240" cy="74520"/>
              </p14:xfrm>
            </p:contentPart>
          </mc:Choice>
          <mc:Fallback>
            <p:pic>
              <p:nvPicPr>
                <p:cNvPr id="190" name="墨迹 189">
                  <a:extLst>
                    <a:ext uri="{FF2B5EF4-FFF2-40B4-BE49-F238E27FC236}">
                      <a16:creationId xmlns:a16="http://schemas.microsoft.com/office/drawing/2014/main" id="{19739AB7-C96B-4B48-85F0-9FD9477225E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958220" y="2130560"/>
                  <a:ext cx="92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1" name="墨迹 190">
                  <a:extLst>
                    <a:ext uri="{FF2B5EF4-FFF2-40B4-BE49-F238E27FC236}">
                      <a16:creationId xmlns:a16="http://schemas.microsoft.com/office/drawing/2014/main" id="{24B9D47B-E058-48ED-9AD7-45E0B9254AC5}"/>
                    </a:ext>
                  </a:extLst>
                </p14:cNvPr>
                <p14:cNvContentPartPr/>
                <p14:nvPr/>
              </p14:nvContentPartPr>
              <p14:xfrm>
                <a:off x="9034540" y="2265560"/>
                <a:ext cx="6120" cy="6480"/>
              </p14:xfrm>
            </p:contentPart>
          </mc:Choice>
          <mc:Fallback>
            <p:pic>
              <p:nvPicPr>
                <p:cNvPr id="191" name="墨迹 190">
                  <a:extLst>
                    <a:ext uri="{FF2B5EF4-FFF2-40B4-BE49-F238E27FC236}">
                      <a16:creationId xmlns:a16="http://schemas.microsoft.com/office/drawing/2014/main" id="{24B9D47B-E058-48ED-9AD7-45E0B9254AC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98540" y="2229560"/>
                  <a:ext cx="777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2" name="墨迹 191">
                  <a:extLst>
                    <a:ext uri="{FF2B5EF4-FFF2-40B4-BE49-F238E27FC236}">
                      <a16:creationId xmlns:a16="http://schemas.microsoft.com/office/drawing/2014/main" id="{2DF361CF-E028-4CD4-982A-660716146A01}"/>
                    </a:ext>
                  </a:extLst>
                </p14:cNvPr>
                <p14:cNvContentPartPr/>
                <p14:nvPr/>
              </p14:nvContentPartPr>
              <p14:xfrm>
                <a:off x="9065140" y="2303720"/>
                <a:ext cx="77760" cy="33120"/>
              </p14:xfrm>
            </p:contentPart>
          </mc:Choice>
          <mc:Fallback>
            <p:pic>
              <p:nvPicPr>
                <p:cNvPr id="192" name="墨迹 191">
                  <a:extLst>
                    <a:ext uri="{FF2B5EF4-FFF2-40B4-BE49-F238E27FC236}">
                      <a16:creationId xmlns:a16="http://schemas.microsoft.com/office/drawing/2014/main" id="{2DF361CF-E028-4CD4-982A-660716146A0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29140" y="2267720"/>
                  <a:ext cx="1494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3" name="墨迹 192">
                  <a:extLst>
                    <a:ext uri="{FF2B5EF4-FFF2-40B4-BE49-F238E27FC236}">
                      <a16:creationId xmlns:a16="http://schemas.microsoft.com/office/drawing/2014/main" id="{17CBCB33-33FE-4F4A-89AE-B468A19524DF}"/>
                    </a:ext>
                  </a:extLst>
                </p14:cNvPr>
                <p14:cNvContentPartPr/>
                <p14:nvPr/>
              </p14:nvContentPartPr>
              <p14:xfrm>
                <a:off x="9194740" y="2349440"/>
                <a:ext cx="11160" cy="6480"/>
              </p14:xfrm>
            </p:contentPart>
          </mc:Choice>
          <mc:Fallback>
            <p:pic>
              <p:nvPicPr>
                <p:cNvPr id="193" name="墨迹 192">
                  <a:extLst>
                    <a:ext uri="{FF2B5EF4-FFF2-40B4-BE49-F238E27FC236}">
                      <a16:creationId xmlns:a16="http://schemas.microsoft.com/office/drawing/2014/main" id="{17CBCB33-33FE-4F4A-89AE-B468A19524D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158740" y="2313440"/>
                  <a:ext cx="82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8" name="墨迹 197">
                  <a:extLst>
                    <a:ext uri="{FF2B5EF4-FFF2-40B4-BE49-F238E27FC236}">
                      <a16:creationId xmlns:a16="http://schemas.microsoft.com/office/drawing/2014/main" id="{D7666595-7F94-45FC-A955-A68AF8742B2E}"/>
                    </a:ext>
                  </a:extLst>
                </p14:cNvPr>
                <p14:cNvContentPartPr/>
                <p14:nvPr/>
              </p14:nvContentPartPr>
              <p14:xfrm>
                <a:off x="8887065" y="980010"/>
                <a:ext cx="615600" cy="315360"/>
              </p14:xfrm>
            </p:contentPart>
          </mc:Choice>
          <mc:Fallback>
            <p:pic>
              <p:nvPicPr>
                <p:cNvPr id="198" name="墨迹 197">
                  <a:extLst>
                    <a:ext uri="{FF2B5EF4-FFF2-40B4-BE49-F238E27FC236}">
                      <a16:creationId xmlns:a16="http://schemas.microsoft.com/office/drawing/2014/main" id="{D7666595-7F94-45FC-A955-A68AF8742B2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869425" y="962370"/>
                  <a:ext cx="651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9" name="墨迹 198">
                  <a:extLst>
                    <a:ext uri="{FF2B5EF4-FFF2-40B4-BE49-F238E27FC236}">
                      <a16:creationId xmlns:a16="http://schemas.microsoft.com/office/drawing/2014/main" id="{F87E6456-D740-4D46-B917-D3EBA16C635E}"/>
                    </a:ext>
                  </a:extLst>
                </p14:cNvPr>
                <p14:cNvContentPartPr/>
                <p14:nvPr/>
              </p14:nvContentPartPr>
              <p14:xfrm>
                <a:off x="9053385" y="1253250"/>
                <a:ext cx="21960" cy="35640"/>
              </p14:xfrm>
            </p:contentPart>
          </mc:Choice>
          <mc:Fallback>
            <p:pic>
              <p:nvPicPr>
                <p:cNvPr id="199" name="墨迹 198">
                  <a:extLst>
                    <a:ext uri="{FF2B5EF4-FFF2-40B4-BE49-F238E27FC236}">
                      <a16:creationId xmlns:a16="http://schemas.microsoft.com/office/drawing/2014/main" id="{F87E6456-D740-4D46-B917-D3EBA16C635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035745" y="1235250"/>
                  <a:ext cx="57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0" name="墨迹 199">
                  <a:extLst>
                    <a:ext uri="{FF2B5EF4-FFF2-40B4-BE49-F238E27FC236}">
                      <a16:creationId xmlns:a16="http://schemas.microsoft.com/office/drawing/2014/main" id="{84D2A2A4-0141-474B-BA1A-8EF5ADEDC252}"/>
                    </a:ext>
                  </a:extLst>
                </p14:cNvPr>
                <p14:cNvContentPartPr/>
                <p14:nvPr/>
              </p14:nvContentPartPr>
              <p14:xfrm>
                <a:off x="9013785" y="1322010"/>
                <a:ext cx="14040" cy="30960"/>
              </p14:xfrm>
            </p:contentPart>
          </mc:Choice>
          <mc:Fallback>
            <p:pic>
              <p:nvPicPr>
                <p:cNvPr id="200" name="墨迹 199">
                  <a:extLst>
                    <a:ext uri="{FF2B5EF4-FFF2-40B4-BE49-F238E27FC236}">
                      <a16:creationId xmlns:a16="http://schemas.microsoft.com/office/drawing/2014/main" id="{84D2A2A4-0141-474B-BA1A-8EF5ADEDC25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995785" y="1304010"/>
                  <a:ext cx="496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1" name="墨迹 200">
                  <a:extLst>
                    <a:ext uri="{FF2B5EF4-FFF2-40B4-BE49-F238E27FC236}">
                      <a16:creationId xmlns:a16="http://schemas.microsoft.com/office/drawing/2014/main" id="{B0F56794-04EC-42C1-8D3E-F65B5A836B97}"/>
                    </a:ext>
                  </a:extLst>
                </p14:cNvPr>
                <p14:cNvContentPartPr/>
                <p14:nvPr/>
              </p14:nvContentPartPr>
              <p14:xfrm>
                <a:off x="8992905" y="1280970"/>
                <a:ext cx="78840" cy="142200"/>
              </p14:xfrm>
            </p:contentPart>
          </mc:Choice>
          <mc:Fallback>
            <p:pic>
              <p:nvPicPr>
                <p:cNvPr id="201" name="墨迹 200">
                  <a:extLst>
                    <a:ext uri="{FF2B5EF4-FFF2-40B4-BE49-F238E27FC236}">
                      <a16:creationId xmlns:a16="http://schemas.microsoft.com/office/drawing/2014/main" id="{B0F56794-04EC-42C1-8D3E-F65B5A836B9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974905" y="1263330"/>
                  <a:ext cx="114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2" name="墨迹 201">
                  <a:extLst>
                    <a:ext uri="{FF2B5EF4-FFF2-40B4-BE49-F238E27FC236}">
                      <a16:creationId xmlns:a16="http://schemas.microsoft.com/office/drawing/2014/main" id="{600EC6FD-9C3C-4467-AE30-899DF6DCEEFF}"/>
                    </a:ext>
                  </a:extLst>
                </p14:cNvPr>
                <p14:cNvContentPartPr/>
                <p14:nvPr/>
              </p14:nvContentPartPr>
              <p14:xfrm>
                <a:off x="9092265" y="1224810"/>
                <a:ext cx="6120" cy="28080"/>
              </p14:xfrm>
            </p:contentPart>
          </mc:Choice>
          <mc:Fallback>
            <p:pic>
              <p:nvPicPr>
                <p:cNvPr id="202" name="墨迹 201">
                  <a:extLst>
                    <a:ext uri="{FF2B5EF4-FFF2-40B4-BE49-F238E27FC236}">
                      <a16:creationId xmlns:a16="http://schemas.microsoft.com/office/drawing/2014/main" id="{600EC6FD-9C3C-4467-AE30-899DF6DCEEF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074625" y="1206810"/>
                  <a:ext cx="41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3" name="墨迹 202">
                  <a:extLst>
                    <a:ext uri="{FF2B5EF4-FFF2-40B4-BE49-F238E27FC236}">
                      <a16:creationId xmlns:a16="http://schemas.microsoft.com/office/drawing/2014/main" id="{B68E0892-705B-4B42-9013-7B689E525ABF}"/>
                    </a:ext>
                  </a:extLst>
                </p14:cNvPr>
                <p14:cNvContentPartPr/>
                <p14:nvPr/>
              </p14:nvContentPartPr>
              <p14:xfrm>
                <a:off x="8986425" y="1287450"/>
                <a:ext cx="92880" cy="218880"/>
              </p14:xfrm>
            </p:contentPart>
          </mc:Choice>
          <mc:Fallback>
            <p:pic>
              <p:nvPicPr>
                <p:cNvPr id="203" name="墨迹 202">
                  <a:extLst>
                    <a:ext uri="{FF2B5EF4-FFF2-40B4-BE49-F238E27FC236}">
                      <a16:creationId xmlns:a16="http://schemas.microsoft.com/office/drawing/2014/main" id="{B68E0892-705B-4B42-9013-7B689E525AB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968785" y="1269810"/>
                  <a:ext cx="128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4" name="墨迹 203">
                  <a:extLst>
                    <a:ext uri="{FF2B5EF4-FFF2-40B4-BE49-F238E27FC236}">
                      <a16:creationId xmlns:a16="http://schemas.microsoft.com/office/drawing/2014/main" id="{C4D3A666-B3C5-4E8F-ACE6-2E4212354C68}"/>
                    </a:ext>
                  </a:extLst>
                </p14:cNvPr>
                <p14:cNvContentPartPr/>
                <p14:nvPr/>
              </p14:nvContentPartPr>
              <p14:xfrm>
                <a:off x="9000825" y="1434330"/>
                <a:ext cx="23760" cy="42120"/>
              </p14:xfrm>
            </p:contentPart>
          </mc:Choice>
          <mc:Fallback>
            <p:pic>
              <p:nvPicPr>
                <p:cNvPr id="204" name="墨迹 203">
                  <a:extLst>
                    <a:ext uri="{FF2B5EF4-FFF2-40B4-BE49-F238E27FC236}">
                      <a16:creationId xmlns:a16="http://schemas.microsoft.com/office/drawing/2014/main" id="{C4D3A666-B3C5-4E8F-ACE6-2E4212354C6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983185" y="1416330"/>
                  <a:ext cx="59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5" name="墨迹 204">
                  <a:extLst>
                    <a:ext uri="{FF2B5EF4-FFF2-40B4-BE49-F238E27FC236}">
                      <a16:creationId xmlns:a16="http://schemas.microsoft.com/office/drawing/2014/main" id="{6B51543D-7E08-4133-A349-C7448DC33C16}"/>
                    </a:ext>
                  </a:extLst>
                </p14:cNvPr>
                <p14:cNvContentPartPr/>
                <p14:nvPr/>
              </p14:nvContentPartPr>
              <p14:xfrm>
                <a:off x="9062025" y="1359090"/>
                <a:ext cx="9360" cy="33480"/>
              </p14:xfrm>
            </p:contentPart>
          </mc:Choice>
          <mc:Fallback>
            <p:pic>
              <p:nvPicPr>
                <p:cNvPr id="205" name="墨迹 204">
                  <a:extLst>
                    <a:ext uri="{FF2B5EF4-FFF2-40B4-BE49-F238E27FC236}">
                      <a16:creationId xmlns:a16="http://schemas.microsoft.com/office/drawing/2014/main" id="{6B51543D-7E08-4133-A349-C7448DC33C1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044025" y="1341450"/>
                  <a:ext cx="450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6" name="墨迹 205">
                  <a:extLst>
                    <a:ext uri="{FF2B5EF4-FFF2-40B4-BE49-F238E27FC236}">
                      <a16:creationId xmlns:a16="http://schemas.microsoft.com/office/drawing/2014/main" id="{9F246296-7B20-4828-988E-1B0BD57D34DF}"/>
                    </a:ext>
                  </a:extLst>
                </p14:cNvPr>
                <p14:cNvContentPartPr/>
                <p14:nvPr/>
              </p14:nvContentPartPr>
              <p14:xfrm>
                <a:off x="9117105" y="1213290"/>
                <a:ext cx="360" cy="360"/>
              </p14:xfrm>
            </p:contentPart>
          </mc:Choice>
          <mc:Fallback>
            <p:pic>
              <p:nvPicPr>
                <p:cNvPr id="206" name="墨迹 205">
                  <a:extLst>
                    <a:ext uri="{FF2B5EF4-FFF2-40B4-BE49-F238E27FC236}">
                      <a16:creationId xmlns:a16="http://schemas.microsoft.com/office/drawing/2014/main" id="{9F246296-7B20-4828-988E-1B0BD57D34D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099465" y="11952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7" name="墨迹 206">
                  <a:extLst>
                    <a:ext uri="{FF2B5EF4-FFF2-40B4-BE49-F238E27FC236}">
                      <a16:creationId xmlns:a16="http://schemas.microsoft.com/office/drawing/2014/main" id="{07F798E7-76DD-4DB5-BBA1-B2DD300A4DCD}"/>
                    </a:ext>
                  </a:extLst>
                </p14:cNvPr>
                <p14:cNvContentPartPr/>
                <p14:nvPr/>
              </p14:nvContentPartPr>
              <p14:xfrm>
                <a:off x="9092985" y="1239930"/>
                <a:ext cx="24480" cy="107640"/>
              </p14:xfrm>
            </p:contentPart>
          </mc:Choice>
          <mc:Fallback>
            <p:pic>
              <p:nvPicPr>
                <p:cNvPr id="207" name="墨迹 206">
                  <a:extLst>
                    <a:ext uri="{FF2B5EF4-FFF2-40B4-BE49-F238E27FC236}">
                      <a16:creationId xmlns:a16="http://schemas.microsoft.com/office/drawing/2014/main" id="{07F798E7-76DD-4DB5-BBA1-B2DD300A4DC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075345" y="1222290"/>
                  <a:ext cx="60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8" name="墨迹 207">
                  <a:extLst>
                    <a:ext uri="{FF2B5EF4-FFF2-40B4-BE49-F238E27FC236}">
                      <a16:creationId xmlns:a16="http://schemas.microsoft.com/office/drawing/2014/main" id="{AF322FFD-F31F-4EE4-8E98-DAC71F18FDBD}"/>
                    </a:ext>
                  </a:extLst>
                </p14:cNvPr>
                <p14:cNvContentPartPr/>
                <p14:nvPr/>
              </p14:nvContentPartPr>
              <p14:xfrm>
                <a:off x="9044025" y="1378890"/>
                <a:ext cx="27720" cy="51840"/>
              </p14:xfrm>
            </p:contentPart>
          </mc:Choice>
          <mc:Fallback>
            <p:pic>
              <p:nvPicPr>
                <p:cNvPr id="208" name="墨迹 207">
                  <a:extLst>
                    <a:ext uri="{FF2B5EF4-FFF2-40B4-BE49-F238E27FC236}">
                      <a16:creationId xmlns:a16="http://schemas.microsoft.com/office/drawing/2014/main" id="{AF322FFD-F31F-4EE4-8E98-DAC71F18FDB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026385" y="1361250"/>
                  <a:ext cx="63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9" name="墨迹 208">
                  <a:extLst>
                    <a:ext uri="{FF2B5EF4-FFF2-40B4-BE49-F238E27FC236}">
                      <a16:creationId xmlns:a16="http://schemas.microsoft.com/office/drawing/2014/main" id="{B285C778-ADD8-4858-90F0-9C7E7F7204E3}"/>
                    </a:ext>
                  </a:extLst>
                </p14:cNvPr>
                <p14:cNvContentPartPr/>
                <p14:nvPr/>
              </p14:nvContentPartPr>
              <p14:xfrm>
                <a:off x="9029985" y="1451610"/>
                <a:ext cx="1800" cy="3600"/>
              </p14:xfrm>
            </p:contentPart>
          </mc:Choice>
          <mc:Fallback>
            <p:pic>
              <p:nvPicPr>
                <p:cNvPr id="209" name="墨迹 208">
                  <a:extLst>
                    <a:ext uri="{FF2B5EF4-FFF2-40B4-BE49-F238E27FC236}">
                      <a16:creationId xmlns:a16="http://schemas.microsoft.com/office/drawing/2014/main" id="{B285C778-ADD8-4858-90F0-9C7E7F7204E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011985" y="1433610"/>
                  <a:ext cx="37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0" name="墨迹 209">
                  <a:extLst>
                    <a:ext uri="{FF2B5EF4-FFF2-40B4-BE49-F238E27FC236}">
                      <a16:creationId xmlns:a16="http://schemas.microsoft.com/office/drawing/2014/main" id="{4CA8F252-5C91-40DB-AFD8-075D556DDF67}"/>
                    </a:ext>
                  </a:extLst>
                </p14:cNvPr>
                <p14:cNvContentPartPr/>
                <p14:nvPr/>
              </p14:nvContentPartPr>
              <p14:xfrm>
                <a:off x="9027465" y="1451250"/>
                <a:ext cx="19080" cy="6120"/>
              </p14:xfrm>
            </p:contentPart>
          </mc:Choice>
          <mc:Fallback>
            <p:pic>
              <p:nvPicPr>
                <p:cNvPr id="210" name="墨迹 209">
                  <a:extLst>
                    <a:ext uri="{FF2B5EF4-FFF2-40B4-BE49-F238E27FC236}">
                      <a16:creationId xmlns:a16="http://schemas.microsoft.com/office/drawing/2014/main" id="{4CA8F252-5C91-40DB-AFD8-075D556DDF67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009825" y="1433610"/>
                  <a:ext cx="54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1" name="墨迹 210">
                  <a:extLst>
                    <a:ext uri="{FF2B5EF4-FFF2-40B4-BE49-F238E27FC236}">
                      <a16:creationId xmlns:a16="http://schemas.microsoft.com/office/drawing/2014/main" id="{0A923403-578D-4155-BEA9-2206DA168CFE}"/>
                    </a:ext>
                  </a:extLst>
                </p14:cNvPr>
                <p14:cNvContentPartPr/>
                <p14:nvPr/>
              </p14:nvContentPartPr>
              <p14:xfrm>
                <a:off x="9035025" y="1407690"/>
                <a:ext cx="46080" cy="32040"/>
              </p14:xfrm>
            </p:contentPart>
          </mc:Choice>
          <mc:Fallback>
            <p:pic>
              <p:nvPicPr>
                <p:cNvPr id="211" name="墨迹 210">
                  <a:extLst>
                    <a:ext uri="{FF2B5EF4-FFF2-40B4-BE49-F238E27FC236}">
                      <a16:creationId xmlns:a16="http://schemas.microsoft.com/office/drawing/2014/main" id="{0A923403-578D-4155-BEA9-2206DA168CF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017385" y="1389690"/>
                  <a:ext cx="81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2" name="墨迹 211">
                  <a:extLst>
                    <a:ext uri="{FF2B5EF4-FFF2-40B4-BE49-F238E27FC236}">
                      <a16:creationId xmlns:a16="http://schemas.microsoft.com/office/drawing/2014/main" id="{BD93A344-2116-40FB-B7B0-38D2996B3A2A}"/>
                    </a:ext>
                  </a:extLst>
                </p14:cNvPr>
                <p14:cNvContentPartPr/>
                <p14:nvPr/>
              </p14:nvContentPartPr>
              <p14:xfrm>
                <a:off x="9006585" y="1457010"/>
                <a:ext cx="6120" cy="10080"/>
              </p14:xfrm>
            </p:contentPart>
          </mc:Choice>
          <mc:Fallback>
            <p:pic>
              <p:nvPicPr>
                <p:cNvPr id="212" name="墨迹 211">
                  <a:extLst>
                    <a:ext uri="{FF2B5EF4-FFF2-40B4-BE49-F238E27FC236}">
                      <a16:creationId xmlns:a16="http://schemas.microsoft.com/office/drawing/2014/main" id="{BD93A344-2116-40FB-B7B0-38D2996B3A2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988945" y="1439370"/>
                  <a:ext cx="41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3" name="墨迹 212">
                  <a:extLst>
                    <a:ext uri="{FF2B5EF4-FFF2-40B4-BE49-F238E27FC236}">
                      <a16:creationId xmlns:a16="http://schemas.microsoft.com/office/drawing/2014/main" id="{9E1EA508-1D01-4D69-849F-B7E9D12E6B4D}"/>
                    </a:ext>
                  </a:extLst>
                </p14:cNvPr>
                <p14:cNvContentPartPr/>
                <p14:nvPr/>
              </p14:nvContentPartPr>
              <p14:xfrm>
                <a:off x="8934225" y="1497330"/>
                <a:ext cx="61200" cy="154800"/>
              </p14:xfrm>
            </p:contentPart>
          </mc:Choice>
          <mc:Fallback>
            <p:pic>
              <p:nvPicPr>
                <p:cNvPr id="213" name="墨迹 212">
                  <a:extLst>
                    <a:ext uri="{FF2B5EF4-FFF2-40B4-BE49-F238E27FC236}">
                      <a16:creationId xmlns:a16="http://schemas.microsoft.com/office/drawing/2014/main" id="{9E1EA508-1D01-4D69-849F-B7E9D12E6B4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916585" y="1479330"/>
                  <a:ext cx="968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4" name="墨迹 213">
                  <a:extLst>
                    <a:ext uri="{FF2B5EF4-FFF2-40B4-BE49-F238E27FC236}">
                      <a16:creationId xmlns:a16="http://schemas.microsoft.com/office/drawing/2014/main" id="{26341765-EBBF-4D8E-BC55-82988C1DA8F7}"/>
                    </a:ext>
                  </a:extLst>
                </p14:cNvPr>
                <p14:cNvContentPartPr/>
                <p14:nvPr/>
              </p14:nvContentPartPr>
              <p14:xfrm>
                <a:off x="8900025" y="1676250"/>
                <a:ext cx="23040" cy="76320"/>
              </p14:xfrm>
            </p:contentPart>
          </mc:Choice>
          <mc:Fallback>
            <p:pic>
              <p:nvPicPr>
                <p:cNvPr id="214" name="墨迹 213">
                  <a:extLst>
                    <a:ext uri="{FF2B5EF4-FFF2-40B4-BE49-F238E27FC236}">
                      <a16:creationId xmlns:a16="http://schemas.microsoft.com/office/drawing/2014/main" id="{26341765-EBBF-4D8E-BC55-82988C1DA8F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882385" y="1658250"/>
                  <a:ext cx="58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5" name="墨迹 214">
                  <a:extLst>
                    <a:ext uri="{FF2B5EF4-FFF2-40B4-BE49-F238E27FC236}">
                      <a16:creationId xmlns:a16="http://schemas.microsoft.com/office/drawing/2014/main" id="{A3C03BE5-886F-4CC5-9E42-EEECD3062236}"/>
                    </a:ext>
                  </a:extLst>
                </p14:cNvPr>
                <p14:cNvContentPartPr/>
                <p14:nvPr/>
              </p14:nvContentPartPr>
              <p14:xfrm>
                <a:off x="8898225" y="1752570"/>
                <a:ext cx="2160" cy="5400"/>
              </p14:xfrm>
            </p:contentPart>
          </mc:Choice>
          <mc:Fallback>
            <p:pic>
              <p:nvPicPr>
                <p:cNvPr id="215" name="墨迹 214">
                  <a:extLst>
                    <a:ext uri="{FF2B5EF4-FFF2-40B4-BE49-F238E27FC236}">
                      <a16:creationId xmlns:a16="http://schemas.microsoft.com/office/drawing/2014/main" id="{A3C03BE5-886F-4CC5-9E42-EEECD306223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880225" y="1734570"/>
                  <a:ext cx="37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6" name="墨迹 215">
                  <a:extLst>
                    <a:ext uri="{FF2B5EF4-FFF2-40B4-BE49-F238E27FC236}">
                      <a16:creationId xmlns:a16="http://schemas.microsoft.com/office/drawing/2014/main" id="{67BE7AEC-CCEB-49B6-B2B3-1892560011C6}"/>
                    </a:ext>
                  </a:extLst>
                </p14:cNvPr>
                <p14:cNvContentPartPr/>
                <p14:nvPr/>
              </p14:nvContentPartPr>
              <p14:xfrm>
                <a:off x="8901825" y="1765890"/>
                <a:ext cx="5400" cy="18000"/>
              </p14:xfrm>
            </p:contentPart>
          </mc:Choice>
          <mc:Fallback>
            <p:pic>
              <p:nvPicPr>
                <p:cNvPr id="216" name="墨迹 215">
                  <a:extLst>
                    <a:ext uri="{FF2B5EF4-FFF2-40B4-BE49-F238E27FC236}">
                      <a16:creationId xmlns:a16="http://schemas.microsoft.com/office/drawing/2014/main" id="{67BE7AEC-CCEB-49B6-B2B3-1892560011C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884185" y="1747890"/>
                  <a:ext cx="41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7" name="墨迹 216">
                  <a:extLst>
                    <a:ext uri="{FF2B5EF4-FFF2-40B4-BE49-F238E27FC236}">
                      <a16:creationId xmlns:a16="http://schemas.microsoft.com/office/drawing/2014/main" id="{0F36E245-480A-4573-A0FB-A776F9551772}"/>
                    </a:ext>
                  </a:extLst>
                </p14:cNvPr>
                <p14:cNvContentPartPr/>
                <p14:nvPr/>
              </p14:nvContentPartPr>
              <p14:xfrm>
                <a:off x="8953305" y="1855170"/>
                <a:ext cx="21240" cy="14400"/>
              </p14:xfrm>
            </p:contentPart>
          </mc:Choice>
          <mc:Fallback>
            <p:pic>
              <p:nvPicPr>
                <p:cNvPr id="217" name="墨迹 216">
                  <a:extLst>
                    <a:ext uri="{FF2B5EF4-FFF2-40B4-BE49-F238E27FC236}">
                      <a16:creationId xmlns:a16="http://schemas.microsoft.com/office/drawing/2014/main" id="{0F36E245-480A-4573-A0FB-A776F955177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935665" y="1837530"/>
                  <a:ext cx="568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8" name="墨迹 217">
                  <a:extLst>
                    <a:ext uri="{FF2B5EF4-FFF2-40B4-BE49-F238E27FC236}">
                      <a16:creationId xmlns:a16="http://schemas.microsoft.com/office/drawing/2014/main" id="{58C63D5B-B4D9-48A2-B94F-7AEA465C27CD}"/>
                    </a:ext>
                  </a:extLst>
                </p14:cNvPr>
                <p14:cNvContentPartPr/>
                <p14:nvPr/>
              </p14:nvContentPartPr>
              <p14:xfrm>
                <a:off x="9000825" y="1885770"/>
                <a:ext cx="242640" cy="80280"/>
              </p14:xfrm>
            </p:contentPart>
          </mc:Choice>
          <mc:Fallback>
            <p:pic>
              <p:nvPicPr>
                <p:cNvPr id="218" name="墨迹 217">
                  <a:extLst>
                    <a:ext uri="{FF2B5EF4-FFF2-40B4-BE49-F238E27FC236}">
                      <a16:creationId xmlns:a16="http://schemas.microsoft.com/office/drawing/2014/main" id="{58C63D5B-B4D9-48A2-B94F-7AEA465C27C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983185" y="1867770"/>
                  <a:ext cx="2782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9" name="墨迹 218">
                  <a:extLst>
                    <a:ext uri="{FF2B5EF4-FFF2-40B4-BE49-F238E27FC236}">
                      <a16:creationId xmlns:a16="http://schemas.microsoft.com/office/drawing/2014/main" id="{F3788037-6092-410C-8C8A-BE8DA96B49AB}"/>
                    </a:ext>
                  </a:extLst>
                </p14:cNvPr>
                <p14:cNvContentPartPr/>
                <p14:nvPr/>
              </p14:nvContentPartPr>
              <p14:xfrm>
                <a:off x="9025665" y="1965690"/>
                <a:ext cx="1440" cy="360"/>
              </p14:xfrm>
            </p:contentPart>
          </mc:Choice>
          <mc:Fallback>
            <p:pic>
              <p:nvPicPr>
                <p:cNvPr id="219" name="墨迹 218">
                  <a:extLst>
                    <a:ext uri="{FF2B5EF4-FFF2-40B4-BE49-F238E27FC236}">
                      <a16:creationId xmlns:a16="http://schemas.microsoft.com/office/drawing/2014/main" id="{F3788037-6092-410C-8C8A-BE8DA96B49A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008025" y="1948050"/>
                  <a:ext cx="37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0" name="墨迹 219">
                  <a:extLst>
                    <a:ext uri="{FF2B5EF4-FFF2-40B4-BE49-F238E27FC236}">
                      <a16:creationId xmlns:a16="http://schemas.microsoft.com/office/drawing/2014/main" id="{CF531437-56CA-44A0-AB17-6B0A8C547DDB}"/>
                    </a:ext>
                  </a:extLst>
                </p14:cNvPr>
                <p14:cNvContentPartPr/>
                <p14:nvPr/>
              </p14:nvContentPartPr>
              <p14:xfrm>
                <a:off x="9050505" y="1944090"/>
                <a:ext cx="103320" cy="11520"/>
              </p14:xfrm>
            </p:contentPart>
          </mc:Choice>
          <mc:Fallback>
            <p:pic>
              <p:nvPicPr>
                <p:cNvPr id="220" name="墨迹 219">
                  <a:extLst>
                    <a:ext uri="{FF2B5EF4-FFF2-40B4-BE49-F238E27FC236}">
                      <a16:creationId xmlns:a16="http://schemas.microsoft.com/office/drawing/2014/main" id="{CF531437-56CA-44A0-AB17-6B0A8C547DD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032505" y="1926090"/>
                  <a:ext cx="138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1" name="墨迹 220">
                  <a:extLst>
                    <a:ext uri="{FF2B5EF4-FFF2-40B4-BE49-F238E27FC236}">
                      <a16:creationId xmlns:a16="http://schemas.microsoft.com/office/drawing/2014/main" id="{9B54D460-1FAF-45F4-8BDA-5BCE17B9AD1A}"/>
                    </a:ext>
                  </a:extLst>
                </p14:cNvPr>
                <p14:cNvContentPartPr/>
                <p14:nvPr/>
              </p14:nvContentPartPr>
              <p14:xfrm>
                <a:off x="8969865" y="1925730"/>
                <a:ext cx="132840" cy="4320"/>
              </p14:xfrm>
            </p:contentPart>
          </mc:Choice>
          <mc:Fallback>
            <p:pic>
              <p:nvPicPr>
                <p:cNvPr id="221" name="墨迹 220">
                  <a:extLst>
                    <a:ext uri="{FF2B5EF4-FFF2-40B4-BE49-F238E27FC236}">
                      <a16:creationId xmlns:a16="http://schemas.microsoft.com/office/drawing/2014/main" id="{9B54D460-1FAF-45F4-8BDA-5BCE17B9AD1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951865" y="1907730"/>
                  <a:ext cx="168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2" name="墨迹 221">
                  <a:extLst>
                    <a:ext uri="{FF2B5EF4-FFF2-40B4-BE49-F238E27FC236}">
                      <a16:creationId xmlns:a16="http://schemas.microsoft.com/office/drawing/2014/main" id="{6CA2BBF0-AA6B-408D-B65A-203BF9FE025A}"/>
                    </a:ext>
                  </a:extLst>
                </p14:cNvPr>
                <p14:cNvContentPartPr/>
                <p14:nvPr/>
              </p14:nvContentPartPr>
              <p14:xfrm>
                <a:off x="8954025" y="1920330"/>
                <a:ext cx="134640" cy="3960"/>
              </p14:xfrm>
            </p:contentPart>
          </mc:Choice>
          <mc:Fallback>
            <p:pic>
              <p:nvPicPr>
                <p:cNvPr id="222" name="墨迹 221">
                  <a:extLst>
                    <a:ext uri="{FF2B5EF4-FFF2-40B4-BE49-F238E27FC236}">
                      <a16:creationId xmlns:a16="http://schemas.microsoft.com/office/drawing/2014/main" id="{6CA2BBF0-AA6B-408D-B65A-203BF9FE025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936385" y="1902690"/>
                  <a:ext cx="170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3" name="墨迹 222">
                  <a:extLst>
                    <a:ext uri="{FF2B5EF4-FFF2-40B4-BE49-F238E27FC236}">
                      <a16:creationId xmlns:a16="http://schemas.microsoft.com/office/drawing/2014/main" id="{FA013885-7E8B-413B-95E9-0A7AA7A47E1E}"/>
                    </a:ext>
                  </a:extLst>
                </p14:cNvPr>
                <p14:cNvContentPartPr/>
                <p14:nvPr/>
              </p14:nvContentPartPr>
              <p14:xfrm>
                <a:off x="8981745" y="1919970"/>
                <a:ext cx="130320" cy="6120"/>
              </p14:xfrm>
            </p:contentPart>
          </mc:Choice>
          <mc:Fallback>
            <p:pic>
              <p:nvPicPr>
                <p:cNvPr id="223" name="墨迹 222">
                  <a:extLst>
                    <a:ext uri="{FF2B5EF4-FFF2-40B4-BE49-F238E27FC236}">
                      <a16:creationId xmlns:a16="http://schemas.microsoft.com/office/drawing/2014/main" id="{FA013885-7E8B-413B-95E9-0A7AA7A47E1E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964105" y="1902330"/>
                  <a:ext cx="1659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4" name="墨迹 223">
                  <a:extLst>
                    <a:ext uri="{FF2B5EF4-FFF2-40B4-BE49-F238E27FC236}">
                      <a16:creationId xmlns:a16="http://schemas.microsoft.com/office/drawing/2014/main" id="{A8D57E22-46A5-4E94-9085-3ABE69AA3B38}"/>
                    </a:ext>
                  </a:extLst>
                </p14:cNvPr>
                <p14:cNvContentPartPr/>
                <p14:nvPr/>
              </p14:nvContentPartPr>
              <p14:xfrm>
                <a:off x="9111345" y="1914210"/>
                <a:ext cx="48240" cy="29160"/>
              </p14:xfrm>
            </p:contentPart>
          </mc:Choice>
          <mc:Fallback>
            <p:pic>
              <p:nvPicPr>
                <p:cNvPr id="224" name="墨迹 223">
                  <a:extLst>
                    <a:ext uri="{FF2B5EF4-FFF2-40B4-BE49-F238E27FC236}">
                      <a16:creationId xmlns:a16="http://schemas.microsoft.com/office/drawing/2014/main" id="{A8D57E22-46A5-4E94-9085-3ABE69AA3B3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093705" y="1896570"/>
                  <a:ext cx="83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5" name="墨迹 224">
                  <a:extLst>
                    <a:ext uri="{FF2B5EF4-FFF2-40B4-BE49-F238E27FC236}">
                      <a16:creationId xmlns:a16="http://schemas.microsoft.com/office/drawing/2014/main" id="{DF390347-EA43-4B19-B09E-223C719E643A}"/>
                    </a:ext>
                  </a:extLst>
                </p14:cNvPr>
                <p14:cNvContentPartPr/>
                <p14:nvPr/>
              </p14:nvContentPartPr>
              <p14:xfrm>
                <a:off x="8959065" y="1984770"/>
                <a:ext cx="110880" cy="29160"/>
              </p14:xfrm>
            </p:contentPart>
          </mc:Choice>
          <mc:Fallback>
            <p:pic>
              <p:nvPicPr>
                <p:cNvPr id="225" name="墨迹 224">
                  <a:extLst>
                    <a:ext uri="{FF2B5EF4-FFF2-40B4-BE49-F238E27FC236}">
                      <a16:creationId xmlns:a16="http://schemas.microsoft.com/office/drawing/2014/main" id="{DF390347-EA43-4B19-B09E-223C719E643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941065" y="1966770"/>
                  <a:ext cx="1465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8" name="墨迹 227">
                  <a:extLst>
                    <a:ext uri="{FF2B5EF4-FFF2-40B4-BE49-F238E27FC236}">
                      <a16:creationId xmlns:a16="http://schemas.microsoft.com/office/drawing/2014/main" id="{AA78044B-E230-4480-8276-F4A85DE3EBBE}"/>
                    </a:ext>
                  </a:extLst>
                </p14:cNvPr>
                <p14:cNvContentPartPr/>
                <p14:nvPr/>
              </p14:nvContentPartPr>
              <p14:xfrm>
                <a:off x="9180105" y="1959930"/>
                <a:ext cx="7560" cy="2160"/>
              </p14:xfrm>
            </p:contentPart>
          </mc:Choice>
          <mc:Fallback>
            <p:pic>
              <p:nvPicPr>
                <p:cNvPr id="228" name="墨迹 227">
                  <a:extLst>
                    <a:ext uri="{FF2B5EF4-FFF2-40B4-BE49-F238E27FC236}">
                      <a16:creationId xmlns:a16="http://schemas.microsoft.com/office/drawing/2014/main" id="{AA78044B-E230-4480-8276-F4A85DE3EBB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162465" y="1942290"/>
                  <a:ext cx="43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9" name="墨迹 228">
                  <a:extLst>
                    <a:ext uri="{FF2B5EF4-FFF2-40B4-BE49-F238E27FC236}">
                      <a16:creationId xmlns:a16="http://schemas.microsoft.com/office/drawing/2014/main" id="{C64A5825-3CD8-4204-88C5-012620DA3947}"/>
                    </a:ext>
                  </a:extLst>
                </p14:cNvPr>
                <p14:cNvContentPartPr/>
                <p14:nvPr/>
              </p14:nvContentPartPr>
              <p14:xfrm>
                <a:off x="8975985" y="1982970"/>
                <a:ext cx="154800" cy="82800"/>
              </p14:xfrm>
            </p:contentPart>
          </mc:Choice>
          <mc:Fallback>
            <p:pic>
              <p:nvPicPr>
                <p:cNvPr id="229" name="墨迹 228">
                  <a:extLst>
                    <a:ext uri="{FF2B5EF4-FFF2-40B4-BE49-F238E27FC236}">
                      <a16:creationId xmlns:a16="http://schemas.microsoft.com/office/drawing/2014/main" id="{C64A5825-3CD8-4204-88C5-012620DA394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957985" y="1964970"/>
                  <a:ext cx="190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0" name="墨迹 229">
                  <a:extLst>
                    <a:ext uri="{FF2B5EF4-FFF2-40B4-BE49-F238E27FC236}">
                      <a16:creationId xmlns:a16="http://schemas.microsoft.com/office/drawing/2014/main" id="{010876C5-2212-4009-A586-C6533B2E5157}"/>
                    </a:ext>
                  </a:extLst>
                </p14:cNvPr>
                <p14:cNvContentPartPr/>
                <p14:nvPr/>
              </p14:nvContentPartPr>
              <p14:xfrm>
                <a:off x="9033225" y="1997730"/>
                <a:ext cx="48240" cy="33120"/>
              </p14:xfrm>
            </p:contentPart>
          </mc:Choice>
          <mc:Fallback>
            <p:pic>
              <p:nvPicPr>
                <p:cNvPr id="230" name="墨迹 229">
                  <a:extLst>
                    <a:ext uri="{FF2B5EF4-FFF2-40B4-BE49-F238E27FC236}">
                      <a16:creationId xmlns:a16="http://schemas.microsoft.com/office/drawing/2014/main" id="{010876C5-2212-4009-A586-C6533B2E515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015585" y="1979730"/>
                  <a:ext cx="838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1" name="墨迹 230">
                  <a:extLst>
                    <a:ext uri="{FF2B5EF4-FFF2-40B4-BE49-F238E27FC236}">
                      <a16:creationId xmlns:a16="http://schemas.microsoft.com/office/drawing/2014/main" id="{FA97387E-E40D-4143-8C70-B931FA552BA6}"/>
                    </a:ext>
                  </a:extLst>
                </p14:cNvPr>
                <p14:cNvContentPartPr/>
                <p14:nvPr/>
              </p14:nvContentPartPr>
              <p14:xfrm>
                <a:off x="8973825" y="1922490"/>
                <a:ext cx="274680" cy="162720"/>
              </p14:xfrm>
            </p:contentPart>
          </mc:Choice>
          <mc:Fallback>
            <p:pic>
              <p:nvPicPr>
                <p:cNvPr id="231" name="墨迹 230">
                  <a:extLst>
                    <a:ext uri="{FF2B5EF4-FFF2-40B4-BE49-F238E27FC236}">
                      <a16:creationId xmlns:a16="http://schemas.microsoft.com/office/drawing/2014/main" id="{FA97387E-E40D-4143-8C70-B931FA552BA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956185" y="1904850"/>
                  <a:ext cx="3103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3" name="墨迹 232">
                  <a:extLst>
                    <a:ext uri="{FF2B5EF4-FFF2-40B4-BE49-F238E27FC236}">
                      <a16:creationId xmlns:a16="http://schemas.microsoft.com/office/drawing/2014/main" id="{7B92CF9E-6658-4D97-A358-3295E0F357A4}"/>
                    </a:ext>
                  </a:extLst>
                </p14:cNvPr>
                <p14:cNvContentPartPr/>
                <p14:nvPr/>
              </p14:nvContentPartPr>
              <p14:xfrm>
                <a:off x="9098385" y="2032290"/>
                <a:ext cx="24840" cy="10440"/>
              </p14:xfrm>
            </p:contentPart>
          </mc:Choice>
          <mc:Fallback>
            <p:pic>
              <p:nvPicPr>
                <p:cNvPr id="233" name="墨迹 232">
                  <a:extLst>
                    <a:ext uri="{FF2B5EF4-FFF2-40B4-BE49-F238E27FC236}">
                      <a16:creationId xmlns:a16="http://schemas.microsoft.com/office/drawing/2014/main" id="{7B92CF9E-6658-4D97-A358-3295E0F357A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080745" y="2014650"/>
                  <a:ext cx="60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4" name="墨迹 233">
                  <a:extLst>
                    <a:ext uri="{FF2B5EF4-FFF2-40B4-BE49-F238E27FC236}">
                      <a16:creationId xmlns:a16="http://schemas.microsoft.com/office/drawing/2014/main" id="{CFE34C9D-AA07-443D-8C6D-AE09916B4331}"/>
                    </a:ext>
                  </a:extLst>
                </p14:cNvPr>
                <p14:cNvContentPartPr/>
                <p14:nvPr/>
              </p14:nvContentPartPr>
              <p14:xfrm>
                <a:off x="9053745" y="2055330"/>
                <a:ext cx="10440" cy="9720"/>
              </p14:xfrm>
            </p:contentPart>
          </mc:Choice>
          <mc:Fallback>
            <p:pic>
              <p:nvPicPr>
                <p:cNvPr id="234" name="墨迹 233">
                  <a:extLst>
                    <a:ext uri="{FF2B5EF4-FFF2-40B4-BE49-F238E27FC236}">
                      <a16:creationId xmlns:a16="http://schemas.microsoft.com/office/drawing/2014/main" id="{CFE34C9D-AA07-443D-8C6D-AE09916B433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035745" y="2037330"/>
                  <a:ext cx="46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54" name="墨迹 253">
                  <a:extLst>
                    <a:ext uri="{FF2B5EF4-FFF2-40B4-BE49-F238E27FC236}">
                      <a16:creationId xmlns:a16="http://schemas.microsoft.com/office/drawing/2014/main" id="{CCBE18A5-99D8-4284-84D5-8DCEF952BC46}"/>
                    </a:ext>
                  </a:extLst>
                </p14:cNvPr>
                <p14:cNvContentPartPr/>
                <p14:nvPr/>
              </p14:nvContentPartPr>
              <p14:xfrm>
                <a:off x="9285585" y="1061010"/>
                <a:ext cx="268200" cy="123480"/>
              </p14:xfrm>
            </p:contentPart>
          </mc:Choice>
          <mc:Fallback>
            <p:pic>
              <p:nvPicPr>
                <p:cNvPr id="254" name="墨迹 253">
                  <a:extLst>
                    <a:ext uri="{FF2B5EF4-FFF2-40B4-BE49-F238E27FC236}">
                      <a16:creationId xmlns:a16="http://schemas.microsoft.com/office/drawing/2014/main" id="{CCBE18A5-99D8-4284-84D5-8DCEF952BC4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276585" y="1052010"/>
                  <a:ext cx="285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55" name="墨迹 254">
                  <a:extLst>
                    <a:ext uri="{FF2B5EF4-FFF2-40B4-BE49-F238E27FC236}">
                      <a16:creationId xmlns:a16="http://schemas.microsoft.com/office/drawing/2014/main" id="{31EC2233-7A14-4A40-BEF6-F23D817A1888}"/>
                    </a:ext>
                  </a:extLst>
                </p14:cNvPr>
                <p14:cNvContentPartPr/>
                <p14:nvPr/>
              </p14:nvContentPartPr>
              <p14:xfrm>
                <a:off x="9460185" y="1136610"/>
                <a:ext cx="720" cy="720"/>
              </p14:xfrm>
            </p:contentPart>
          </mc:Choice>
          <mc:Fallback>
            <p:pic>
              <p:nvPicPr>
                <p:cNvPr id="255" name="墨迹 254">
                  <a:extLst>
                    <a:ext uri="{FF2B5EF4-FFF2-40B4-BE49-F238E27FC236}">
                      <a16:creationId xmlns:a16="http://schemas.microsoft.com/office/drawing/2014/main" id="{31EC2233-7A14-4A40-BEF6-F23D817A18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51185" y="1127970"/>
                  <a:ext cx="183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57" name="墨迹 256">
                  <a:extLst>
                    <a:ext uri="{FF2B5EF4-FFF2-40B4-BE49-F238E27FC236}">
                      <a16:creationId xmlns:a16="http://schemas.microsoft.com/office/drawing/2014/main" id="{4DD0C523-0CA2-4269-8C2D-FBFEC5143A9E}"/>
                    </a:ext>
                  </a:extLst>
                </p14:cNvPr>
                <p14:cNvContentPartPr/>
                <p14:nvPr/>
              </p14:nvContentPartPr>
              <p14:xfrm>
                <a:off x="9099825" y="1232370"/>
                <a:ext cx="720" cy="360"/>
              </p14:xfrm>
            </p:contentPart>
          </mc:Choice>
          <mc:Fallback>
            <p:pic>
              <p:nvPicPr>
                <p:cNvPr id="257" name="墨迹 256">
                  <a:extLst>
                    <a:ext uri="{FF2B5EF4-FFF2-40B4-BE49-F238E27FC236}">
                      <a16:creationId xmlns:a16="http://schemas.microsoft.com/office/drawing/2014/main" id="{4DD0C523-0CA2-4269-8C2D-FBFEC5143A9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91185" y="1223370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58" name="墨迹 257">
                  <a:extLst>
                    <a:ext uri="{FF2B5EF4-FFF2-40B4-BE49-F238E27FC236}">
                      <a16:creationId xmlns:a16="http://schemas.microsoft.com/office/drawing/2014/main" id="{2686C177-0556-43CF-B9DD-A6A3A65F29D8}"/>
                    </a:ext>
                  </a:extLst>
                </p14:cNvPr>
                <p14:cNvContentPartPr/>
                <p14:nvPr/>
              </p14:nvContentPartPr>
              <p14:xfrm>
                <a:off x="9117105" y="1230930"/>
                <a:ext cx="10440" cy="1800"/>
              </p14:xfrm>
            </p:contentPart>
          </mc:Choice>
          <mc:Fallback>
            <p:pic>
              <p:nvPicPr>
                <p:cNvPr id="258" name="墨迹 257">
                  <a:extLst>
                    <a:ext uri="{FF2B5EF4-FFF2-40B4-BE49-F238E27FC236}">
                      <a16:creationId xmlns:a16="http://schemas.microsoft.com/office/drawing/2014/main" id="{2686C177-0556-43CF-B9DD-A6A3A65F29D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108465" y="1221930"/>
                  <a:ext cx="280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59" name="墨迹 258">
                  <a:extLst>
                    <a:ext uri="{FF2B5EF4-FFF2-40B4-BE49-F238E27FC236}">
                      <a16:creationId xmlns:a16="http://schemas.microsoft.com/office/drawing/2014/main" id="{862A1DCC-6189-422E-8222-CA249201E003}"/>
                    </a:ext>
                  </a:extLst>
                </p14:cNvPr>
                <p14:cNvContentPartPr/>
                <p14:nvPr/>
              </p14:nvContentPartPr>
              <p14:xfrm>
                <a:off x="9130425" y="1226610"/>
                <a:ext cx="5760" cy="360"/>
              </p14:xfrm>
            </p:contentPart>
          </mc:Choice>
          <mc:Fallback>
            <p:pic>
              <p:nvPicPr>
                <p:cNvPr id="259" name="墨迹 258">
                  <a:extLst>
                    <a:ext uri="{FF2B5EF4-FFF2-40B4-BE49-F238E27FC236}">
                      <a16:creationId xmlns:a16="http://schemas.microsoft.com/office/drawing/2014/main" id="{862A1DCC-6189-422E-8222-CA249201E00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21785" y="1217610"/>
                  <a:ext cx="23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60" name="墨迹 259">
                  <a:extLst>
                    <a:ext uri="{FF2B5EF4-FFF2-40B4-BE49-F238E27FC236}">
                      <a16:creationId xmlns:a16="http://schemas.microsoft.com/office/drawing/2014/main" id="{D88F75E8-255C-49B6-9457-6AE657647E3B}"/>
                    </a:ext>
                  </a:extLst>
                </p14:cNvPr>
                <p14:cNvContentPartPr/>
                <p14:nvPr/>
              </p14:nvContentPartPr>
              <p14:xfrm>
                <a:off x="9193065" y="1201770"/>
                <a:ext cx="2520" cy="2160"/>
              </p14:xfrm>
            </p:contentPart>
          </mc:Choice>
          <mc:Fallback>
            <p:pic>
              <p:nvPicPr>
                <p:cNvPr id="260" name="墨迹 259">
                  <a:extLst>
                    <a:ext uri="{FF2B5EF4-FFF2-40B4-BE49-F238E27FC236}">
                      <a16:creationId xmlns:a16="http://schemas.microsoft.com/office/drawing/2014/main" id="{D88F75E8-255C-49B6-9457-6AE657647E3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84065" y="1193130"/>
                  <a:ext cx="20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61" name="墨迹 260">
                  <a:extLst>
                    <a:ext uri="{FF2B5EF4-FFF2-40B4-BE49-F238E27FC236}">
                      <a16:creationId xmlns:a16="http://schemas.microsoft.com/office/drawing/2014/main" id="{91AF96DB-AE8F-46D7-8935-CD6997890D55}"/>
                    </a:ext>
                  </a:extLst>
                </p14:cNvPr>
                <p14:cNvContentPartPr/>
                <p14:nvPr/>
              </p14:nvContentPartPr>
              <p14:xfrm>
                <a:off x="9140145" y="1215090"/>
                <a:ext cx="21240" cy="10800"/>
              </p14:xfrm>
            </p:contentPart>
          </mc:Choice>
          <mc:Fallback>
            <p:pic>
              <p:nvPicPr>
                <p:cNvPr id="261" name="墨迹 260">
                  <a:extLst>
                    <a:ext uri="{FF2B5EF4-FFF2-40B4-BE49-F238E27FC236}">
                      <a16:creationId xmlns:a16="http://schemas.microsoft.com/office/drawing/2014/main" id="{91AF96DB-AE8F-46D7-8935-CD6997890D5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131145" y="1206450"/>
                  <a:ext cx="38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62" name="墨迹 261">
                  <a:extLst>
                    <a:ext uri="{FF2B5EF4-FFF2-40B4-BE49-F238E27FC236}">
                      <a16:creationId xmlns:a16="http://schemas.microsoft.com/office/drawing/2014/main" id="{CEACCD2A-2BDA-4CC7-AAAE-EA55D4070C7C}"/>
                    </a:ext>
                  </a:extLst>
                </p14:cNvPr>
                <p14:cNvContentPartPr/>
                <p14:nvPr/>
              </p14:nvContentPartPr>
              <p14:xfrm>
                <a:off x="9121065" y="1239930"/>
                <a:ext cx="360" cy="360"/>
              </p14:xfrm>
            </p:contentPart>
          </mc:Choice>
          <mc:Fallback>
            <p:pic>
              <p:nvPicPr>
                <p:cNvPr id="262" name="墨迹 261">
                  <a:extLst>
                    <a:ext uri="{FF2B5EF4-FFF2-40B4-BE49-F238E27FC236}">
                      <a16:creationId xmlns:a16="http://schemas.microsoft.com/office/drawing/2014/main" id="{CEACCD2A-2BDA-4CC7-AAAE-EA55D4070C7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12065" y="12312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63" name="墨迹 262">
                  <a:extLst>
                    <a:ext uri="{FF2B5EF4-FFF2-40B4-BE49-F238E27FC236}">
                      <a16:creationId xmlns:a16="http://schemas.microsoft.com/office/drawing/2014/main" id="{2E36051B-5E7B-4790-ABF4-E8CABAC6746D}"/>
                    </a:ext>
                  </a:extLst>
                </p14:cNvPr>
                <p14:cNvContentPartPr/>
                <p14:nvPr/>
              </p14:nvContentPartPr>
              <p14:xfrm>
                <a:off x="9130425" y="1239930"/>
                <a:ext cx="1440" cy="360"/>
              </p14:xfrm>
            </p:contentPart>
          </mc:Choice>
          <mc:Fallback>
            <p:pic>
              <p:nvPicPr>
                <p:cNvPr id="263" name="墨迹 262">
                  <a:extLst>
                    <a:ext uri="{FF2B5EF4-FFF2-40B4-BE49-F238E27FC236}">
                      <a16:creationId xmlns:a16="http://schemas.microsoft.com/office/drawing/2014/main" id="{2E36051B-5E7B-4790-ABF4-E8CABAC6746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21785" y="123129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64" name="墨迹 263">
                  <a:extLst>
                    <a:ext uri="{FF2B5EF4-FFF2-40B4-BE49-F238E27FC236}">
                      <a16:creationId xmlns:a16="http://schemas.microsoft.com/office/drawing/2014/main" id="{A5C04E78-826A-442E-9345-3244718A7FF1}"/>
                    </a:ext>
                  </a:extLst>
                </p14:cNvPr>
                <p14:cNvContentPartPr/>
                <p14:nvPr/>
              </p14:nvContentPartPr>
              <p14:xfrm>
                <a:off x="9149505" y="1234890"/>
                <a:ext cx="2520" cy="1440"/>
              </p14:xfrm>
            </p:contentPart>
          </mc:Choice>
          <mc:Fallback>
            <p:pic>
              <p:nvPicPr>
                <p:cNvPr id="264" name="墨迹 263">
                  <a:extLst>
                    <a:ext uri="{FF2B5EF4-FFF2-40B4-BE49-F238E27FC236}">
                      <a16:creationId xmlns:a16="http://schemas.microsoft.com/office/drawing/2014/main" id="{A5C04E78-826A-442E-9345-3244718A7FF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40865" y="1226250"/>
                  <a:ext cx="201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65" name="墨迹 264">
                  <a:extLst>
                    <a:ext uri="{FF2B5EF4-FFF2-40B4-BE49-F238E27FC236}">
                      <a16:creationId xmlns:a16="http://schemas.microsoft.com/office/drawing/2014/main" id="{BA9521AA-284D-419B-8FCC-CEB152586259}"/>
                    </a:ext>
                  </a:extLst>
                </p14:cNvPr>
                <p14:cNvContentPartPr/>
                <p14:nvPr/>
              </p14:nvContentPartPr>
              <p14:xfrm>
                <a:off x="9191265" y="1207530"/>
                <a:ext cx="360" cy="360"/>
              </p14:xfrm>
            </p:contentPart>
          </mc:Choice>
          <mc:Fallback>
            <p:pic>
              <p:nvPicPr>
                <p:cNvPr id="265" name="墨迹 264">
                  <a:extLst>
                    <a:ext uri="{FF2B5EF4-FFF2-40B4-BE49-F238E27FC236}">
                      <a16:creationId xmlns:a16="http://schemas.microsoft.com/office/drawing/2014/main" id="{BA9521AA-284D-419B-8FCC-CEB15258625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82625" y="11988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66" name="墨迹 265">
                  <a:extLst>
                    <a:ext uri="{FF2B5EF4-FFF2-40B4-BE49-F238E27FC236}">
                      <a16:creationId xmlns:a16="http://schemas.microsoft.com/office/drawing/2014/main" id="{7C404313-B758-4DCC-9D91-522B49EED2A9}"/>
                    </a:ext>
                  </a:extLst>
                </p14:cNvPr>
                <p14:cNvContentPartPr/>
                <p14:nvPr/>
              </p14:nvContentPartPr>
              <p14:xfrm>
                <a:off x="9130785" y="1230570"/>
                <a:ext cx="38160" cy="23040"/>
              </p14:xfrm>
            </p:contentPart>
          </mc:Choice>
          <mc:Fallback>
            <p:pic>
              <p:nvPicPr>
                <p:cNvPr id="266" name="墨迹 265">
                  <a:extLst>
                    <a:ext uri="{FF2B5EF4-FFF2-40B4-BE49-F238E27FC236}">
                      <a16:creationId xmlns:a16="http://schemas.microsoft.com/office/drawing/2014/main" id="{7C404313-B758-4DCC-9D91-522B49EED2A9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121785" y="1221570"/>
                  <a:ext cx="55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67" name="墨迹 266">
                  <a:extLst>
                    <a:ext uri="{FF2B5EF4-FFF2-40B4-BE49-F238E27FC236}">
                      <a16:creationId xmlns:a16="http://schemas.microsoft.com/office/drawing/2014/main" id="{EC1B67B5-35E5-4612-BC34-E7F21959500B}"/>
                    </a:ext>
                  </a:extLst>
                </p14:cNvPr>
                <p14:cNvContentPartPr/>
                <p14:nvPr/>
              </p14:nvContentPartPr>
              <p14:xfrm>
                <a:off x="9121065" y="1252170"/>
                <a:ext cx="11160" cy="9360"/>
              </p14:xfrm>
            </p:contentPart>
          </mc:Choice>
          <mc:Fallback>
            <p:pic>
              <p:nvPicPr>
                <p:cNvPr id="267" name="墨迹 266">
                  <a:extLst>
                    <a:ext uri="{FF2B5EF4-FFF2-40B4-BE49-F238E27FC236}">
                      <a16:creationId xmlns:a16="http://schemas.microsoft.com/office/drawing/2014/main" id="{EC1B67B5-35E5-4612-BC34-E7F21959500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112065" y="1243170"/>
                  <a:ext cx="288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83" name="墨迹 282">
                  <a:extLst>
                    <a:ext uri="{FF2B5EF4-FFF2-40B4-BE49-F238E27FC236}">
                      <a16:creationId xmlns:a16="http://schemas.microsoft.com/office/drawing/2014/main" id="{5CB8894E-DFC1-48C2-8EDD-6B2F68914BB1}"/>
                    </a:ext>
                  </a:extLst>
                </p14:cNvPr>
                <p14:cNvContentPartPr/>
                <p14:nvPr/>
              </p14:nvContentPartPr>
              <p14:xfrm>
                <a:off x="9530385" y="1056510"/>
                <a:ext cx="657360" cy="221760"/>
              </p14:xfrm>
            </p:contentPart>
          </mc:Choice>
          <mc:Fallback>
            <p:pic>
              <p:nvPicPr>
                <p:cNvPr id="283" name="墨迹 282">
                  <a:extLst>
                    <a:ext uri="{FF2B5EF4-FFF2-40B4-BE49-F238E27FC236}">
                      <a16:creationId xmlns:a16="http://schemas.microsoft.com/office/drawing/2014/main" id="{5CB8894E-DFC1-48C2-8EDD-6B2F68914BB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526065" y="1052190"/>
                  <a:ext cx="6660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84" name="墨迹 283">
                  <a:extLst>
                    <a:ext uri="{FF2B5EF4-FFF2-40B4-BE49-F238E27FC236}">
                      <a16:creationId xmlns:a16="http://schemas.microsoft.com/office/drawing/2014/main" id="{B1353ECF-9D5B-4850-B848-785D88B7D54D}"/>
                    </a:ext>
                  </a:extLst>
                </p14:cNvPr>
                <p14:cNvContentPartPr/>
                <p14:nvPr/>
              </p14:nvContentPartPr>
              <p14:xfrm>
                <a:off x="9414105" y="1122030"/>
                <a:ext cx="77760" cy="86040"/>
              </p14:xfrm>
            </p:contentPart>
          </mc:Choice>
          <mc:Fallback>
            <p:pic>
              <p:nvPicPr>
                <p:cNvPr id="284" name="墨迹 283">
                  <a:extLst>
                    <a:ext uri="{FF2B5EF4-FFF2-40B4-BE49-F238E27FC236}">
                      <a16:creationId xmlns:a16="http://schemas.microsoft.com/office/drawing/2014/main" id="{B1353ECF-9D5B-4850-B848-785D88B7D54D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409785" y="1117710"/>
                  <a:ext cx="86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86" name="墨迹 285">
                  <a:extLst>
                    <a:ext uri="{FF2B5EF4-FFF2-40B4-BE49-F238E27FC236}">
                      <a16:creationId xmlns:a16="http://schemas.microsoft.com/office/drawing/2014/main" id="{7BA86910-E5A9-4E51-B120-6A4A76EE4C1C}"/>
                    </a:ext>
                  </a:extLst>
                </p14:cNvPr>
                <p14:cNvContentPartPr/>
                <p14:nvPr/>
              </p14:nvContentPartPr>
              <p14:xfrm>
                <a:off x="9380625" y="1102950"/>
                <a:ext cx="156240" cy="104760"/>
              </p14:xfrm>
            </p:contentPart>
          </mc:Choice>
          <mc:Fallback>
            <p:pic>
              <p:nvPicPr>
                <p:cNvPr id="286" name="墨迹 285">
                  <a:extLst>
                    <a:ext uri="{FF2B5EF4-FFF2-40B4-BE49-F238E27FC236}">
                      <a16:creationId xmlns:a16="http://schemas.microsoft.com/office/drawing/2014/main" id="{7BA86910-E5A9-4E51-B120-6A4A76EE4C1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376305" y="1098630"/>
                  <a:ext cx="164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88" name="墨迹 287">
                  <a:extLst>
                    <a:ext uri="{FF2B5EF4-FFF2-40B4-BE49-F238E27FC236}">
                      <a16:creationId xmlns:a16="http://schemas.microsoft.com/office/drawing/2014/main" id="{BB95C688-C718-41C8-A13B-E6D0E2F4077F}"/>
                    </a:ext>
                  </a:extLst>
                </p14:cNvPr>
                <p14:cNvContentPartPr/>
                <p14:nvPr/>
              </p14:nvContentPartPr>
              <p14:xfrm>
                <a:off x="9467745" y="1161990"/>
                <a:ext cx="360" cy="360"/>
              </p14:xfrm>
            </p:contentPart>
          </mc:Choice>
          <mc:Fallback>
            <p:pic>
              <p:nvPicPr>
                <p:cNvPr id="288" name="墨迹 287">
                  <a:extLst>
                    <a:ext uri="{FF2B5EF4-FFF2-40B4-BE49-F238E27FC236}">
                      <a16:creationId xmlns:a16="http://schemas.microsoft.com/office/drawing/2014/main" id="{BB95C688-C718-41C8-A13B-E6D0E2F4077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463425" y="11573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89" name="墨迹 288">
                  <a:extLst>
                    <a:ext uri="{FF2B5EF4-FFF2-40B4-BE49-F238E27FC236}">
                      <a16:creationId xmlns:a16="http://schemas.microsoft.com/office/drawing/2014/main" id="{D4B5FE7A-8163-4BC2-A78C-77A76D0A25ED}"/>
                    </a:ext>
                  </a:extLst>
                </p14:cNvPr>
                <p14:cNvContentPartPr/>
                <p14:nvPr/>
              </p14:nvContentPartPr>
              <p14:xfrm>
                <a:off x="9457665" y="1161990"/>
                <a:ext cx="720" cy="360"/>
              </p14:xfrm>
            </p:contentPart>
          </mc:Choice>
          <mc:Fallback>
            <p:pic>
              <p:nvPicPr>
                <p:cNvPr id="289" name="墨迹 288">
                  <a:extLst>
                    <a:ext uri="{FF2B5EF4-FFF2-40B4-BE49-F238E27FC236}">
                      <a16:creationId xmlns:a16="http://schemas.microsoft.com/office/drawing/2014/main" id="{D4B5FE7A-8163-4BC2-A78C-77A76D0A25E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453345" y="1157310"/>
                  <a:ext cx="93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90" name="墨迹 289">
                  <a:extLst>
                    <a:ext uri="{FF2B5EF4-FFF2-40B4-BE49-F238E27FC236}">
                      <a16:creationId xmlns:a16="http://schemas.microsoft.com/office/drawing/2014/main" id="{DF17BE4D-030D-4BCC-8301-7813E55EFB9C}"/>
                    </a:ext>
                  </a:extLst>
                </p14:cNvPr>
                <p14:cNvContentPartPr/>
                <p14:nvPr/>
              </p14:nvContentPartPr>
              <p14:xfrm>
                <a:off x="9424185" y="1171350"/>
                <a:ext cx="19080" cy="28800"/>
              </p14:xfrm>
            </p:contentPart>
          </mc:Choice>
          <mc:Fallback>
            <p:pic>
              <p:nvPicPr>
                <p:cNvPr id="290" name="墨迹 289">
                  <a:extLst>
                    <a:ext uri="{FF2B5EF4-FFF2-40B4-BE49-F238E27FC236}">
                      <a16:creationId xmlns:a16="http://schemas.microsoft.com/office/drawing/2014/main" id="{DF17BE4D-030D-4BCC-8301-7813E55EFB9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419865" y="1167030"/>
                  <a:ext cx="27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91" name="墨迹 290">
                  <a:extLst>
                    <a:ext uri="{FF2B5EF4-FFF2-40B4-BE49-F238E27FC236}">
                      <a16:creationId xmlns:a16="http://schemas.microsoft.com/office/drawing/2014/main" id="{D280B832-DD1E-412A-8D36-82FF30A730C4}"/>
                    </a:ext>
                  </a:extLst>
                </p14:cNvPr>
                <p14:cNvContentPartPr/>
                <p14:nvPr/>
              </p14:nvContentPartPr>
              <p14:xfrm>
                <a:off x="9423825" y="1154430"/>
                <a:ext cx="11880" cy="47880"/>
              </p14:xfrm>
            </p:contentPart>
          </mc:Choice>
          <mc:Fallback>
            <p:pic>
              <p:nvPicPr>
                <p:cNvPr id="291" name="墨迹 290">
                  <a:extLst>
                    <a:ext uri="{FF2B5EF4-FFF2-40B4-BE49-F238E27FC236}">
                      <a16:creationId xmlns:a16="http://schemas.microsoft.com/office/drawing/2014/main" id="{D280B832-DD1E-412A-8D36-82FF30A730C4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419505" y="1149750"/>
                  <a:ext cx="20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92" name="墨迹 291">
                  <a:extLst>
                    <a:ext uri="{FF2B5EF4-FFF2-40B4-BE49-F238E27FC236}">
                      <a16:creationId xmlns:a16="http://schemas.microsoft.com/office/drawing/2014/main" id="{51FCD74F-DF80-48A1-A5EC-FE3EBD5BC993}"/>
                    </a:ext>
                  </a:extLst>
                </p14:cNvPr>
                <p14:cNvContentPartPr/>
                <p14:nvPr/>
              </p14:nvContentPartPr>
              <p14:xfrm>
                <a:off x="9419865" y="1177110"/>
                <a:ext cx="4320" cy="17640"/>
              </p14:xfrm>
            </p:contentPart>
          </mc:Choice>
          <mc:Fallback>
            <p:pic>
              <p:nvPicPr>
                <p:cNvPr id="292" name="墨迹 291">
                  <a:extLst>
                    <a:ext uri="{FF2B5EF4-FFF2-40B4-BE49-F238E27FC236}">
                      <a16:creationId xmlns:a16="http://schemas.microsoft.com/office/drawing/2014/main" id="{51FCD74F-DF80-48A1-A5EC-FE3EBD5BC99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415545" y="1172790"/>
                  <a:ext cx="12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93" name="墨迹 292">
                  <a:extLst>
                    <a:ext uri="{FF2B5EF4-FFF2-40B4-BE49-F238E27FC236}">
                      <a16:creationId xmlns:a16="http://schemas.microsoft.com/office/drawing/2014/main" id="{749E0F51-3D6F-484C-9349-91657B85FB11}"/>
                    </a:ext>
                  </a:extLst>
                </p14:cNvPr>
                <p14:cNvContentPartPr/>
                <p14:nvPr/>
              </p14:nvContentPartPr>
              <p14:xfrm>
                <a:off x="9419865" y="1163790"/>
                <a:ext cx="360" cy="360"/>
              </p14:xfrm>
            </p:contentPart>
          </mc:Choice>
          <mc:Fallback>
            <p:pic>
              <p:nvPicPr>
                <p:cNvPr id="293" name="墨迹 292">
                  <a:extLst>
                    <a:ext uri="{FF2B5EF4-FFF2-40B4-BE49-F238E27FC236}">
                      <a16:creationId xmlns:a16="http://schemas.microsoft.com/office/drawing/2014/main" id="{749E0F51-3D6F-484C-9349-91657B85FB1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415545" y="11594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94" name="墨迹 293">
                  <a:extLst>
                    <a:ext uri="{FF2B5EF4-FFF2-40B4-BE49-F238E27FC236}">
                      <a16:creationId xmlns:a16="http://schemas.microsoft.com/office/drawing/2014/main" id="{E7A096F0-9769-4ABA-B91E-50D4CC400F4E}"/>
                    </a:ext>
                  </a:extLst>
                </p14:cNvPr>
                <p14:cNvContentPartPr/>
                <p14:nvPr/>
              </p14:nvContentPartPr>
              <p14:xfrm>
                <a:off x="9407265" y="1163790"/>
                <a:ext cx="12960" cy="38520"/>
              </p14:xfrm>
            </p:contentPart>
          </mc:Choice>
          <mc:Fallback>
            <p:pic>
              <p:nvPicPr>
                <p:cNvPr id="294" name="墨迹 293">
                  <a:extLst>
                    <a:ext uri="{FF2B5EF4-FFF2-40B4-BE49-F238E27FC236}">
                      <a16:creationId xmlns:a16="http://schemas.microsoft.com/office/drawing/2014/main" id="{E7A096F0-9769-4ABA-B91E-50D4CC400F4E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402945" y="1159470"/>
                  <a:ext cx="21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95" name="墨迹 294">
                  <a:extLst>
                    <a:ext uri="{FF2B5EF4-FFF2-40B4-BE49-F238E27FC236}">
                      <a16:creationId xmlns:a16="http://schemas.microsoft.com/office/drawing/2014/main" id="{93FEFAF0-7D73-4E38-A5BF-39D7A2AA9613}"/>
                    </a:ext>
                  </a:extLst>
                </p14:cNvPr>
                <p14:cNvContentPartPr/>
                <p14:nvPr/>
              </p14:nvContentPartPr>
              <p14:xfrm>
                <a:off x="9366585" y="1152270"/>
                <a:ext cx="34560" cy="65160"/>
              </p14:xfrm>
            </p:contentPart>
          </mc:Choice>
          <mc:Fallback>
            <p:pic>
              <p:nvPicPr>
                <p:cNvPr id="295" name="墨迹 294">
                  <a:extLst>
                    <a:ext uri="{FF2B5EF4-FFF2-40B4-BE49-F238E27FC236}">
                      <a16:creationId xmlns:a16="http://schemas.microsoft.com/office/drawing/2014/main" id="{93FEFAF0-7D73-4E38-A5BF-39D7A2AA961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362265" y="1147950"/>
                  <a:ext cx="43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96" name="墨迹 295">
                  <a:extLst>
                    <a:ext uri="{FF2B5EF4-FFF2-40B4-BE49-F238E27FC236}">
                      <a16:creationId xmlns:a16="http://schemas.microsoft.com/office/drawing/2014/main" id="{E7D1C6C3-22E2-4415-A303-CD2970A38A12}"/>
                    </a:ext>
                  </a:extLst>
                </p14:cNvPr>
                <p14:cNvContentPartPr/>
                <p14:nvPr/>
              </p14:nvContentPartPr>
              <p14:xfrm>
                <a:off x="9368745" y="1171350"/>
                <a:ext cx="360" cy="45720"/>
              </p14:xfrm>
            </p:contentPart>
          </mc:Choice>
          <mc:Fallback>
            <p:pic>
              <p:nvPicPr>
                <p:cNvPr id="296" name="墨迹 295">
                  <a:extLst>
                    <a:ext uri="{FF2B5EF4-FFF2-40B4-BE49-F238E27FC236}">
                      <a16:creationId xmlns:a16="http://schemas.microsoft.com/office/drawing/2014/main" id="{E7D1C6C3-22E2-4415-A303-CD2970A38A12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364425" y="1167030"/>
                  <a:ext cx="9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97" name="墨迹 296">
                  <a:extLst>
                    <a:ext uri="{FF2B5EF4-FFF2-40B4-BE49-F238E27FC236}">
                      <a16:creationId xmlns:a16="http://schemas.microsoft.com/office/drawing/2014/main" id="{14174BBB-3FEA-4265-B2ED-00E7BA2275C2}"/>
                    </a:ext>
                  </a:extLst>
                </p14:cNvPr>
                <p14:cNvContentPartPr/>
                <p14:nvPr/>
              </p14:nvContentPartPr>
              <p14:xfrm>
                <a:off x="9368745" y="1175310"/>
                <a:ext cx="1080" cy="48240"/>
              </p14:xfrm>
            </p:contentPart>
          </mc:Choice>
          <mc:Fallback>
            <p:pic>
              <p:nvPicPr>
                <p:cNvPr id="297" name="墨迹 296">
                  <a:extLst>
                    <a:ext uri="{FF2B5EF4-FFF2-40B4-BE49-F238E27FC236}">
                      <a16:creationId xmlns:a16="http://schemas.microsoft.com/office/drawing/2014/main" id="{14174BBB-3FEA-4265-B2ED-00E7BA2275C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364425" y="1170630"/>
                  <a:ext cx="9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98" name="墨迹 297">
                  <a:extLst>
                    <a:ext uri="{FF2B5EF4-FFF2-40B4-BE49-F238E27FC236}">
                      <a16:creationId xmlns:a16="http://schemas.microsoft.com/office/drawing/2014/main" id="{14C404BE-024B-4596-B212-FB20B4741CFA}"/>
                    </a:ext>
                  </a:extLst>
                </p14:cNvPr>
                <p14:cNvContentPartPr/>
                <p14:nvPr/>
              </p14:nvContentPartPr>
              <p14:xfrm>
                <a:off x="9371265" y="1186470"/>
                <a:ext cx="3600" cy="51840"/>
              </p14:xfrm>
            </p:contentPart>
          </mc:Choice>
          <mc:Fallback>
            <p:pic>
              <p:nvPicPr>
                <p:cNvPr id="298" name="墨迹 297">
                  <a:extLst>
                    <a:ext uri="{FF2B5EF4-FFF2-40B4-BE49-F238E27FC236}">
                      <a16:creationId xmlns:a16="http://schemas.microsoft.com/office/drawing/2014/main" id="{14C404BE-024B-4596-B212-FB20B4741CF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366945" y="1182150"/>
                  <a:ext cx="12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99" name="墨迹 298">
                  <a:extLst>
                    <a:ext uri="{FF2B5EF4-FFF2-40B4-BE49-F238E27FC236}">
                      <a16:creationId xmlns:a16="http://schemas.microsoft.com/office/drawing/2014/main" id="{4EE2FCF0-946F-4ABC-85FA-A2E8E8333964}"/>
                    </a:ext>
                  </a:extLst>
                </p14:cNvPr>
                <p14:cNvContentPartPr/>
                <p14:nvPr/>
              </p14:nvContentPartPr>
              <p14:xfrm>
                <a:off x="9378105" y="1178910"/>
                <a:ext cx="1080" cy="54720"/>
              </p14:xfrm>
            </p:contentPart>
          </mc:Choice>
          <mc:Fallback>
            <p:pic>
              <p:nvPicPr>
                <p:cNvPr id="299" name="墨迹 298">
                  <a:extLst>
                    <a:ext uri="{FF2B5EF4-FFF2-40B4-BE49-F238E27FC236}">
                      <a16:creationId xmlns:a16="http://schemas.microsoft.com/office/drawing/2014/main" id="{4EE2FCF0-946F-4ABC-85FA-A2E8E8333964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373785" y="1174590"/>
                  <a:ext cx="9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300" name="墨迹 299">
                  <a:extLst>
                    <a:ext uri="{FF2B5EF4-FFF2-40B4-BE49-F238E27FC236}">
                      <a16:creationId xmlns:a16="http://schemas.microsoft.com/office/drawing/2014/main" id="{EB576C33-7E20-4838-A2BD-114F6C74EB9F}"/>
                    </a:ext>
                  </a:extLst>
                </p14:cNvPr>
                <p14:cNvContentPartPr/>
                <p14:nvPr/>
              </p14:nvContentPartPr>
              <p14:xfrm>
                <a:off x="9383505" y="1127430"/>
                <a:ext cx="120600" cy="181080"/>
              </p14:xfrm>
            </p:contentPart>
          </mc:Choice>
          <mc:Fallback>
            <p:pic>
              <p:nvPicPr>
                <p:cNvPr id="300" name="墨迹 299">
                  <a:extLst>
                    <a:ext uri="{FF2B5EF4-FFF2-40B4-BE49-F238E27FC236}">
                      <a16:creationId xmlns:a16="http://schemas.microsoft.com/office/drawing/2014/main" id="{EB576C33-7E20-4838-A2BD-114F6C74EB9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379185" y="1123110"/>
                  <a:ext cx="1292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06" name="墨迹 305">
                  <a:extLst>
                    <a:ext uri="{FF2B5EF4-FFF2-40B4-BE49-F238E27FC236}">
                      <a16:creationId xmlns:a16="http://schemas.microsoft.com/office/drawing/2014/main" id="{E071E74C-8437-4C08-9B98-5D6EAAC801A7}"/>
                    </a:ext>
                  </a:extLst>
                </p14:cNvPr>
                <p14:cNvContentPartPr/>
                <p14:nvPr/>
              </p14:nvContentPartPr>
              <p14:xfrm>
                <a:off x="8936025" y="1781190"/>
                <a:ext cx="301320" cy="109800"/>
              </p14:xfrm>
            </p:contentPart>
          </mc:Choice>
          <mc:Fallback>
            <p:pic>
              <p:nvPicPr>
                <p:cNvPr id="306" name="墨迹 305">
                  <a:extLst>
                    <a:ext uri="{FF2B5EF4-FFF2-40B4-BE49-F238E27FC236}">
                      <a16:creationId xmlns:a16="http://schemas.microsoft.com/office/drawing/2014/main" id="{E071E74C-8437-4C08-9B98-5D6EAAC801A7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931705" y="1776870"/>
                  <a:ext cx="3099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07" name="墨迹 306">
                  <a:extLst>
                    <a:ext uri="{FF2B5EF4-FFF2-40B4-BE49-F238E27FC236}">
                      <a16:creationId xmlns:a16="http://schemas.microsoft.com/office/drawing/2014/main" id="{9343317F-1BE3-477C-963A-63AD57FE758B}"/>
                    </a:ext>
                  </a:extLst>
                </p14:cNvPr>
                <p14:cNvContentPartPr/>
                <p14:nvPr/>
              </p14:nvContentPartPr>
              <p14:xfrm>
                <a:off x="9305745" y="1942830"/>
                <a:ext cx="360" cy="360"/>
              </p14:xfrm>
            </p:contentPart>
          </mc:Choice>
          <mc:Fallback>
            <p:pic>
              <p:nvPicPr>
                <p:cNvPr id="307" name="墨迹 306">
                  <a:extLst>
                    <a:ext uri="{FF2B5EF4-FFF2-40B4-BE49-F238E27FC236}">
                      <a16:creationId xmlns:a16="http://schemas.microsoft.com/office/drawing/2014/main" id="{9343317F-1BE3-477C-963A-63AD57FE758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301425" y="19385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08" name="墨迹 307">
                  <a:extLst>
                    <a:ext uri="{FF2B5EF4-FFF2-40B4-BE49-F238E27FC236}">
                      <a16:creationId xmlns:a16="http://schemas.microsoft.com/office/drawing/2014/main" id="{B3036391-73D4-4E5A-A16B-2BBDE82C4427}"/>
                    </a:ext>
                  </a:extLst>
                </p14:cNvPr>
                <p14:cNvContentPartPr/>
                <p14:nvPr/>
              </p14:nvContentPartPr>
              <p14:xfrm>
                <a:off x="9305745" y="1946790"/>
                <a:ext cx="360" cy="1440"/>
              </p14:xfrm>
            </p:contentPart>
          </mc:Choice>
          <mc:Fallback>
            <p:pic>
              <p:nvPicPr>
                <p:cNvPr id="308" name="墨迹 307">
                  <a:extLst>
                    <a:ext uri="{FF2B5EF4-FFF2-40B4-BE49-F238E27FC236}">
                      <a16:creationId xmlns:a16="http://schemas.microsoft.com/office/drawing/2014/main" id="{B3036391-73D4-4E5A-A16B-2BBDE82C442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301425" y="1942470"/>
                  <a:ext cx="900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09" name="墨迹 308">
                  <a:extLst>
                    <a:ext uri="{FF2B5EF4-FFF2-40B4-BE49-F238E27FC236}">
                      <a16:creationId xmlns:a16="http://schemas.microsoft.com/office/drawing/2014/main" id="{85B61E54-9FCE-4845-9866-835F2DC9EDE3}"/>
                    </a:ext>
                  </a:extLst>
                </p14:cNvPr>
                <p14:cNvContentPartPr/>
                <p14:nvPr/>
              </p14:nvContentPartPr>
              <p14:xfrm>
                <a:off x="9284145" y="1952190"/>
                <a:ext cx="18000" cy="3960"/>
              </p14:xfrm>
            </p:contentPart>
          </mc:Choice>
          <mc:Fallback>
            <p:pic>
              <p:nvPicPr>
                <p:cNvPr id="309" name="墨迹 308">
                  <a:extLst>
                    <a:ext uri="{FF2B5EF4-FFF2-40B4-BE49-F238E27FC236}">
                      <a16:creationId xmlns:a16="http://schemas.microsoft.com/office/drawing/2014/main" id="{85B61E54-9FCE-4845-9866-835F2DC9EDE3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279825" y="1947870"/>
                  <a:ext cx="26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10" name="墨迹 309">
                  <a:extLst>
                    <a:ext uri="{FF2B5EF4-FFF2-40B4-BE49-F238E27FC236}">
                      <a16:creationId xmlns:a16="http://schemas.microsoft.com/office/drawing/2014/main" id="{27099A87-5889-44EC-B524-E840C21F976D}"/>
                    </a:ext>
                  </a:extLst>
                </p14:cNvPr>
                <p14:cNvContentPartPr/>
                <p14:nvPr/>
              </p14:nvContentPartPr>
              <p14:xfrm>
                <a:off x="9280905" y="1942110"/>
                <a:ext cx="14760" cy="10800"/>
              </p14:xfrm>
            </p:contentPart>
          </mc:Choice>
          <mc:Fallback>
            <p:pic>
              <p:nvPicPr>
                <p:cNvPr id="310" name="墨迹 309">
                  <a:extLst>
                    <a:ext uri="{FF2B5EF4-FFF2-40B4-BE49-F238E27FC236}">
                      <a16:creationId xmlns:a16="http://schemas.microsoft.com/office/drawing/2014/main" id="{27099A87-5889-44EC-B524-E840C21F976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276585" y="1937790"/>
                  <a:ext cx="23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11" name="墨迹 310">
                  <a:extLst>
                    <a:ext uri="{FF2B5EF4-FFF2-40B4-BE49-F238E27FC236}">
                      <a16:creationId xmlns:a16="http://schemas.microsoft.com/office/drawing/2014/main" id="{A2F45610-1B63-4FC3-BD9B-53F758596339}"/>
                    </a:ext>
                  </a:extLst>
                </p14:cNvPr>
                <p14:cNvContentPartPr/>
                <p14:nvPr/>
              </p14:nvContentPartPr>
              <p14:xfrm>
                <a:off x="9304665" y="1933470"/>
                <a:ext cx="14760" cy="16560"/>
              </p14:xfrm>
            </p:contentPart>
          </mc:Choice>
          <mc:Fallback>
            <p:pic>
              <p:nvPicPr>
                <p:cNvPr id="311" name="墨迹 310">
                  <a:extLst>
                    <a:ext uri="{FF2B5EF4-FFF2-40B4-BE49-F238E27FC236}">
                      <a16:creationId xmlns:a16="http://schemas.microsoft.com/office/drawing/2014/main" id="{A2F45610-1B63-4FC3-BD9B-53F75859633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300345" y="1929150"/>
                  <a:ext cx="23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12" name="墨迹 311">
                  <a:extLst>
                    <a:ext uri="{FF2B5EF4-FFF2-40B4-BE49-F238E27FC236}">
                      <a16:creationId xmlns:a16="http://schemas.microsoft.com/office/drawing/2014/main" id="{876E2AB3-5AB6-4C9E-81E1-27C9B8167EAD}"/>
                    </a:ext>
                  </a:extLst>
                </p14:cNvPr>
                <p14:cNvContentPartPr/>
                <p14:nvPr/>
              </p14:nvContentPartPr>
              <p14:xfrm>
                <a:off x="9283065" y="1950390"/>
                <a:ext cx="78120" cy="9720"/>
              </p14:xfrm>
            </p:contentPart>
          </mc:Choice>
          <mc:Fallback>
            <p:pic>
              <p:nvPicPr>
                <p:cNvPr id="312" name="墨迹 311">
                  <a:extLst>
                    <a:ext uri="{FF2B5EF4-FFF2-40B4-BE49-F238E27FC236}">
                      <a16:creationId xmlns:a16="http://schemas.microsoft.com/office/drawing/2014/main" id="{876E2AB3-5AB6-4C9E-81E1-27C9B8167EAD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278745" y="1946070"/>
                  <a:ext cx="867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13" name="墨迹 312">
                  <a:extLst>
                    <a:ext uri="{FF2B5EF4-FFF2-40B4-BE49-F238E27FC236}">
                      <a16:creationId xmlns:a16="http://schemas.microsoft.com/office/drawing/2014/main" id="{50F6EE1A-9D01-46F8-8598-C92CC6C75E04}"/>
                    </a:ext>
                  </a:extLst>
                </p14:cNvPr>
                <p14:cNvContentPartPr/>
                <p14:nvPr/>
              </p14:nvContentPartPr>
              <p14:xfrm>
                <a:off x="9352185" y="1958310"/>
                <a:ext cx="14760" cy="360"/>
              </p14:xfrm>
            </p:contentPart>
          </mc:Choice>
          <mc:Fallback>
            <p:pic>
              <p:nvPicPr>
                <p:cNvPr id="313" name="墨迹 312">
                  <a:extLst>
                    <a:ext uri="{FF2B5EF4-FFF2-40B4-BE49-F238E27FC236}">
                      <a16:creationId xmlns:a16="http://schemas.microsoft.com/office/drawing/2014/main" id="{50F6EE1A-9D01-46F8-8598-C92CC6C75E0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347865" y="1953630"/>
                  <a:ext cx="234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14" name="墨迹 313">
                  <a:extLst>
                    <a:ext uri="{FF2B5EF4-FFF2-40B4-BE49-F238E27FC236}">
                      <a16:creationId xmlns:a16="http://schemas.microsoft.com/office/drawing/2014/main" id="{8D300B6A-007A-4B79-9953-FE0841EC251A}"/>
                    </a:ext>
                  </a:extLst>
                </p14:cNvPr>
                <p14:cNvContentPartPr/>
                <p14:nvPr/>
              </p14:nvContentPartPr>
              <p14:xfrm>
                <a:off x="9288465" y="1960110"/>
                <a:ext cx="360" cy="360"/>
              </p14:xfrm>
            </p:contentPart>
          </mc:Choice>
          <mc:Fallback>
            <p:pic>
              <p:nvPicPr>
                <p:cNvPr id="314" name="墨迹 313">
                  <a:extLst>
                    <a:ext uri="{FF2B5EF4-FFF2-40B4-BE49-F238E27FC236}">
                      <a16:creationId xmlns:a16="http://schemas.microsoft.com/office/drawing/2014/main" id="{8D300B6A-007A-4B79-9953-FE0841EC251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284145" y="19557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15" name="墨迹 314">
                  <a:extLst>
                    <a:ext uri="{FF2B5EF4-FFF2-40B4-BE49-F238E27FC236}">
                      <a16:creationId xmlns:a16="http://schemas.microsoft.com/office/drawing/2014/main" id="{8465D3C3-0692-4E63-A00A-82920135783D}"/>
                    </a:ext>
                  </a:extLst>
                </p14:cNvPr>
                <p14:cNvContentPartPr/>
                <p14:nvPr/>
              </p14:nvContentPartPr>
              <p14:xfrm>
                <a:off x="9324825" y="1948590"/>
                <a:ext cx="23400" cy="360"/>
              </p14:xfrm>
            </p:contentPart>
          </mc:Choice>
          <mc:Fallback>
            <p:pic>
              <p:nvPicPr>
                <p:cNvPr id="315" name="墨迹 314">
                  <a:extLst>
                    <a:ext uri="{FF2B5EF4-FFF2-40B4-BE49-F238E27FC236}">
                      <a16:creationId xmlns:a16="http://schemas.microsoft.com/office/drawing/2014/main" id="{8465D3C3-0692-4E63-A00A-82920135783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320505" y="1944270"/>
                  <a:ext cx="320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16" name="墨迹 315">
                  <a:extLst>
                    <a:ext uri="{FF2B5EF4-FFF2-40B4-BE49-F238E27FC236}">
                      <a16:creationId xmlns:a16="http://schemas.microsoft.com/office/drawing/2014/main" id="{1D436FE6-BFA7-4689-ADB6-9267143E95DB}"/>
                    </a:ext>
                  </a:extLst>
                </p14:cNvPr>
                <p14:cNvContentPartPr/>
                <p14:nvPr/>
              </p14:nvContentPartPr>
              <p14:xfrm>
                <a:off x="9288465" y="1944630"/>
                <a:ext cx="66960" cy="27720"/>
              </p14:xfrm>
            </p:contentPart>
          </mc:Choice>
          <mc:Fallback>
            <p:pic>
              <p:nvPicPr>
                <p:cNvPr id="316" name="墨迹 315">
                  <a:extLst>
                    <a:ext uri="{FF2B5EF4-FFF2-40B4-BE49-F238E27FC236}">
                      <a16:creationId xmlns:a16="http://schemas.microsoft.com/office/drawing/2014/main" id="{1D436FE6-BFA7-4689-ADB6-9267143E95DB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284145" y="1940310"/>
                  <a:ext cx="75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17" name="墨迹 316">
                  <a:extLst>
                    <a:ext uri="{FF2B5EF4-FFF2-40B4-BE49-F238E27FC236}">
                      <a16:creationId xmlns:a16="http://schemas.microsoft.com/office/drawing/2014/main" id="{7066AFA6-4A04-4948-93B5-AD9BDF98F9B0}"/>
                    </a:ext>
                  </a:extLst>
                </p14:cNvPr>
                <p14:cNvContentPartPr/>
                <p14:nvPr/>
              </p14:nvContentPartPr>
              <p14:xfrm>
                <a:off x="9196665" y="1992510"/>
                <a:ext cx="21960" cy="10080"/>
              </p14:xfrm>
            </p:contentPart>
          </mc:Choice>
          <mc:Fallback>
            <p:pic>
              <p:nvPicPr>
                <p:cNvPr id="317" name="墨迹 316">
                  <a:extLst>
                    <a:ext uri="{FF2B5EF4-FFF2-40B4-BE49-F238E27FC236}">
                      <a16:creationId xmlns:a16="http://schemas.microsoft.com/office/drawing/2014/main" id="{7066AFA6-4A04-4948-93B5-AD9BDF98F9B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192345" y="1988190"/>
                  <a:ext cx="306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19" name="墨迹 318">
                  <a:extLst>
                    <a:ext uri="{FF2B5EF4-FFF2-40B4-BE49-F238E27FC236}">
                      <a16:creationId xmlns:a16="http://schemas.microsoft.com/office/drawing/2014/main" id="{B190F15E-17F0-4FA3-8118-557633876F61}"/>
                    </a:ext>
                  </a:extLst>
                </p14:cNvPr>
                <p14:cNvContentPartPr/>
                <p14:nvPr/>
              </p14:nvContentPartPr>
              <p14:xfrm>
                <a:off x="9031065" y="1972710"/>
                <a:ext cx="262800" cy="150480"/>
              </p14:xfrm>
            </p:contentPart>
          </mc:Choice>
          <mc:Fallback>
            <p:pic>
              <p:nvPicPr>
                <p:cNvPr id="319" name="墨迹 318">
                  <a:extLst>
                    <a:ext uri="{FF2B5EF4-FFF2-40B4-BE49-F238E27FC236}">
                      <a16:creationId xmlns:a16="http://schemas.microsoft.com/office/drawing/2014/main" id="{B190F15E-17F0-4FA3-8118-557633876F61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026745" y="1968390"/>
                  <a:ext cx="271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20" name="墨迹 319">
                  <a:extLst>
                    <a:ext uri="{FF2B5EF4-FFF2-40B4-BE49-F238E27FC236}">
                      <a16:creationId xmlns:a16="http://schemas.microsoft.com/office/drawing/2014/main" id="{FC740D4A-77E0-4A7F-B0C1-B87C687D662C}"/>
                    </a:ext>
                  </a:extLst>
                </p14:cNvPr>
                <p14:cNvContentPartPr/>
                <p14:nvPr/>
              </p14:nvContentPartPr>
              <p14:xfrm>
                <a:off x="9261825" y="1965870"/>
                <a:ext cx="360" cy="360"/>
              </p14:xfrm>
            </p:contentPart>
          </mc:Choice>
          <mc:Fallback>
            <p:pic>
              <p:nvPicPr>
                <p:cNvPr id="320" name="墨迹 319">
                  <a:extLst>
                    <a:ext uri="{FF2B5EF4-FFF2-40B4-BE49-F238E27FC236}">
                      <a16:creationId xmlns:a16="http://schemas.microsoft.com/office/drawing/2014/main" id="{FC740D4A-77E0-4A7F-B0C1-B87C687D662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257505" y="19615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21" name="墨迹 320">
                  <a:extLst>
                    <a:ext uri="{FF2B5EF4-FFF2-40B4-BE49-F238E27FC236}">
                      <a16:creationId xmlns:a16="http://schemas.microsoft.com/office/drawing/2014/main" id="{D14CC5B9-5F66-438A-AFD7-85F3D3339394}"/>
                    </a:ext>
                  </a:extLst>
                </p14:cNvPr>
                <p14:cNvContentPartPr/>
                <p14:nvPr/>
              </p14:nvContentPartPr>
              <p14:xfrm>
                <a:off x="9275145" y="1965870"/>
                <a:ext cx="360" cy="360"/>
              </p14:xfrm>
            </p:contentPart>
          </mc:Choice>
          <mc:Fallback>
            <p:pic>
              <p:nvPicPr>
                <p:cNvPr id="321" name="墨迹 320">
                  <a:extLst>
                    <a:ext uri="{FF2B5EF4-FFF2-40B4-BE49-F238E27FC236}">
                      <a16:creationId xmlns:a16="http://schemas.microsoft.com/office/drawing/2014/main" id="{D14CC5B9-5F66-438A-AFD7-85F3D333939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270825" y="19615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22" name="墨迹 321">
                  <a:extLst>
                    <a:ext uri="{FF2B5EF4-FFF2-40B4-BE49-F238E27FC236}">
                      <a16:creationId xmlns:a16="http://schemas.microsoft.com/office/drawing/2014/main" id="{052E4A37-DC08-4926-97C1-BA06B729245B}"/>
                    </a:ext>
                  </a:extLst>
                </p14:cNvPr>
                <p14:cNvContentPartPr/>
                <p14:nvPr/>
              </p14:nvContentPartPr>
              <p14:xfrm>
                <a:off x="9244545" y="1980990"/>
                <a:ext cx="19440" cy="13320"/>
              </p14:xfrm>
            </p:contentPart>
          </mc:Choice>
          <mc:Fallback>
            <p:pic>
              <p:nvPicPr>
                <p:cNvPr id="322" name="墨迹 321">
                  <a:extLst>
                    <a:ext uri="{FF2B5EF4-FFF2-40B4-BE49-F238E27FC236}">
                      <a16:creationId xmlns:a16="http://schemas.microsoft.com/office/drawing/2014/main" id="{052E4A37-DC08-4926-97C1-BA06B729245B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240225" y="1976670"/>
                  <a:ext cx="28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23" name="墨迹 322">
                  <a:extLst>
                    <a:ext uri="{FF2B5EF4-FFF2-40B4-BE49-F238E27FC236}">
                      <a16:creationId xmlns:a16="http://schemas.microsoft.com/office/drawing/2014/main" id="{EF7E8F12-3785-4530-9E0C-DB84CEC0BE89}"/>
                    </a:ext>
                  </a:extLst>
                </p14:cNvPr>
                <p14:cNvContentPartPr/>
                <p14:nvPr/>
              </p14:nvContentPartPr>
              <p14:xfrm>
                <a:off x="9236985" y="1963350"/>
                <a:ext cx="47520" cy="33120"/>
              </p14:xfrm>
            </p:contentPart>
          </mc:Choice>
          <mc:Fallback>
            <p:pic>
              <p:nvPicPr>
                <p:cNvPr id="323" name="墨迹 322">
                  <a:extLst>
                    <a:ext uri="{FF2B5EF4-FFF2-40B4-BE49-F238E27FC236}">
                      <a16:creationId xmlns:a16="http://schemas.microsoft.com/office/drawing/2014/main" id="{EF7E8F12-3785-4530-9E0C-DB84CEC0BE89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232665" y="1959030"/>
                  <a:ext cx="56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36" name="墨迹 235">
                  <a:extLst>
                    <a:ext uri="{FF2B5EF4-FFF2-40B4-BE49-F238E27FC236}">
                      <a16:creationId xmlns:a16="http://schemas.microsoft.com/office/drawing/2014/main" id="{92401B56-5F87-49C5-9570-D61F0866F232}"/>
                    </a:ext>
                  </a:extLst>
                </p14:cNvPr>
                <p14:cNvContentPartPr/>
                <p14:nvPr/>
              </p14:nvContentPartPr>
              <p14:xfrm>
                <a:off x="10130505" y="1154250"/>
                <a:ext cx="101520" cy="456480"/>
              </p14:xfrm>
            </p:contentPart>
          </mc:Choice>
          <mc:Fallback>
            <p:pic>
              <p:nvPicPr>
                <p:cNvPr id="236" name="墨迹 235">
                  <a:extLst>
                    <a:ext uri="{FF2B5EF4-FFF2-40B4-BE49-F238E27FC236}">
                      <a16:creationId xmlns:a16="http://schemas.microsoft.com/office/drawing/2014/main" id="{92401B56-5F87-49C5-9570-D61F0866F23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112865" y="1136250"/>
                  <a:ext cx="13716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37" name="墨迹 236">
                  <a:extLst>
                    <a:ext uri="{FF2B5EF4-FFF2-40B4-BE49-F238E27FC236}">
                      <a16:creationId xmlns:a16="http://schemas.microsoft.com/office/drawing/2014/main" id="{8F44E54D-23EC-412D-B052-87E3137158FC}"/>
                    </a:ext>
                  </a:extLst>
                </p14:cNvPr>
                <p14:cNvContentPartPr/>
                <p14:nvPr/>
              </p14:nvContentPartPr>
              <p14:xfrm>
                <a:off x="10124745" y="1525770"/>
                <a:ext cx="360" cy="360"/>
              </p14:xfrm>
            </p:contentPart>
          </mc:Choice>
          <mc:Fallback>
            <p:pic>
              <p:nvPicPr>
                <p:cNvPr id="237" name="墨迹 236">
                  <a:extLst>
                    <a:ext uri="{FF2B5EF4-FFF2-40B4-BE49-F238E27FC236}">
                      <a16:creationId xmlns:a16="http://schemas.microsoft.com/office/drawing/2014/main" id="{8F44E54D-23EC-412D-B052-87E3137158F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07105" y="15077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38" name="墨迹 237">
                  <a:extLst>
                    <a:ext uri="{FF2B5EF4-FFF2-40B4-BE49-F238E27FC236}">
                      <a16:creationId xmlns:a16="http://schemas.microsoft.com/office/drawing/2014/main" id="{20B732AD-67A1-46B7-B974-6C22B886D194}"/>
                    </a:ext>
                  </a:extLst>
                </p14:cNvPr>
                <p14:cNvContentPartPr/>
                <p14:nvPr/>
              </p14:nvContentPartPr>
              <p14:xfrm>
                <a:off x="10081185" y="1525770"/>
                <a:ext cx="44280" cy="9000"/>
              </p14:xfrm>
            </p:contentPart>
          </mc:Choice>
          <mc:Fallback>
            <p:pic>
              <p:nvPicPr>
                <p:cNvPr id="238" name="墨迹 237">
                  <a:extLst>
                    <a:ext uri="{FF2B5EF4-FFF2-40B4-BE49-F238E27FC236}">
                      <a16:creationId xmlns:a16="http://schemas.microsoft.com/office/drawing/2014/main" id="{20B732AD-67A1-46B7-B974-6C22B886D19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063185" y="1507770"/>
                  <a:ext cx="79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39" name="墨迹 238">
                  <a:extLst>
                    <a:ext uri="{FF2B5EF4-FFF2-40B4-BE49-F238E27FC236}">
                      <a16:creationId xmlns:a16="http://schemas.microsoft.com/office/drawing/2014/main" id="{B61E9F0C-2867-4A01-A8B1-E970F9A08A72}"/>
                    </a:ext>
                  </a:extLst>
                </p14:cNvPr>
                <p14:cNvContentPartPr/>
                <p14:nvPr/>
              </p14:nvContentPartPr>
              <p14:xfrm>
                <a:off x="10058145" y="1535130"/>
                <a:ext cx="360" cy="360"/>
              </p14:xfrm>
            </p:contentPart>
          </mc:Choice>
          <mc:Fallback>
            <p:pic>
              <p:nvPicPr>
                <p:cNvPr id="239" name="墨迹 238">
                  <a:extLst>
                    <a:ext uri="{FF2B5EF4-FFF2-40B4-BE49-F238E27FC236}">
                      <a16:creationId xmlns:a16="http://schemas.microsoft.com/office/drawing/2014/main" id="{B61E9F0C-2867-4A01-A8B1-E970F9A08A7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40505" y="15174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40" name="墨迹 239">
                  <a:extLst>
                    <a:ext uri="{FF2B5EF4-FFF2-40B4-BE49-F238E27FC236}">
                      <a16:creationId xmlns:a16="http://schemas.microsoft.com/office/drawing/2014/main" id="{F225097D-341D-40AE-95F6-44D1B2F5841D}"/>
                    </a:ext>
                  </a:extLst>
                </p14:cNvPr>
                <p14:cNvContentPartPr/>
                <p14:nvPr/>
              </p14:nvContentPartPr>
              <p14:xfrm>
                <a:off x="10136265" y="1584810"/>
                <a:ext cx="231120" cy="343440"/>
              </p14:xfrm>
            </p:contentPart>
          </mc:Choice>
          <mc:Fallback>
            <p:pic>
              <p:nvPicPr>
                <p:cNvPr id="240" name="墨迹 239">
                  <a:extLst>
                    <a:ext uri="{FF2B5EF4-FFF2-40B4-BE49-F238E27FC236}">
                      <a16:creationId xmlns:a16="http://schemas.microsoft.com/office/drawing/2014/main" id="{F225097D-341D-40AE-95F6-44D1B2F5841D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118625" y="1566810"/>
                  <a:ext cx="2667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02" name="墨迹 301">
                  <a:extLst>
                    <a:ext uri="{FF2B5EF4-FFF2-40B4-BE49-F238E27FC236}">
                      <a16:creationId xmlns:a16="http://schemas.microsoft.com/office/drawing/2014/main" id="{7EF46134-9E20-436A-A1BF-5F27CB90B897}"/>
                    </a:ext>
                  </a:extLst>
                </p14:cNvPr>
                <p14:cNvContentPartPr/>
                <p14:nvPr/>
              </p14:nvContentPartPr>
              <p14:xfrm>
                <a:off x="10035465" y="1558350"/>
                <a:ext cx="173160" cy="260640"/>
              </p14:xfrm>
            </p:contentPart>
          </mc:Choice>
          <mc:Fallback>
            <p:pic>
              <p:nvPicPr>
                <p:cNvPr id="302" name="墨迹 301">
                  <a:extLst>
                    <a:ext uri="{FF2B5EF4-FFF2-40B4-BE49-F238E27FC236}">
                      <a16:creationId xmlns:a16="http://schemas.microsoft.com/office/drawing/2014/main" id="{7EF46134-9E20-436A-A1BF-5F27CB90B897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031145" y="1554030"/>
                  <a:ext cx="181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04" name="墨迹 303">
                  <a:extLst>
                    <a:ext uri="{FF2B5EF4-FFF2-40B4-BE49-F238E27FC236}">
                      <a16:creationId xmlns:a16="http://schemas.microsoft.com/office/drawing/2014/main" id="{E406F596-316F-4C8D-996A-A097864F1BBC}"/>
                    </a:ext>
                  </a:extLst>
                </p14:cNvPr>
                <p14:cNvContentPartPr/>
                <p14:nvPr/>
              </p14:nvContentPartPr>
              <p14:xfrm>
                <a:off x="10155345" y="1746630"/>
                <a:ext cx="54000" cy="106200"/>
              </p14:xfrm>
            </p:contentPart>
          </mc:Choice>
          <mc:Fallback>
            <p:pic>
              <p:nvPicPr>
                <p:cNvPr id="304" name="墨迹 303">
                  <a:extLst>
                    <a:ext uri="{FF2B5EF4-FFF2-40B4-BE49-F238E27FC236}">
                      <a16:creationId xmlns:a16="http://schemas.microsoft.com/office/drawing/2014/main" id="{E406F596-316F-4C8D-996A-A097864F1BB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151025" y="1742310"/>
                  <a:ext cx="62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42" name="墨迹 241">
                  <a:extLst>
                    <a:ext uri="{FF2B5EF4-FFF2-40B4-BE49-F238E27FC236}">
                      <a16:creationId xmlns:a16="http://schemas.microsoft.com/office/drawing/2014/main" id="{F2FFBE16-6D03-4B9F-97CD-E4F988CF6934}"/>
                    </a:ext>
                  </a:extLst>
                </p14:cNvPr>
                <p14:cNvContentPartPr/>
                <p14:nvPr/>
              </p14:nvContentPartPr>
              <p14:xfrm>
                <a:off x="9991545" y="2288430"/>
                <a:ext cx="720" cy="1440"/>
              </p14:xfrm>
            </p:contentPart>
          </mc:Choice>
          <mc:Fallback>
            <p:pic>
              <p:nvPicPr>
                <p:cNvPr id="242" name="墨迹 241">
                  <a:extLst>
                    <a:ext uri="{FF2B5EF4-FFF2-40B4-BE49-F238E27FC236}">
                      <a16:creationId xmlns:a16="http://schemas.microsoft.com/office/drawing/2014/main" id="{F2FFBE16-6D03-4B9F-97CD-E4F988CF6934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973545" y="2270790"/>
                  <a:ext cx="36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43" name="墨迹 242">
                  <a:extLst>
                    <a:ext uri="{FF2B5EF4-FFF2-40B4-BE49-F238E27FC236}">
                      <a16:creationId xmlns:a16="http://schemas.microsoft.com/office/drawing/2014/main" id="{397C4F28-5CA6-46BE-A4A4-34DE12827B10}"/>
                    </a:ext>
                  </a:extLst>
                </p14:cNvPr>
                <p14:cNvContentPartPr/>
                <p14:nvPr/>
              </p14:nvContentPartPr>
              <p14:xfrm>
                <a:off x="10012425" y="2267550"/>
                <a:ext cx="5760" cy="9000"/>
              </p14:xfrm>
            </p:contentPart>
          </mc:Choice>
          <mc:Fallback>
            <p:pic>
              <p:nvPicPr>
                <p:cNvPr id="243" name="墨迹 242">
                  <a:extLst>
                    <a:ext uri="{FF2B5EF4-FFF2-40B4-BE49-F238E27FC236}">
                      <a16:creationId xmlns:a16="http://schemas.microsoft.com/office/drawing/2014/main" id="{397C4F28-5CA6-46BE-A4A4-34DE12827B1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994785" y="2249550"/>
                  <a:ext cx="414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44" name="墨迹 243">
                  <a:extLst>
                    <a:ext uri="{FF2B5EF4-FFF2-40B4-BE49-F238E27FC236}">
                      <a16:creationId xmlns:a16="http://schemas.microsoft.com/office/drawing/2014/main" id="{6DA82E85-24BF-46D1-AED7-B4ABFED84A49}"/>
                    </a:ext>
                  </a:extLst>
                </p14:cNvPr>
                <p14:cNvContentPartPr/>
                <p14:nvPr/>
              </p14:nvContentPartPr>
              <p14:xfrm>
                <a:off x="10052385" y="2221830"/>
                <a:ext cx="14760" cy="10800"/>
              </p14:xfrm>
            </p:contentPart>
          </mc:Choice>
          <mc:Fallback>
            <p:pic>
              <p:nvPicPr>
                <p:cNvPr id="244" name="墨迹 243">
                  <a:extLst>
                    <a:ext uri="{FF2B5EF4-FFF2-40B4-BE49-F238E27FC236}">
                      <a16:creationId xmlns:a16="http://schemas.microsoft.com/office/drawing/2014/main" id="{6DA82E85-24BF-46D1-AED7-B4ABFED84A4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034745" y="2204190"/>
                  <a:ext cx="50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45" name="墨迹 244">
                  <a:extLst>
                    <a:ext uri="{FF2B5EF4-FFF2-40B4-BE49-F238E27FC236}">
                      <a16:creationId xmlns:a16="http://schemas.microsoft.com/office/drawing/2014/main" id="{E13C8552-F49D-4E8C-B793-20ED70FCB71D}"/>
                    </a:ext>
                  </a:extLst>
                </p14:cNvPr>
                <p14:cNvContentPartPr/>
                <p14:nvPr/>
              </p14:nvContentPartPr>
              <p14:xfrm>
                <a:off x="10077225" y="2204910"/>
                <a:ext cx="20880" cy="9000"/>
              </p14:xfrm>
            </p:contentPart>
          </mc:Choice>
          <mc:Fallback>
            <p:pic>
              <p:nvPicPr>
                <p:cNvPr id="245" name="墨迹 244">
                  <a:extLst>
                    <a:ext uri="{FF2B5EF4-FFF2-40B4-BE49-F238E27FC236}">
                      <a16:creationId xmlns:a16="http://schemas.microsoft.com/office/drawing/2014/main" id="{E13C8552-F49D-4E8C-B793-20ED70FCB71D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0059585" y="2186910"/>
                  <a:ext cx="56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46" name="墨迹 245">
                  <a:extLst>
                    <a:ext uri="{FF2B5EF4-FFF2-40B4-BE49-F238E27FC236}">
                      <a16:creationId xmlns:a16="http://schemas.microsoft.com/office/drawing/2014/main" id="{C5A6B40B-1948-4215-A1B8-C2498B1D8E82}"/>
                    </a:ext>
                  </a:extLst>
                </p14:cNvPr>
                <p14:cNvContentPartPr/>
                <p14:nvPr/>
              </p14:nvContentPartPr>
              <p14:xfrm>
                <a:off x="10044825" y="2198070"/>
                <a:ext cx="61200" cy="6120"/>
              </p14:xfrm>
            </p:contentPart>
          </mc:Choice>
          <mc:Fallback>
            <p:pic>
              <p:nvPicPr>
                <p:cNvPr id="246" name="墨迹 245">
                  <a:extLst>
                    <a:ext uri="{FF2B5EF4-FFF2-40B4-BE49-F238E27FC236}">
                      <a16:creationId xmlns:a16="http://schemas.microsoft.com/office/drawing/2014/main" id="{C5A6B40B-1948-4215-A1B8-C2498B1D8E82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026825" y="2180430"/>
                  <a:ext cx="96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47" name="墨迹 246">
                  <a:extLst>
                    <a:ext uri="{FF2B5EF4-FFF2-40B4-BE49-F238E27FC236}">
                      <a16:creationId xmlns:a16="http://schemas.microsoft.com/office/drawing/2014/main" id="{8C75D6BE-F74F-48CE-A612-28DB4B2BC86F}"/>
                    </a:ext>
                  </a:extLst>
                </p14:cNvPr>
                <p14:cNvContentPartPr/>
                <p14:nvPr/>
              </p14:nvContentPartPr>
              <p14:xfrm>
                <a:off x="10003065" y="2209590"/>
                <a:ext cx="17640" cy="7560"/>
              </p14:xfrm>
            </p:contentPart>
          </mc:Choice>
          <mc:Fallback>
            <p:pic>
              <p:nvPicPr>
                <p:cNvPr id="247" name="墨迹 246">
                  <a:extLst>
                    <a:ext uri="{FF2B5EF4-FFF2-40B4-BE49-F238E27FC236}">
                      <a16:creationId xmlns:a16="http://schemas.microsoft.com/office/drawing/2014/main" id="{8C75D6BE-F74F-48CE-A612-28DB4B2BC86F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9985065" y="2191590"/>
                  <a:ext cx="53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77" name="墨迹 276">
                  <a:extLst>
                    <a:ext uri="{FF2B5EF4-FFF2-40B4-BE49-F238E27FC236}">
                      <a16:creationId xmlns:a16="http://schemas.microsoft.com/office/drawing/2014/main" id="{67452DF8-18D1-470A-82D9-32D4FEC91534}"/>
                    </a:ext>
                  </a:extLst>
                </p14:cNvPr>
                <p14:cNvContentPartPr/>
                <p14:nvPr/>
              </p14:nvContentPartPr>
              <p14:xfrm>
                <a:off x="9580425" y="2298600"/>
                <a:ext cx="127080" cy="57960"/>
              </p14:xfrm>
            </p:contentPart>
          </mc:Choice>
          <mc:Fallback>
            <p:pic>
              <p:nvPicPr>
                <p:cNvPr id="277" name="墨迹 276">
                  <a:extLst>
                    <a:ext uri="{FF2B5EF4-FFF2-40B4-BE49-F238E27FC236}">
                      <a16:creationId xmlns:a16="http://schemas.microsoft.com/office/drawing/2014/main" id="{67452DF8-18D1-470A-82D9-32D4FEC91534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9571425" y="2289960"/>
                  <a:ext cx="144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78" name="墨迹 277">
                  <a:extLst>
                    <a:ext uri="{FF2B5EF4-FFF2-40B4-BE49-F238E27FC236}">
                      <a16:creationId xmlns:a16="http://schemas.microsoft.com/office/drawing/2014/main" id="{477876CA-7B75-4210-9D82-81A7D053F1BA}"/>
                    </a:ext>
                  </a:extLst>
                </p14:cNvPr>
                <p14:cNvContentPartPr/>
                <p14:nvPr/>
              </p14:nvContentPartPr>
              <p14:xfrm>
                <a:off x="9402945" y="2304720"/>
                <a:ext cx="235080" cy="40320"/>
              </p14:xfrm>
            </p:contentPart>
          </mc:Choice>
          <mc:Fallback>
            <p:pic>
              <p:nvPicPr>
                <p:cNvPr id="278" name="墨迹 277">
                  <a:extLst>
                    <a:ext uri="{FF2B5EF4-FFF2-40B4-BE49-F238E27FC236}">
                      <a16:creationId xmlns:a16="http://schemas.microsoft.com/office/drawing/2014/main" id="{477876CA-7B75-4210-9D82-81A7D053F1BA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9393945" y="2296080"/>
                  <a:ext cx="252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35" name="墨迹 334">
                  <a:extLst>
                    <a:ext uri="{FF2B5EF4-FFF2-40B4-BE49-F238E27FC236}">
                      <a16:creationId xmlns:a16="http://schemas.microsoft.com/office/drawing/2014/main" id="{935A5B28-72E8-4789-BC37-A1A52CF2156D}"/>
                    </a:ext>
                  </a:extLst>
                </p14:cNvPr>
                <p14:cNvContentPartPr/>
                <p14:nvPr/>
              </p14:nvContentPartPr>
              <p14:xfrm>
                <a:off x="9911415" y="2209680"/>
                <a:ext cx="360" cy="360"/>
              </p14:xfrm>
            </p:contentPart>
          </mc:Choice>
          <mc:Fallback>
            <p:pic>
              <p:nvPicPr>
                <p:cNvPr id="335" name="墨迹 334">
                  <a:extLst>
                    <a:ext uri="{FF2B5EF4-FFF2-40B4-BE49-F238E27FC236}">
                      <a16:creationId xmlns:a16="http://schemas.microsoft.com/office/drawing/2014/main" id="{935A5B28-72E8-4789-BC37-A1A52CF2156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07095" y="220536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36" name="墨迹 335">
                  <a:extLst>
                    <a:ext uri="{FF2B5EF4-FFF2-40B4-BE49-F238E27FC236}">
                      <a16:creationId xmlns:a16="http://schemas.microsoft.com/office/drawing/2014/main" id="{965296F8-7F10-4CB0-86EF-39A4A6419410}"/>
                    </a:ext>
                  </a:extLst>
                </p14:cNvPr>
                <p14:cNvContentPartPr/>
                <p14:nvPr/>
              </p14:nvContentPartPr>
              <p14:xfrm>
                <a:off x="9902775" y="2209680"/>
                <a:ext cx="9360" cy="16200"/>
              </p14:xfrm>
            </p:contentPart>
          </mc:Choice>
          <mc:Fallback>
            <p:pic>
              <p:nvPicPr>
                <p:cNvPr id="336" name="墨迹 335">
                  <a:extLst>
                    <a:ext uri="{FF2B5EF4-FFF2-40B4-BE49-F238E27FC236}">
                      <a16:creationId xmlns:a16="http://schemas.microsoft.com/office/drawing/2014/main" id="{965296F8-7F10-4CB0-86EF-39A4A6419410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898455" y="2205360"/>
                  <a:ext cx="18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37" name="墨迹 336">
                  <a:extLst>
                    <a:ext uri="{FF2B5EF4-FFF2-40B4-BE49-F238E27FC236}">
                      <a16:creationId xmlns:a16="http://schemas.microsoft.com/office/drawing/2014/main" id="{0C5FD86A-A259-4BCF-BE41-40C52B1B2D83}"/>
                    </a:ext>
                  </a:extLst>
                </p14:cNvPr>
                <p14:cNvContentPartPr/>
                <p14:nvPr/>
              </p14:nvContentPartPr>
              <p14:xfrm>
                <a:off x="9898455" y="2232360"/>
                <a:ext cx="1800" cy="19440"/>
              </p14:xfrm>
            </p:contentPart>
          </mc:Choice>
          <mc:Fallback>
            <p:pic>
              <p:nvPicPr>
                <p:cNvPr id="337" name="墨迹 336">
                  <a:extLst>
                    <a:ext uri="{FF2B5EF4-FFF2-40B4-BE49-F238E27FC236}">
                      <a16:creationId xmlns:a16="http://schemas.microsoft.com/office/drawing/2014/main" id="{0C5FD86A-A259-4BCF-BE41-40C52B1B2D8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894135" y="2228040"/>
                  <a:ext cx="10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38" name="墨迹 337">
                  <a:extLst>
                    <a:ext uri="{FF2B5EF4-FFF2-40B4-BE49-F238E27FC236}">
                      <a16:creationId xmlns:a16="http://schemas.microsoft.com/office/drawing/2014/main" id="{86DA2A1C-3085-45A0-AD08-89693826AC32}"/>
                    </a:ext>
                  </a:extLst>
                </p14:cNvPr>
                <p14:cNvContentPartPr/>
                <p14:nvPr/>
              </p14:nvContentPartPr>
              <p14:xfrm>
                <a:off x="9889095" y="2259000"/>
                <a:ext cx="9720" cy="32760"/>
              </p14:xfrm>
            </p:contentPart>
          </mc:Choice>
          <mc:Fallback>
            <p:pic>
              <p:nvPicPr>
                <p:cNvPr id="338" name="墨迹 337">
                  <a:extLst>
                    <a:ext uri="{FF2B5EF4-FFF2-40B4-BE49-F238E27FC236}">
                      <a16:creationId xmlns:a16="http://schemas.microsoft.com/office/drawing/2014/main" id="{86DA2A1C-3085-45A0-AD08-89693826AC3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884775" y="2254680"/>
                  <a:ext cx="18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39" name="墨迹 338">
                  <a:extLst>
                    <a:ext uri="{FF2B5EF4-FFF2-40B4-BE49-F238E27FC236}">
                      <a16:creationId xmlns:a16="http://schemas.microsoft.com/office/drawing/2014/main" id="{B57CBC76-2F5B-4912-9B8F-D4B9BE473449}"/>
                    </a:ext>
                  </a:extLst>
                </p14:cNvPr>
                <p14:cNvContentPartPr/>
                <p14:nvPr/>
              </p14:nvContentPartPr>
              <p14:xfrm>
                <a:off x="9853815" y="2308680"/>
                <a:ext cx="27360" cy="20880"/>
              </p14:xfrm>
            </p:contentPart>
          </mc:Choice>
          <mc:Fallback>
            <p:pic>
              <p:nvPicPr>
                <p:cNvPr id="339" name="墨迹 338">
                  <a:extLst>
                    <a:ext uri="{FF2B5EF4-FFF2-40B4-BE49-F238E27FC236}">
                      <a16:creationId xmlns:a16="http://schemas.microsoft.com/office/drawing/2014/main" id="{B57CBC76-2F5B-4912-9B8F-D4B9BE47344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849495" y="2304360"/>
                  <a:ext cx="36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40" name="墨迹 339">
                  <a:extLst>
                    <a:ext uri="{FF2B5EF4-FFF2-40B4-BE49-F238E27FC236}">
                      <a16:creationId xmlns:a16="http://schemas.microsoft.com/office/drawing/2014/main" id="{B3EBBFB0-4836-4668-864C-5DD6FAEB54DC}"/>
                    </a:ext>
                  </a:extLst>
                </p14:cNvPr>
                <p14:cNvContentPartPr/>
                <p14:nvPr/>
              </p14:nvContentPartPr>
              <p14:xfrm>
                <a:off x="9843015" y="2333520"/>
                <a:ext cx="3960" cy="1800"/>
              </p14:xfrm>
            </p:contentPart>
          </mc:Choice>
          <mc:Fallback>
            <p:pic>
              <p:nvPicPr>
                <p:cNvPr id="340" name="墨迹 339">
                  <a:extLst>
                    <a:ext uri="{FF2B5EF4-FFF2-40B4-BE49-F238E27FC236}">
                      <a16:creationId xmlns:a16="http://schemas.microsoft.com/office/drawing/2014/main" id="{B3EBBFB0-4836-4668-864C-5DD6FAEB54DC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838695" y="2329200"/>
                  <a:ext cx="126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41" name="墨迹 340">
                  <a:extLst>
                    <a:ext uri="{FF2B5EF4-FFF2-40B4-BE49-F238E27FC236}">
                      <a16:creationId xmlns:a16="http://schemas.microsoft.com/office/drawing/2014/main" id="{824CFEA3-B82A-4975-AB01-2D3AA83DCE37}"/>
                    </a:ext>
                  </a:extLst>
                </p14:cNvPr>
                <p14:cNvContentPartPr/>
                <p14:nvPr/>
              </p14:nvContentPartPr>
              <p14:xfrm>
                <a:off x="9733935" y="2337120"/>
                <a:ext cx="78840" cy="7920"/>
              </p14:xfrm>
            </p:contentPart>
          </mc:Choice>
          <mc:Fallback>
            <p:pic>
              <p:nvPicPr>
                <p:cNvPr id="341" name="墨迹 340">
                  <a:extLst>
                    <a:ext uri="{FF2B5EF4-FFF2-40B4-BE49-F238E27FC236}">
                      <a16:creationId xmlns:a16="http://schemas.microsoft.com/office/drawing/2014/main" id="{824CFEA3-B82A-4975-AB01-2D3AA83DCE37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729615" y="2332800"/>
                  <a:ext cx="874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42" name="墨迹 341">
                  <a:extLst>
                    <a:ext uri="{FF2B5EF4-FFF2-40B4-BE49-F238E27FC236}">
                      <a16:creationId xmlns:a16="http://schemas.microsoft.com/office/drawing/2014/main" id="{404097E4-77CD-4F2E-B3C0-192793E0E421}"/>
                    </a:ext>
                  </a:extLst>
                </p14:cNvPr>
                <p14:cNvContentPartPr/>
                <p14:nvPr/>
              </p14:nvContentPartPr>
              <p14:xfrm>
                <a:off x="9697935" y="2313360"/>
                <a:ext cx="23400" cy="18720"/>
              </p14:xfrm>
            </p:contentPart>
          </mc:Choice>
          <mc:Fallback>
            <p:pic>
              <p:nvPicPr>
                <p:cNvPr id="342" name="墨迹 341">
                  <a:extLst>
                    <a:ext uri="{FF2B5EF4-FFF2-40B4-BE49-F238E27FC236}">
                      <a16:creationId xmlns:a16="http://schemas.microsoft.com/office/drawing/2014/main" id="{404097E4-77CD-4F2E-B3C0-192793E0E421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693615" y="2309040"/>
                  <a:ext cx="32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43" name="墨迹 342">
                  <a:extLst>
                    <a:ext uri="{FF2B5EF4-FFF2-40B4-BE49-F238E27FC236}">
                      <a16:creationId xmlns:a16="http://schemas.microsoft.com/office/drawing/2014/main" id="{D1D680DA-2548-40F4-8086-1C67E26FBBEA}"/>
                    </a:ext>
                  </a:extLst>
                </p14:cNvPr>
                <p14:cNvContentPartPr/>
                <p14:nvPr/>
              </p14:nvContentPartPr>
              <p14:xfrm>
                <a:off x="9682815" y="2301120"/>
                <a:ext cx="360" cy="360"/>
              </p14:xfrm>
            </p:contentPart>
          </mc:Choice>
          <mc:Fallback>
            <p:pic>
              <p:nvPicPr>
                <p:cNvPr id="343" name="墨迹 342">
                  <a:extLst>
                    <a:ext uri="{FF2B5EF4-FFF2-40B4-BE49-F238E27FC236}">
                      <a16:creationId xmlns:a16="http://schemas.microsoft.com/office/drawing/2014/main" id="{D1D680DA-2548-40F4-8086-1C67E26FBBE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678495" y="22968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44" name="墨迹 343">
                  <a:extLst>
                    <a:ext uri="{FF2B5EF4-FFF2-40B4-BE49-F238E27FC236}">
                      <a16:creationId xmlns:a16="http://schemas.microsoft.com/office/drawing/2014/main" id="{8A7B91CA-017C-45EA-8A2E-E42A4634325E}"/>
                    </a:ext>
                  </a:extLst>
                </p14:cNvPr>
                <p14:cNvContentPartPr/>
                <p14:nvPr/>
              </p14:nvContentPartPr>
              <p14:xfrm>
                <a:off x="9654375" y="2282040"/>
                <a:ext cx="10080" cy="11880"/>
              </p14:xfrm>
            </p:contentPart>
          </mc:Choice>
          <mc:Fallback>
            <p:pic>
              <p:nvPicPr>
                <p:cNvPr id="344" name="墨迹 343">
                  <a:extLst>
                    <a:ext uri="{FF2B5EF4-FFF2-40B4-BE49-F238E27FC236}">
                      <a16:creationId xmlns:a16="http://schemas.microsoft.com/office/drawing/2014/main" id="{8A7B91CA-017C-45EA-8A2E-E42A4634325E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9650055" y="2277720"/>
                  <a:ext cx="18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45" name="墨迹 344">
                  <a:extLst>
                    <a:ext uri="{FF2B5EF4-FFF2-40B4-BE49-F238E27FC236}">
                      <a16:creationId xmlns:a16="http://schemas.microsoft.com/office/drawing/2014/main" id="{F7D7FD08-F444-4246-B7F0-54BF631620B8}"/>
                    </a:ext>
                  </a:extLst>
                </p14:cNvPr>
                <p14:cNvContentPartPr/>
                <p14:nvPr/>
              </p14:nvContentPartPr>
              <p14:xfrm>
                <a:off x="9654375" y="2278080"/>
                <a:ext cx="360" cy="360"/>
              </p14:xfrm>
            </p:contentPart>
          </mc:Choice>
          <mc:Fallback>
            <p:pic>
              <p:nvPicPr>
                <p:cNvPr id="345" name="墨迹 344">
                  <a:extLst>
                    <a:ext uri="{FF2B5EF4-FFF2-40B4-BE49-F238E27FC236}">
                      <a16:creationId xmlns:a16="http://schemas.microsoft.com/office/drawing/2014/main" id="{F7D7FD08-F444-4246-B7F0-54BF631620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650055" y="227376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47" name="墨迹 346">
                  <a:extLst>
                    <a:ext uri="{FF2B5EF4-FFF2-40B4-BE49-F238E27FC236}">
                      <a16:creationId xmlns:a16="http://schemas.microsoft.com/office/drawing/2014/main" id="{72CD3C19-4B51-41F6-BAF5-32899E0DD90C}"/>
                    </a:ext>
                  </a:extLst>
                </p14:cNvPr>
                <p14:cNvContentPartPr/>
                <p14:nvPr/>
              </p14:nvContentPartPr>
              <p14:xfrm>
                <a:off x="9381855" y="1967760"/>
                <a:ext cx="360" cy="360"/>
              </p14:xfrm>
            </p:contentPart>
          </mc:Choice>
          <mc:Fallback>
            <p:pic>
              <p:nvPicPr>
                <p:cNvPr id="347" name="墨迹 346">
                  <a:extLst>
                    <a:ext uri="{FF2B5EF4-FFF2-40B4-BE49-F238E27FC236}">
                      <a16:creationId xmlns:a16="http://schemas.microsoft.com/office/drawing/2014/main" id="{72CD3C19-4B51-41F6-BAF5-32899E0DD90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377535" y="19634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48" name="墨迹 347">
                  <a:extLst>
                    <a:ext uri="{FF2B5EF4-FFF2-40B4-BE49-F238E27FC236}">
                      <a16:creationId xmlns:a16="http://schemas.microsoft.com/office/drawing/2014/main" id="{81D3AD6A-5E4D-4AA0-95A8-29910B97EBD3}"/>
                    </a:ext>
                  </a:extLst>
                </p14:cNvPr>
                <p14:cNvContentPartPr/>
                <p14:nvPr/>
              </p14:nvContentPartPr>
              <p14:xfrm>
                <a:off x="9381855" y="1967760"/>
                <a:ext cx="360" cy="360"/>
              </p14:xfrm>
            </p:contentPart>
          </mc:Choice>
          <mc:Fallback>
            <p:pic>
              <p:nvPicPr>
                <p:cNvPr id="348" name="墨迹 347">
                  <a:extLst>
                    <a:ext uri="{FF2B5EF4-FFF2-40B4-BE49-F238E27FC236}">
                      <a16:creationId xmlns:a16="http://schemas.microsoft.com/office/drawing/2014/main" id="{81D3AD6A-5E4D-4AA0-95A8-29910B97EBD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377535" y="19634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49" name="墨迹 348">
                  <a:extLst>
                    <a:ext uri="{FF2B5EF4-FFF2-40B4-BE49-F238E27FC236}">
                      <a16:creationId xmlns:a16="http://schemas.microsoft.com/office/drawing/2014/main" id="{A102C898-2AAF-438D-B268-D68DAFAF698F}"/>
                    </a:ext>
                  </a:extLst>
                </p14:cNvPr>
                <p14:cNvContentPartPr/>
                <p14:nvPr/>
              </p14:nvContentPartPr>
              <p14:xfrm>
                <a:off x="9381855" y="1967760"/>
                <a:ext cx="14040" cy="15480"/>
              </p14:xfrm>
            </p:contentPart>
          </mc:Choice>
          <mc:Fallback>
            <p:pic>
              <p:nvPicPr>
                <p:cNvPr id="349" name="墨迹 348">
                  <a:extLst>
                    <a:ext uri="{FF2B5EF4-FFF2-40B4-BE49-F238E27FC236}">
                      <a16:creationId xmlns:a16="http://schemas.microsoft.com/office/drawing/2014/main" id="{A102C898-2AAF-438D-B268-D68DAFAF698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377535" y="1963440"/>
                  <a:ext cx="226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50" name="墨迹 349">
                  <a:extLst>
                    <a:ext uri="{FF2B5EF4-FFF2-40B4-BE49-F238E27FC236}">
                      <a16:creationId xmlns:a16="http://schemas.microsoft.com/office/drawing/2014/main" id="{E95E9121-90F6-4D7D-98A8-C377925B2237}"/>
                    </a:ext>
                  </a:extLst>
                </p14:cNvPr>
                <p14:cNvContentPartPr/>
                <p14:nvPr/>
              </p14:nvContentPartPr>
              <p14:xfrm>
                <a:off x="9400935" y="1988640"/>
                <a:ext cx="12960" cy="18360"/>
              </p14:xfrm>
            </p:contentPart>
          </mc:Choice>
          <mc:Fallback>
            <p:pic>
              <p:nvPicPr>
                <p:cNvPr id="350" name="墨迹 349">
                  <a:extLst>
                    <a:ext uri="{FF2B5EF4-FFF2-40B4-BE49-F238E27FC236}">
                      <a16:creationId xmlns:a16="http://schemas.microsoft.com/office/drawing/2014/main" id="{E95E9121-90F6-4D7D-98A8-C377925B2237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396615" y="1984320"/>
                  <a:ext cx="21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51" name="墨迹 350">
                  <a:extLst>
                    <a:ext uri="{FF2B5EF4-FFF2-40B4-BE49-F238E27FC236}">
                      <a16:creationId xmlns:a16="http://schemas.microsoft.com/office/drawing/2014/main" id="{12C85986-97A6-4937-8C53-201655E42114}"/>
                    </a:ext>
                  </a:extLst>
                </p14:cNvPr>
                <p14:cNvContentPartPr/>
                <p14:nvPr/>
              </p14:nvContentPartPr>
              <p14:xfrm>
                <a:off x="9418215" y="2011680"/>
                <a:ext cx="23040" cy="25200"/>
              </p14:xfrm>
            </p:contentPart>
          </mc:Choice>
          <mc:Fallback>
            <p:pic>
              <p:nvPicPr>
                <p:cNvPr id="351" name="墨迹 350">
                  <a:extLst>
                    <a:ext uri="{FF2B5EF4-FFF2-40B4-BE49-F238E27FC236}">
                      <a16:creationId xmlns:a16="http://schemas.microsoft.com/office/drawing/2014/main" id="{12C85986-97A6-4937-8C53-201655E42114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413895" y="2007000"/>
                  <a:ext cx="31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52" name="墨迹 351">
                  <a:extLst>
                    <a:ext uri="{FF2B5EF4-FFF2-40B4-BE49-F238E27FC236}">
                      <a16:creationId xmlns:a16="http://schemas.microsoft.com/office/drawing/2014/main" id="{3ED2E482-DBA7-4002-814A-5FEFEF25F638}"/>
                    </a:ext>
                  </a:extLst>
                </p14:cNvPr>
                <p14:cNvContentPartPr/>
                <p14:nvPr/>
              </p14:nvContentPartPr>
              <p14:xfrm>
                <a:off x="9448455" y="2045880"/>
                <a:ext cx="6120" cy="10080"/>
              </p14:xfrm>
            </p:contentPart>
          </mc:Choice>
          <mc:Fallback>
            <p:pic>
              <p:nvPicPr>
                <p:cNvPr id="352" name="墨迹 351">
                  <a:extLst>
                    <a:ext uri="{FF2B5EF4-FFF2-40B4-BE49-F238E27FC236}">
                      <a16:creationId xmlns:a16="http://schemas.microsoft.com/office/drawing/2014/main" id="{3ED2E482-DBA7-4002-814A-5FEFEF25F638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444135" y="2041560"/>
                  <a:ext cx="147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53" name="墨迹 352">
                  <a:extLst>
                    <a:ext uri="{FF2B5EF4-FFF2-40B4-BE49-F238E27FC236}">
                      <a16:creationId xmlns:a16="http://schemas.microsoft.com/office/drawing/2014/main" id="{F6C3790A-325E-46DE-BFA8-DC5D875368AD}"/>
                    </a:ext>
                  </a:extLst>
                </p14:cNvPr>
                <p14:cNvContentPartPr/>
                <p14:nvPr/>
              </p14:nvContentPartPr>
              <p14:xfrm>
                <a:off x="9461775" y="2064960"/>
                <a:ext cx="6120" cy="13680"/>
              </p14:xfrm>
            </p:contentPart>
          </mc:Choice>
          <mc:Fallback>
            <p:pic>
              <p:nvPicPr>
                <p:cNvPr id="353" name="墨迹 352">
                  <a:extLst>
                    <a:ext uri="{FF2B5EF4-FFF2-40B4-BE49-F238E27FC236}">
                      <a16:creationId xmlns:a16="http://schemas.microsoft.com/office/drawing/2014/main" id="{F6C3790A-325E-46DE-BFA8-DC5D875368A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457455" y="2060280"/>
                  <a:ext cx="14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54" name="墨迹 353">
                  <a:extLst>
                    <a:ext uri="{FF2B5EF4-FFF2-40B4-BE49-F238E27FC236}">
                      <a16:creationId xmlns:a16="http://schemas.microsoft.com/office/drawing/2014/main" id="{A9003BAB-915B-417F-AB98-FE4E822CEB32}"/>
                    </a:ext>
                  </a:extLst>
                </p14:cNvPr>
                <p14:cNvContentPartPr/>
                <p14:nvPr/>
              </p14:nvContentPartPr>
              <p14:xfrm>
                <a:off x="9439095" y="2047680"/>
                <a:ext cx="21240" cy="21240"/>
              </p14:xfrm>
            </p:contentPart>
          </mc:Choice>
          <mc:Fallback>
            <p:pic>
              <p:nvPicPr>
                <p:cNvPr id="354" name="墨迹 353">
                  <a:extLst>
                    <a:ext uri="{FF2B5EF4-FFF2-40B4-BE49-F238E27FC236}">
                      <a16:creationId xmlns:a16="http://schemas.microsoft.com/office/drawing/2014/main" id="{A9003BAB-915B-417F-AB98-FE4E822CEB32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434775" y="2043360"/>
                  <a:ext cx="29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55" name="墨迹 354">
                  <a:extLst>
                    <a:ext uri="{FF2B5EF4-FFF2-40B4-BE49-F238E27FC236}">
                      <a16:creationId xmlns:a16="http://schemas.microsoft.com/office/drawing/2014/main" id="{406AC2FD-C8D6-4C65-A4C8-F40673D90381}"/>
                    </a:ext>
                  </a:extLst>
                </p14:cNvPr>
                <p14:cNvContentPartPr/>
                <p14:nvPr/>
              </p14:nvContentPartPr>
              <p14:xfrm>
                <a:off x="9403455" y="2008440"/>
                <a:ext cx="16920" cy="18720"/>
              </p14:xfrm>
            </p:contentPart>
          </mc:Choice>
          <mc:Fallback>
            <p:pic>
              <p:nvPicPr>
                <p:cNvPr id="355" name="墨迹 354">
                  <a:extLst>
                    <a:ext uri="{FF2B5EF4-FFF2-40B4-BE49-F238E27FC236}">
                      <a16:creationId xmlns:a16="http://schemas.microsoft.com/office/drawing/2014/main" id="{406AC2FD-C8D6-4C65-A4C8-F40673D90381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9399135" y="2004120"/>
                  <a:ext cx="25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56" name="墨迹 355">
                  <a:extLst>
                    <a:ext uri="{FF2B5EF4-FFF2-40B4-BE49-F238E27FC236}">
                      <a16:creationId xmlns:a16="http://schemas.microsoft.com/office/drawing/2014/main" id="{9D6D383E-0831-4E88-B6C2-6319CD3953EC}"/>
                    </a:ext>
                  </a:extLst>
                </p14:cNvPr>
                <p14:cNvContentPartPr/>
                <p14:nvPr/>
              </p14:nvContentPartPr>
              <p14:xfrm>
                <a:off x="9371775" y="1973520"/>
                <a:ext cx="4680" cy="5760"/>
              </p14:xfrm>
            </p:contentPart>
          </mc:Choice>
          <mc:Fallback>
            <p:pic>
              <p:nvPicPr>
                <p:cNvPr id="356" name="墨迹 355">
                  <a:extLst>
                    <a:ext uri="{FF2B5EF4-FFF2-40B4-BE49-F238E27FC236}">
                      <a16:creationId xmlns:a16="http://schemas.microsoft.com/office/drawing/2014/main" id="{9D6D383E-0831-4E88-B6C2-6319CD3953EC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9367455" y="1969200"/>
                  <a:ext cx="133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57" name="墨迹 356">
                  <a:extLst>
                    <a:ext uri="{FF2B5EF4-FFF2-40B4-BE49-F238E27FC236}">
                      <a16:creationId xmlns:a16="http://schemas.microsoft.com/office/drawing/2014/main" id="{ED33A306-3D29-4C35-B814-8419382029EF}"/>
                    </a:ext>
                  </a:extLst>
                </p14:cNvPr>
                <p14:cNvContentPartPr/>
                <p14:nvPr/>
              </p14:nvContentPartPr>
              <p14:xfrm>
                <a:off x="9300135" y="1955160"/>
                <a:ext cx="61200" cy="7200"/>
              </p14:xfrm>
            </p:contentPart>
          </mc:Choice>
          <mc:Fallback>
            <p:pic>
              <p:nvPicPr>
                <p:cNvPr id="357" name="墨迹 356">
                  <a:extLst>
                    <a:ext uri="{FF2B5EF4-FFF2-40B4-BE49-F238E27FC236}">
                      <a16:creationId xmlns:a16="http://schemas.microsoft.com/office/drawing/2014/main" id="{ED33A306-3D29-4C35-B814-8419382029EF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9295815" y="1950840"/>
                  <a:ext cx="698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58" name="墨迹 357">
                  <a:extLst>
                    <a:ext uri="{FF2B5EF4-FFF2-40B4-BE49-F238E27FC236}">
                      <a16:creationId xmlns:a16="http://schemas.microsoft.com/office/drawing/2014/main" id="{ACE0565C-3CD9-43E0-8823-8694803AC1A7}"/>
                    </a:ext>
                  </a:extLst>
                </p14:cNvPr>
                <p14:cNvContentPartPr/>
                <p14:nvPr/>
              </p14:nvContentPartPr>
              <p14:xfrm>
                <a:off x="9294375" y="1956240"/>
                <a:ext cx="81720" cy="2160"/>
              </p14:xfrm>
            </p:contentPart>
          </mc:Choice>
          <mc:Fallback>
            <p:pic>
              <p:nvPicPr>
                <p:cNvPr id="358" name="墨迹 357">
                  <a:extLst>
                    <a:ext uri="{FF2B5EF4-FFF2-40B4-BE49-F238E27FC236}">
                      <a16:creationId xmlns:a16="http://schemas.microsoft.com/office/drawing/2014/main" id="{ACE0565C-3CD9-43E0-8823-8694803AC1A7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9290055" y="1951920"/>
                  <a:ext cx="903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62" name="墨迹 361">
                  <a:extLst>
                    <a:ext uri="{FF2B5EF4-FFF2-40B4-BE49-F238E27FC236}">
                      <a16:creationId xmlns:a16="http://schemas.microsoft.com/office/drawing/2014/main" id="{6345565E-AAFB-4FF9-8285-CD64B70EB0F2}"/>
                    </a:ext>
                  </a:extLst>
                </p14:cNvPr>
                <p14:cNvContentPartPr/>
                <p14:nvPr/>
              </p14:nvContentPartPr>
              <p14:xfrm>
                <a:off x="9171495" y="1226760"/>
                <a:ext cx="2880" cy="3960"/>
              </p14:xfrm>
            </p:contentPart>
          </mc:Choice>
          <mc:Fallback>
            <p:pic>
              <p:nvPicPr>
                <p:cNvPr id="362" name="墨迹 361">
                  <a:extLst>
                    <a:ext uri="{FF2B5EF4-FFF2-40B4-BE49-F238E27FC236}">
                      <a16:creationId xmlns:a16="http://schemas.microsoft.com/office/drawing/2014/main" id="{6345565E-AAFB-4FF9-8285-CD64B70EB0F2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9167175" y="1222080"/>
                  <a:ext cx="11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63" name="墨迹 362">
                  <a:extLst>
                    <a:ext uri="{FF2B5EF4-FFF2-40B4-BE49-F238E27FC236}">
                      <a16:creationId xmlns:a16="http://schemas.microsoft.com/office/drawing/2014/main" id="{7BF57577-0122-4A9F-9148-B494B0428422}"/>
                    </a:ext>
                  </a:extLst>
                </p14:cNvPr>
                <p14:cNvContentPartPr/>
                <p14:nvPr/>
              </p14:nvContentPartPr>
              <p14:xfrm>
                <a:off x="9144495" y="1249440"/>
                <a:ext cx="16920" cy="29880"/>
              </p14:xfrm>
            </p:contentPart>
          </mc:Choice>
          <mc:Fallback>
            <p:pic>
              <p:nvPicPr>
                <p:cNvPr id="363" name="墨迹 362">
                  <a:extLst>
                    <a:ext uri="{FF2B5EF4-FFF2-40B4-BE49-F238E27FC236}">
                      <a16:creationId xmlns:a16="http://schemas.microsoft.com/office/drawing/2014/main" id="{7BF57577-0122-4A9F-9148-B494B0428422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9140175" y="1245120"/>
                  <a:ext cx="25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64" name="墨迹 363">
                  <a:extLst>
                    <a:ext uri="{FF2B5EF4-FFF2-40B4-BE49-F238E27FC236}">
                      <a16:creationId xmlns:a16="http://schemas.microsoft.com/office/drawing/2014/main" id="{523E4CD8-2B86-4449-86C3-D0EC1FEEBA89}"/>
                    </a:ext>
                  </a:extLst>
                </p14:cNvPr>
                <p14:cNvContentPartPr/>
                <p14:nvPr/>
              </p14:nvContentPartPr>
              <p14:xfrm>
                <a:off x="9089775" y="1300920"/>
                <a:ext cx="35280" cy="78840"/>
              </p14:xfrm>
            </p:contentPart>
          </mc:Choice>
          <mc:Fallback>
            <p:pic>
              <p:nvPicPr>
                <p:cNvPr id="364" name="墨迹 363">
                  <a:extLst>
                    <a:ext uri="{FF2B5EF4-FFF2-40B4-BE49-F238E27FC236}">
                      <a16:creationId xmlns:a16="http://schemas.microsoft.com/office/drawing/2014/main" id="{523E4CD8-2B86-4449-86C3-D0EC1FEEBA89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9085455" y="1296600"/>
                  <a:ext cx="439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65" name="墨迹 364">
                  <a:extLst>
                    <a:ext uri="{FF2B5EF4-FFF2-40B4-BE49-F238E27FC236}">
                      <a16:creationId xmlns:a16="http://schemas.microsoft.com/office/drawing/2014/main" id="{DD220F1A-C1E8-4EC7-BCEC-F1DEBD69A7EE}"/>
                    </a:ext>
                  </a:extLst>
                </p14:cNvPr>
                <p14:cNvContentPartPr/>
                <p14:nvPr/>
              </p14:nvContentPartPr>
              <p14:xfrm>
                <a:off x="9088695" y="1336920"/>
                <a:ext cx="19080" cy="46080"/>
              </p14:xfrm>
            </p:contentPart>
          </mc:Choice>
          <mc:Fallback>
            <p:pic>
              <p:nvPicPr>
                <p:cNvPr id="365" name="墨迹 364">
                  <a:extLst>
                    <a:ext uri="{FF2B5EF4-FFF2-40B4-BE49-F238E27FC236}">
                      <a16:creationId xmlns:a16="http://schemas.microsoft.com/office/drawing/2014/main" id="{DD220F1A-C1E8-4EC7-BCEC-F1DEBD69A7EE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9084375" y="1332600"/>
                  <a:ext cx="27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66" name="墨迹 365">
                  <a:extLst>
                    <a:ext uri="{FF2B5EF4-FFF2-40B4-BE49-F238E27FC236}">
                      <a16:creationId xmlns:a16="http://schemas.microsoft.com/office/drawing/2014/main" id="{A5EA4D27-9ADE-4937-8972-DA24A3BFABA5}"/>
                    </a:ext>
                  </a:extLst>
                </p14:cNvPr>
                <p14:cNvContentPartPr/>
                <p14:nvPr/>
              </p14:nvContentPartPr>
              <p14:xfrm>
                <a:off x="9155295" y="1215240"/>
                <a:ext cx="360" cy="360"/>
              </p14:xfrm>
            </p:contentPart>
          </mc:Choice>
          <mc:Fallback>
            <p:pic>
              <p:nvPicPr>
                <p:cNvPr id="366" name="墨迹 365">
                  <a:extLst>
                    <a:ext uri="{FF2B5EF4-FFF2-40B4-BE49-F238E27FC236}">
                      <a16:creationId xmlns:a16="http://schemas.microsoft.com/office/drawing/2014/main" id="{A5EA4D27-9ADE-4937-8972-DA24A3BFABA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150975" y="12109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67" name="墨迹 366">
                  <a:extLst>
                    <a:ext uri="{FF2B5EF4-FFF2-40B4-BE49-F238E27FC236}">
                      <a16:creationId xmlns:a16="http://schemas.microsoft.com/office/drawing/2014/main" id="{61B76BB0-A7FD-4830-A7B9-F0B47FD2C94F}"/>
                    </a:ext>
                  </a:extLst>
                </p14:cNvPr>
                <p14:cNvContentPartPr/>
                <p14:nvPr/>
              </p14:nvContentPartPr>
              <p14:xfrm>
                <a:off x="9118935" y="1249440"/>
                <a:ext cx="6120" cy="18720"/>
              </p14:xfrm>
            </p:contentPart>
          </mc:Choice>
          <mc:Fallback>
            <p:pic>
              <p:nvPicPr>
                <p:cNvPr id="367" name="墨迹 366">
                  <a:extLst>
                    <a:ext uri="{FF2B5EF4-FFF2-40B4-BE49-F238E27FC236}">
                      <a16:creationId xmlns:a16="http://schemas.microsoft.com/office/drawing/2014/main" id="{61B76BB0-A7FD-4830-A7B9-F0B47FD2C94F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9114615" y="1245120"/>
                  <a:ext cx="14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68" name="墨迹 367">
                  <a:extLst>
                    <a:ext uri="{FF2B5EF4-FFF2-40B4-BE49-F238E27FC236}">
                      <a16:creationId xmlns:a16="http://schemas.microsoft.com/office/drawing/2014/main" id="{D7547515-4B78-4407-9E2B-573A1C0C0D4F}"/>
                    </a:ext>
                  </a:extLst>
                </p14:cNvPr>
                <p14:cNvContentPartPr/>
                <p14:nvPr/>
              </p14:nvContentPartPr>
              <p14:xfrm>
                <a:off x="9155295" y="1234320"/>
                <a:ext cx="360" cy="1440"/>
              </p14:xfrm>
            </p:contentPart>
          </mc:Choice>
          <mc:Fallback>
            <p:pic>
              <p:nvPicPr>
                <p:cNvPr id="368" name="墨迹 367">
                  <a:extLst>
                    <a:ext uri="{FF2B5EF4-FFF2-40B4-BE49-F238E27FC236}">
                      <a16:creationId xmlns:a16="http://schemas.microsoft.com/office/drawing/2014/main" id="{D7547515-4B78-4407-9E2B-573A1C0C0D4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150975" y="1230000"/>
                  <a:ext cx="900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70" name="墨迹 369">
                  <a:extLst>
                    <a:ext uri="{FF2B5EF4-FFF2-40B4-BE49-F238E27FC236}">
                      <a16:creationId xmlns:a16="http://schemas.microsoft.com/office/drawing/2014/main" id="{FE4FEF67-E354-4BB0-A3A8-B076E18C7595}"/>
                    </a:ext>
                  </a:extLst>
                </p14:cNvPr>
                <p14:cNvContentPartPr/>
                <p14:nvPr/>
              </p14:nvContentPartPr>
              <p14:xfrm>
                <a:off x="9418095" y="1171320"/>
                <a:ext cx="9360" cy="26640"/>
              </p14:xfrm>
            </p:contentPart>
          </mc:Choice>
          <mc:Fallback>
            <p:pic>
              <p:nvPicPr>
                <p:cNvPr id="370" name="墨迹 369">
                  <a:extLst>
                    <a:ext uri="{FF2B5EF4-FFF2-40B4-BE49-F238E27FC236}">
                      <a16:creationId xmlns:a16="http://schemas.microsoft.com/office/drawing/2014/main" id="{FE4FEF67-E354-4BB0-A3A8-B076E18C759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413775" y="1167000"/>
                  <a:ext cx="18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71" name="墨迹 370">
                  <a:extLst>
                    <a:ext uri="{FF2B5EF4-FFF2-40B4-BE49-F238E27FC236}">
                      <a16:creationId xmlns:a16="http://schemas.microsoft.com/office/drawing/2014/main" id="{BACDD5A2-70D4-4E32-81F3-02CB274F04A3}"/>
                    </a:ext>
                  </a:extLst>
                </p14:cNvPr>
                <p14:cNvContentPartPr/>
                <p14:nvPr/>
              </p14:nvContentPartPr>
              <p14:xfrm>
                <a:off x="9418095" y="1215240"/>
                <a:ext cx="4320" cy="10080"/>
              </p14:xfrm>
            </p:contentPart>
          </mc:Choice>
          <mc:Fallback>
            <p:pic>
              <p:nvPicPr>
                <p:cNvPr id="371" name="墨迹 370">
                  <a:extLst>
                    <a:ext uri="{FF2B5EF4-FFF2-40B4-BE49-F238E27FC236}">
                      <a16:creationId xmlns:a16="http://schemas.microsoft.com/office/drawing/2014/main" id="{BACDD5A2-70D4-4E32-81F3-02CB274F04A3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9413775" y="1210920"/>
                  <a:ext cx="12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72" name="墨迹 371">
                  <a:extLst>
                    <a:ext uri="{FF2B5EF4-FFF2-40B4-BE49-F238E27FC236}">
                      <a16:creationId xmlns:a16="http://schemas.microsoft.com/office/drawing/2014/main" id="{893CD32B-433A-4679-AC4A-905CA7ED8160}"/>
                    </a:ext>
                  </a:extLst>
                </p14:cNvPr>
                <p14:cNvContentPartPr/>
                <p14:nvPr/>
              </p14:nvContentPartPr>
              <p14:xfrm>
                <a:off x="9354735" y="1190760"/>
                <a:ext cx="10440" cy="9720"/>
              </p14:xfrm>
            </p:contentPart>
          </mc:Choice>
          <mc:Fallback>
            <p:pic>
              <p:nvPicPr>
                <p:cNvPr id="372" name="墨迹 371">
                  <a:extLst>
                    <a:ext uri="{FF2B5EF4-FFF2-40B4-BE49-F238E27FC236}">
                      <a16:creationId xmlns:a16="http://schemas.microsoft.com/office/drawing/2014/main" id="{893CD32B-433A-4679-AC4A-905CA7ED8160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9350415" y="1186440"/>
                  <a:ext cx="190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73" name="墨迹 372">
                  <a:extLst>
                    <a:ext uri="{FF2B5EF4-FFF2-40B4-BE49-F238E27FC236}">
                      <a16:creationId xmlns:a16="http://schemas.microsoft.com/office/drawing/2014/main" id="{B2C95417-3C2E-4989-8211-A72936ADC029}"/>
                    </a:ext>
                  </a:extLst>
                </p14:cNvPr>
                <p14:cNvContentPartPr/>
                <p14:nvPr/>
              </p14:nvContentPartPr>
              <p14:xfrm>
                <a:off x="9200295" y="1182840"/>
                <a:ext cx="115200" cy="28080"/>
              </p14:xfrm>
            </p:contentPart>
          </mc:Choice>
          <mc:Fallback>
            <p:pic>
              <p:nvPicPr>
                <p:cNvPr id="373" name="墨迹 372">
                  <a:extLst>
                    <a:ext uri="{FF2B5EF4-FFF2-40B4-BE49-F238E27FC236}">
                      <a16:creationId xmlns:a16="http://schemas.microsoft.com/office/drawing/2014/main" id="{B2C95417-3C2E-4989-8211-A72936ADC029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195975" y="1178520"/>
                  <a:ext cx="123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74" name="墨迹 373">
                  <a:extLst>
                    <a:ext uri="{FF2B5EF4-FFF2-40B4-BE49-F238E27FC236}">
                      <a16:creationId xmlns:a16="http://schemas.microsoft.com/office/drawing/2014/main" id="{F88834BD-ABB6-495C-937B-B8E4B454C0F3}"/>
                    </a:ext>
                  </a:extLst>
                </p14:cNvPr>
                <p14:cNvContentPartPr/>
                <p14:nvPr/>
              </p14:nvContentPartPr>
              <p14:xfrm>
                <a:off x="9127215" y="1226760"/>
                <a:ext cx="3600" cy="2160"/>
              </p14:xfrm>
            </p:contentPart>
          </mc:Choice>
          <mc:Fallback>
            <p:pic>
              <p:nvPicPr>
                <p:cNvPr id="374" name="墨迹 373">
                  <a:extLst>
                    <a:ext uri="{FF2B5EF4-FFF2-40B4-BE49-F238E27FC236}">
                      <a16:creationId xmlns:a16="http://schemas.microsoft.com/office/drawing/2014/main" id="{F88834BD-ABB6-495C-937B-B8E4B454C0F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9122895" y="1222080"/>
                  <a:ext cx="122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78" name="墨迹 377">
                  <a:extLst>
                    <a:ext uri="{FF2B5EF4-FFF2-40B4-BE49-F238E27FC236}">
                      <a16:creationId xmlns:a16="http://schemas.microsoft.com/office/drawing/2014/main" id="{0A316550-327B-4E8B-9C22-DACA755EB0F6}"/>
                    </a:ext>
                  </a:extLst>
                </p14:cNvPr>
                <p14:cNvContentPartPr/>
                <p14:nvPr/>
              </p14:nvContentPartPr>
              <p14:xfrm>
                <a:off x="9099855" y="1299120"/>
                <a:ext cx="9360" cy="4320"/>
              </p14:xfrm>
            </p:contentPart>
          </mc:Choice>
          <mc:Fallback>
            <p:pic>
              <p:nvPicPr>
                <p:cNvPr id="378" name="墨迹 377">
                  <a:extLst>
                    <a:ext uri="{FF2B5EF4-FFF2-40B4-BE49-F238E27FC236}">
                      <a16:creationId xmlns:a16="http://schemas.microsoft.com/office/drawing/2014/main" id="{0A316550-327B-4E8B-9C22-DACA755EB0F6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095535" y="1294800"/>
                  <a:ext cx="180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79" name="墨迹 378">
                  <a:extLst>
                    <a:ext uri="{FF2B5EF4-FFF2-40B4-BE49-F238E27FC236}">
                      <a16:creationId xmlns:a16="http://schemas.microsoft.com/office/drawing/2014/main" id="{74861B40-3304-4A1E-A07B-AE06CD726E72}"/>
                    </a:ext>
                  </a:extLst>
                </p14:cNvPr>
                <p14:cNvContentPartPr/>
                <p14:nvPr/>
              </p14:nvContentPartPr>
              <p14:xfrm>
                <a:off x="9126495" y="1278240"/>
                <a:ext cx="360" cy="7560"/>
              </p14:xfrm>
            </p:contentPart>
          </mc:Choice>
          <mc:Fallback>
            <p:pic>
              <p:nvPicPr>
                <p:cNvPr id="379" name="墨迹 378">
                  <a:extLst>
                    <a:ext uri="{FF2B5EF4-FFF2-40B4-BE49-F238E27FC236}">
                      <a16:creationId xmlns:a16="http://schemas.microsoft.com/office/drawing/2014/main" id="{74861B40-3304-4A1E-A07B-AE06CD726E72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9122175" y="1273920"/>
                  <a:ext cx="90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80" name="墨迹 379">
                  <a:extLst>
                    <a:ext uri="{FF2B5EF4-FFF2-40B4-BE49-F238E27FC236}">
                      <a16:creationId xmlns:a16="http://schemas.microsoft.com/office/drawing/2014/main" id="{3B5B09F4-B3D4-4060-8832-CA7ABB00B7B1}"/>
                    </a:ext>
                  </a:extLst>
                </p14:cNvPr>
                <p14:cNvContentPartPr/>
                <p14:nvPr/>
              </p14:nvContentPartPr>
              <p14:xfrm>
                <a:off x="9132255" y="1241880"/>
                <a:ext cx="17280" cy="19440"/>
              </p14:xfrm>
            </p:contentPart>
          </mc:Choice>
          <mc:Fallback>
            <p:pic>
              <p:nvPicPr>
                <p:cNvPr id="380" name="墨迹 379">
                  <a:extLst>
                    <a:ext uri="{FF2B5EF4-FFF2-40B4-BE49-F238E27FC236}">
                      <a16:creationId xmlns:a16="http://schemas.microsoft.com/office/drawing/2014/main" id="{3B5B09F4-B3D4-4060-8832-CA7ABB00B7B1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9127935" y="1237560"/>
                  <a:ext cx="25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81" name="墨迹 380">
                  <a:extLst>
                    <a:ext uri="{FF2B5EF4-FFF2-40B4-BE49-F238E27FC236}">
                      <a16:creationId xmlns:a16="http://schemas.microsoft.com/office/drawing/2014/main" id="{9456C6BD-BE10-4081-8329-0558AF201AF3}"/>
                    </a:ext>
                  </a:extLst>
                </p14:cNvPr>
                <p14:cNvContentPartPr/>
                <p14:nvPr/>
              </p14:nvContentPartPr>
              <p14:xfrm>
                <a:off x="9136575" y="1262760"/>
                <a:ext cx="11520" cy="47520"/>
              </p14:xfrm>
            </p:contentPart>
          </mc:Choice>
          <mc:Fallback>
            <p:pic>
              <p:nvPicPr>
                <p:cNvPr id="381" name="墨迹 380">
                  <a:extLst>
                    <a:ext uri="{FF2B5EF4-FFF2-40B4-BE49-F238E27FC236}">
                      <a16:creationId xmlns:a16="http://schemas.microsoft.com/office/drawing/2014/main" id="{9456C6BD-BE10-4081-8329-0558AF201AF3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9132255" y="1258440"/>
                  <a:ext cx="20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82" name="墨迹 381">
                  <a:extLst>
                    <a:ext uri="{FF2B5EF4-FFF2-40B4-BE49-F238E27FC236}">
                      <a16:creationId xmlns:a16="http://schemas.microsoft.com/office/drawing/2014/main" id="{E8BE1A19-8FB2-4EFC-A4D1-DAF55DB47A50}"/>
                    </a:ext>
                  </a:extLst>
                </p14:cNvPr>
                <p14:cNvContentPartPr/>
                <p14:nvPr/>
              </p14:nvContentPartPr>
              <p14:xfrm>
                <a:off x="9118215" y="1327560"/>
                <a:ext cx="14400" cy="51120"/>
              </p14:xfrm>
            </p:contentPart>
          </mc:Choice>
          <mc:Fallback>
            <p:pic>
              <p:nvPicPr>
                <p:cNvPr id="382" name="墨迹 381">
                  <a:extLst>
                    <a:ext uri="{FF2B5EF4-FFF2-40B4-BE49-F238E27FC236}">
                      <a16:creationId xmlns:a16="http://schemas.microsoft.com/office/drawing/2014/main" id="{E8BE1A19-8FB2-4EFC-A4D1-DAF55DB47A50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9113895" y="1323240"/>
                  <a:ext cx="23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83" name="墨迹 382">
                  <a:extLst>
                    <a:ext uri="{FF2B5EF4-FFF2-40B4-BE49-F238E27FC236}">
                      <a16:creationId xmlns:a16="http://schemas.microsoft.com/office/drawing/2014/main" id="{4CB60F92-0134-4D80-A3FB-2EB8C1FD02CA}"/>
                    </a:ext>
                  </a:extLst>
                </p14:cNvPr>
                <p14:cNvContentPartPr/>
                <p14:nvPr/>
              </p14:nvContentPartPr>
              <p14:xfrm>
                <a:off x="9115335" y="1384800"/>
                <a:ext cx="360" cy="1440"/>
              </p14:xfrm>
            </p:contentPart>
          </mc:Choice>
          <mc:Fallback>
            <p:pic>
              <p:nvPicPr>
                <p:cNvPr id="383" name="墨迹 382">
                  <a:extLst>
                    <a:ext uri="{FF2B5EF4-FFF2-40B4-BE49-F238E27FC236}">
                      <a16:creationId xmlns:a16="http://schemas.microsoft.com/office/drawing/2014/main" id="{4CB60F92-0134-4D80-A3FB-2EB8C1FD02C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111015" y="1380480"/>
                  <a:ext cx="900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84" name="墨迹 383">
                  <a:extLst>
                    <a:ext uri="{FF2B5EF4-FFF2-40B4-BE49-F238E27FC236}">
                      <a16:creationId xmlns:a16="http://schemas.microsoft.com/office/drawing/2014/main" id="{6B6C6DE5-18E3-4025-B366-B2BA9999FAC5}"/>
                    </a:ext>
                  </a:extLst>
                </p14:cNvPr>
                <p14:cNvContentPartPr/>
                <p14:nvPr/>
              </p14:nvContentPartPr>
              <p14:xfrm>
                <a:off x="9102015" y="1354200"/>
                <a:ext cx="25200" cy="36720"/>
              </p14:xfrm>
            </p:contentPart>
          </mc:Choice>
          <mc:Fallback>
            <p:pic>
              <p:nvPicPr>
                <p:cNvPr id="384" name="墨迹 383">
                  <a:extLst>
                    <a:ext uri="{FF2B5EF4-FFF2-40B4-BE49-F238E27FC236}">
                      <a16:creationId xmlns:a16="http://schemas.microsoft.com/office/drawing/2014/main" id="{6B6C6DE5-18E3-4025-B366-B2BA9999FAC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9097695" y="1349880"/>
                  <a:ext cx="33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85" name="墨迹 384">
                  <a:extLst>
                    <a:ext uri="{FF2B5EF4-FFF2-40B4-BE49-F238E27FC236}">
                      <a16:creationId xmlns:a16="http://schemas.microsoft.com/office/drawing/2014/main" id="{76C3B08F-5D28-48E8-A942-639E3859B01B}"/>
                    </a:ext>
                  </a:extLst>
                </p14:cNvPr>
                <p14:cNvContentPartPr/>
                <p14:nvPr/>
              </p14:nvContentPartPr>
              <p14:xfrm>
                <a:off x="9111375" y="1344840"/>
                <a:ext cx="10080" cy="22320"/>
              </p14:xfrm>
            </p:contentPart>
          </mc:Choice>
          <mc:Fallback>
            <p:pic>
              <p:nvPicPr>
                <p:cNvPr id="385" name="墨迹 384">
                  <a:extLst>
                    <a:ext uri="{FF2B5EF4-FFF2-40B4-BE49-F238E27FC236}">
                      <a16:creationId xmlns:a16="http://schemas.microsoft.com/office/drawing/2014/main" id="{76C3B08F-5D28-48E8-A942-639E3859B01B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9107055" y="1340520"/>
                  <a:ext cx="18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86" name="墨迹 385">
                  <a:extLst>
                    <a:ext uri="{FF2B5EF4-FFF2-40B4-BE49-F238E27FC236}">
                      <a16:creationId xmlns:a16="http://schemas.microsoft.com/office/drawing/2014/main" id="{75904939-5F22-45D1-8B26-EF0E97A43CD5}"/>
                    </a:ext>
                  </a:extLst>
                </p14:cNvPr>
                <p14:cNvContentPartPr/>
                <p14:nvPr/>
              </p14:nvContentPartPr>
              <p14:xfrm>
                <a:off x="8964855" y="1369680"/>
                <a:ext cx="144720" cy="221760"/>
              </p14:xfrm>
            </p:contentPart>
          </mc:Choice>
          <mc:Fallback>
            <p:pic>
              <p:nvPicPr>
                <p:cNvPr id="386" name="墨迹 385">
                  <a:extLst>
                    <a:ext uri="{FF2B5EF4-FFF2-40B4-BE49-F238E27FC236}">
                      <a16:creationId xmlns:a16="http://schemas.microsoft.com/office/drawing/2014/main" id="{75904939-5F22-45D1-8B26-EF0E97A43CD5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960535" y="1365000"/>
                  <a:ext cx="1533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88" name="墨迹 387">
                  <a:extLst>
                    <a:ext uri="{FF2B5EF4-FFF2-40B4-BE49-F238E27FC236}">
                      <a16:creationId xmlns:a16="http://schemas.microsoft.com/office/drawing/2014/main" id="{BB8EAC35-0811-4F0F-BCD1-E43AD92897F4}"/>
                    </a:ext>
                  </a:extLst>
                </p14:cNvPr>
                <p14:cNvContentPartPr/>
                <p14:nvPr/>
              </p14:nvContentPartPr>
              <p14:xfrm>
                <a:off x="9187605" y="1861020"/>
                <a:ext cx="360" cy="360"/>
              </p14:xfrm>
            </p:contentPart>
          </mc:Choice>
          <mc:Fallback>
            <p:pic>
              <p:nvPicPr>
                <p:cNvPr id="388" name="墨迹 387">
                  <a:extLst>
                    <a:ext uri="{FF2B5EF4-FFF2-40B4-BE49-F238E27FC236}">
                      <a16:creationId xmlns:a16="http://schemas.microsoft.com/office/drawing/2014/main" id="{BB8EAC35-0811-4F0F-BCD1-E43AD92897F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183285" y="18567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89" name="墨迹 388">
                  <a:extLst>
                    <a:ext uri="{FF2B5EF4-FFF2-40B4-BE49-F238E27FC236}">
                      <a16:creationId xmlns:a16="http://schemas.microsoft.com/office/drawing/2014/main" id="{8ED1BE29-4119-40BC-AC86-8BE3905B8CE5}"/>
                    </a:ext>
                  </a:extLst>
                </p14:cNvPr>
                <p14:cNvContentPartPr/>
                <p14:nvPr/>
              </p14:nvContentPartPr>
              <p14:xfrm>
                <a:off x="9218205" y="1861020"/>
                <a:ext cx="720" cy="360"/>
              </p14:xfrm>
            </p:contentPart>
          </mc:Choice>
          <mc:Fallback>
            <p:pic>
              <p:nvPicPr>
                <p:cNvPr id="389" name="墨迹 388">
                  <a:extLst>
                    <a:ext uri="{FF2B5EF4-FFF2-40B4-BE49-F238E27FC236}">
                      <a16:creationId xmlns:a16="http://schemas.microsoft.com/office/drawing/2014/main" id="{8ED1BE29-4119-40BC-AC86-8BE3905B8CE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213885" y="1856700"/>
                  <a:ext cx="93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90" name="墨迹 389">
                  <a:extLst>
                    <a:ext uri="{FF2B5EF4-FFF2-40B4-BE49-F238E27FC236}">
                      <a16:creationId xmlns:a16="http://schemas.microsoft.com/office/drawing/2014/main" id="{7E223DF7-524D-40E4-B4E7-3668721018BC}"/>
                    </a:ext>
                  </a:extLst>
                </p14:cNvPr>
                <p14:cNvContentPartPr/>
                <p14:nvPr/>
              </p14:nvContentPartPr>
              <p14:xfrm>
                <a:off x="9237285" y="1868580"/>
                <a:ext cx="1800" cy="2160"/>
              </p14:xfrm>
            </p:contentPart>
          </mc:Choice>
          <mc:Fallback>
            <p:pic>
              <p:nvPicPr>
                <p:cNvPr id="390" name="墨迹 389">
                  <a:extLst>
                    <a:ext uri="{FF2B5EF4-FFF2-40B4-BE49-F238E27FC236}">
                      <a16:creationId xmlns:a16="http://schemas.microsoft.com/office/drawing/2014/main" id="{7E223DF7-524D-40E4-B4E7-3668721018B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9232965" y="1864260"/>
                  <a:ext cx="104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92" name="墨迹 391">
                  <a:extLst>
                    <a:ext uri="{FF2B5EF4-FFF2-40B4-BE49-F238E27FC236}">
                      <a16:creationId xmlns:a16="http://schemas.microsoft.com/office/drawing/2014/main" id="{B88C5F07-A403-4FCE-B8FB-4AB13C136CA3}"/>
                    </a:ext>
                  </a:extLst>
                </p14:cNvPr>
                <p14:cNvContentPartPr/>
                <p14:nvPr/>
              </p14:nvContentPartPr>
              <p14:xfrm>
                <a:off x="9266085" y="1881900"/>
                <a:ext cx="15120" cy="360"/>
              </p14:xfrm>
            </p:contentPart>
          </mc:Choice>
          <mc:Fallback>
            <p:pic>
              <p:nvPicPr>
                <p:cNvPr id="392" name="墨迹 391">
                  <a:extLst>
                    <a:ext uri="{FF2B5EF4-FFF2-40B4-BE49-F238E27FC236}">
                      <a16:creationId xmlns:a16="http://schemas.microsoft.com/office/drawing/2014/main" id="{B88C5F07-A403-4FCE-B8FB-4AB13C136CA3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261765" y="1877580"/>
                  <a:ext cx="23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93" name="墨迹 392">
                  <a:extLst>
                    <a:ext uri="{FF2B5EF4-FFF2-40B4-BE49-F238E27FC236}">
                      <a16:creationId xmlns:a16="http://schemas.microsoft.com/office/drawing/2014/main" id="{FA19D855-8FB6-46DC-99B6-B4572F255435}"/>
                    </a:ext>
                  </a:extLst>
                </p14:cNvPr>
                <p14:cNvContentPartPr/>
                <p14:nvPr/>
              </p14:nvContentPartPr>
              <p14:xfrm>
                <a:off x="9178605" y="1881900"/>
                <a:ext cx="66600" cy="4320"/>
              </p14:xfrm>
            </p:contentPart>
          </mc:Choice>
          <mc:Fallback>
            <p:pic>
              <p:nvPicPr>
                <p:cNvPr id="393" name="墨迹 392">
                  <a:extLst>
                    <a:ext uri="{FF2B5EF4-FFF2-40B4-BE49-F238E27FC236}">
                      <a16:creationId xmlns:a16="http://schemas.microsoft.com/office/drawing/2014/main" id="{FA19D855-8FB6-46DC-99B6-B4572F255435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9174285" y="1877580"/>
                  <a:ext cx="752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94" name="墨迹 393">
                  <a:extLst>
                    <a:ext uri="{FF2B5EF4-FFF2-40B4-BE49-F238E27FC236}">
                      <a16:creationId xmlns:a16="http://schemas.microsoft.com/office/drawing/2014/main" id="{204F31AA-3D52-42B6-8913-16217B215B65}"/>
                    </a:ext>
                  </a:extLst>
                </p14:cNvPr>
                <p14:cNvContentPartPr/>
                <p14:nvPr/>
              </p14:nvContentPartPr>
              <p14:xfrm>
                <a:off x="9174285" y="1861020"/>
                <a:ext cx="32760" cy="25200"/>
              </p14:xfrm>
            </p:contentPart>
          </mc:Choice>
          <mc:Fallback>
            <p:pic>
              <p:nvPicPr>
                <p:cNvPr id="394" name="墨迹 393">
                  <a:extLst>
                    <a:ext uri="{FF2B5EF4-FFF2-40B4-BE49-F238E27FC236}">
                      <a16:creationId xmlns:a16="http://schemas.microsoft.com/office/drawing/2014/main" id="{204F31AA-3D52-42B6-8913-16217B215B65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9169965" y="1856700"/>
                  <a:ext cx="41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95" name="墨迹 394">
                  <a:extLst>
                    <a:ext uri="{FF2B5EF4-FFF2-40B4-BE49-F238E27FC236}">
                      <a16:creationId xmlns:a16="http://schemas.microsoft.com/office/drawing/2014/main" id="{9BEC77A5-FF18-4B03-8DAC-9639A68EEB91}"/>
                    </a:ext>
                  </a:extLst>
                </p14:cNvPr>
                <p14:cNvContentPartPr/>
                <p14:nvPr/>
              </p14:nvContentPartPr>
              <p14:xfrm>
                <a:off x="9169245" y="1864620"/>
                <a:ext cx="32040" cy="4320"/>
              </p14:xfrm>
            </p:contentPart>
          </mc:Choice>
          <mc:Fallback>
            <p:pic>
              <p:nvPicPr>
                <p:cNvPr id="395" name="墨迹 394">
                  <a:extLst>
                    <a:ext uri="{FF2B5EF4-FFF2-40B4-BE49-F238E27FC236}">
                      <a16:creationId xmlns:a16="http://schemas.microsoft.com/office/drawing/2014/main" id="{9BEC77A5-FF18-4B03-8DAC-9639A68EEB91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9164925" y="1860300"/>
                  <a:ext cx="406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96" name="墨迹 395">
                  <a:extLst>
                    <a:ext uri="{FF2B5EF4-FFF2-40B4-BE49-F238E27FC236}">
                      <a16:creationId xmlns:a16="http://schemas.microsoft.com/office/drawing/2014/main" id="{64429CEA-FA54-470F-8B32-BA110EF45D1F}"/>
                    </a:ext>
                  </a:extLst>
                </p14:cNvPr>
                <p14:cNvContentPartPr/>
                <p14:nvPr/>
              </p14:nvContentPartPr>
              <p14:xfrm>
                <a:off x="9231525" y="1859220"/>
                <a:ext cx="360" cy="360"/>
              </p14:xfrm>
            </p:contentPart>
          </mc:Choice>
          <mc:Fallback>
            <p:pic>
              <p:nvPicPr>
                <p:cNvPr id="396" name="墨迹 395">
                  <a:extLst>
                    <a:ext uri="{FF2B5EF4-FFF2-40B4-BE49-F238E27FC236}">
                      <a16:creationId xmlns:a16="http://schemas.microsoft.com/office/drawing/2014/main" id="{64429CEA-FA54-470F-8B32-BA110EF45D1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227205" y="18545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99" name="图片 398">
            <a:extLst>
              <a:ext uri="{FF2B5EF4-FFF2-40B4-BE49-F238E27FC236}">
                <a16:creationId xmlns:a16="http://schemas.microsoft.com/office/drawing/2014/main" id="{2D855504-217D-497D-9484-28FB5A7CFF24}"/>
              </a:ext>
            </a:extLst>
          </p:cNvPr>
          <p:cNvPicPr>
            <a:picLocks noChangeAspect="1"/>
          </p:cNvPicPr>
          <p:nvPr/>
        </p:nvPicPr>
        <p:blipFill>
          <a:blip r:embed="rId558">
            <a:extLst>
              <a:ext uri="{BEBA8EAE-BF5A-486C-A8C5-ECC9F3942E4B}">
                <a14:imgProps xmlns:a14="http://schemas.microsoft.com/office/drawing/2010/main">
                  <a14:imgLayer r:embed="rId559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775" y="3338970"/>
            <a:ext cx="1866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7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9CE08CC-F8E7-4EEF-8EE2-BF153B2AB40D}"/>
              </a:ext>
            </a:extLst>
          </p:cNvPr>
          <p:cNvSpPr/>
          <p:nvPr/>
        </p:nvSpPr>
        <p:spPr>
          <a:xfrm>
            <a:off x="1385876" y="1912535"/>
            <a:ext cx="1202768" cy="11936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141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6EBBFDD-3E25-4D42-B7D8-2DCCFB3F47C6}"/>
              </a:ext>
            </a:extLst>
          </p:cNvPr>
          <p:cNvSpPr/>
          <p:nvPr/>
        </p:nvSpPr>
        <p:spPr>
          <a:xfrm>
            <a:off x="1574276" y="3197257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141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A58304-70E3-47FF-9198-4EA491DB4099}"/>
              </a:ext>
            </a:extLst>
          </p:cNvPr>
          <p:cNvSpPr txBox="1"/>
          <p:nvPr/>
        </p:nvSpPr>
        <p:spPr>
          <a:xfrm>
            <a:off x="1257765" y="2344293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factors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C428374-5D30-4617-BF54-A88DC7931532}"/>
              </a:ext>
            </a:extLst>
          </p:cNvPr>
          <p:cNvSpPr txBox="1"/>
          <p:nvPr/>
        </p:nvSpPr>
        <p:spPr>
          <a:xfrm>
            <a:off x="1509653" y="3505124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factors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9DE682-D1D5-4756-9CFD-F95672D98CF2}"/>
              </a:ext>
            </a:extLst>
          </p:cNvPr>
          <p:cNvSpPr txBox="1"/>
          <p:nvPr/>
        </p:nvSpPr>
        <p:spPr>
          <a:xfrm>
            <a:off x="309108" y="3984857"/>
            <a:ext cx="1042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ncertainty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152F05-9ED6-44FF-A009-E1272A4A1C43}"/>
              </a:ext>
            </a:extLst>
          </p:cNvPr>
          <p:cNvSpPr txBox="1"/>
          <p:nvPr/>
        </p:nvSpPr>
        <p:spPr>
          <a:xfrm>
            <a:off x="543611" y="3057611"/>
            <a:ext cx="8079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udden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54A408F1-E445-4CCC-B160-39BF4C173E91}"/>
              </a:ext>
            </a:extLst>
          </p:cNvPr>
          <p:cNvSpPr/>
          <p:nvPr/>
        </p:nvSpPr>
        <p:spPr>
          <a:xfrm>
            <a:off x="1227453" y="3233392"/>
            <a:ext cx="343984" cy="914400"/>
          </a:xfrm>
          <a:prstGeom prst="rightBrace">
            <a:avLst/>
          </a:prstGeom>
          <a:ln w="38100">
            <a:solidFill>
              <a:srgbClr val="14151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827BAC4-4851-405D-BA23-2CF041C7C144}"/>
              </a:ext>
            </a:extLst>
          </p:cNvPr>
          <p:cNvCxnSpPr>
            <a:cxnSpLocks/>
            <a:stCxn id="3" idx="3"/>
            <a:endCxn id="20" idx="0"/>
          </p:cNvCxnSpPr>
          <p:nvPr/>
        </p:nvCxnSpPr>
        <p:spPr>
          <a:xfrm flipH="1">
            <a:off x="947600" y="2498182"/>
            <a:ext cx="1735555" cy="5594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BDA95EC-872D-4D6B-B84E-B9D9850B7605}"/>
              </a:ext>
            </a:extLst>
          </p:cNvPr>
          <p:cNvCxnSpPr>
            <a:cxnSpLocks/>
            <a:endCxn id="20" idx="0"/>
          </p:cNvCxnSpPr>
          <p:nvPr/>
        </p:nvCxnSpPr>
        <p:spPr>
          <a:xfrm flipH="1" flipV="1">
            <a:off x="947600" y="3057611"/>
            <a:ext cx="1529993" cy="596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40F0EE8-4F44-4060-8A60-BFD3856F678F}"/>
              </a:ext>
            </a:extLst>
          </p:cNvPr>
          <p:cNvSpPr/>
          <p:nvPr/>
        </p:nvSpPr>
        <p:spPr>
          <a:xfrm>
            <a:off x="3709450" y="2707030"/>
            <a:ext cx="1044000" cy="72000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14151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BA87B64-D312-4AA6-BA54-8892E07F8F61}"/>
              </a:ext>
            </a:extLst>
          </p:cNvPr>
          <p:cNvSpPr txBox="1"/>
          <p:nvPr/>
        </p:nvSpPr>
        <p:spPr>
          <a:xfrm>
            <a:off x="3996265" y="292561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图形 38" descr="金条">
            <a:extLst>
              <a:ext uri="{FF2B5EF4-FFF2-40B4-BE49-F238E27FC236}">
                <a16:creationId xmlns:a16="http://schemas.microsoft.com/office/drawing/2014/main" id="{9BB3423C-C0B1-4769-B55D-0DE26D0E1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8265" y="2693531"/>
            <a:ext cx="396000" cy="396000"/>
          </a:xfrm>
          <a:prstGeom prst="rect">
            <a:avLst/>
          </a:prstGeom>
        </p:spPr>
      </p:pic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B7C1EA7-9BE2-4794-BC48-F03EA48B325D}"/>
              </a:ext>
            </a:extLst>
          </p:cNvPr>
          <p:cNvSpPr/>
          <p:nvPr/>
        </p:nvSpPr>
        <p:spPr>
          <a:xfrm>
            <a:off x="5492684" y="2708598"/>
            <a:ext cx="1044000" cy="72000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14151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4B32540-8794-4D25-9B31-C1B893E37899}"/>
              </a:ext>
            </a:extLst>
          </p:cNvPr>
          <p:cNvSpPr/>
          <p:nvPr/>
        </p:nvSpPr>
        <p:spPr>
          <a:xfrm>
            <a:off x="7552439" y="2047186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141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A36980A-27B8-4698-A9DC-98500358403B}"/>
              </a:ext>
            </a:extLst>
          </p:cNvPr>
          <p:cNvSpPr/>
          <p:nvPr/>
        </p:nvSpPr>
        <p:spPr>
          <a:xfrm>
            <a:off x="7552439" y="3198827"/>
            <a:ext cx="9144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141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05570B4-FA24-49FA-88B2-7FF99CB16B1D}"/>
              </a:ext>
            </a:extLst>
          </p:cNvPr>
          <p:cNvSpPr txBox="1"/>
          <p:nvPr/>
        </p:nvSpPr>
        <p:spPr>
          <a:xfrm>
            <a:off x="7552439" y="2365886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returns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83631B5-C357-4F44-903E-10AE58FE5C37}"/>
              </a:ext>
            </a:extLst>
          </p:cNvPr>
          <p:cNvSpPr txBox="1"/>
          <p:nvPr/>
        </p:nvSpPr>
        <p:spPr>
          <a:xfrm>
            <a:off x="7656136" y="351752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risk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E5B39F0-DE1F-4BBE-9333-A3C6BE5CF8D8}"/>
              </a:ext>
            </a:extLst>
          </p:cNvPr>
          <p:cNvSpPr txBox="1"/>
          <p:nvPr/>
        </p:nvSpPr>
        <p:spPr>
          <a:xfrm>
            <a:off x="5675801" y="291775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" name="图形 51" descr="比特币">
            <a:extLst>
              <a:ext uri="{FF2B5EF4-FFF2-40B4-BE49-F238E27FC236}">
                <a16:creationId xmlns:a16="http://schemas.microsoft.com/office/drawing/2014/main" id="{994E4291-2D3B-4121-849A-2D5CC2A7CF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0972" y="2704097"/>
            <a:ext cx="360000" cy="360000"/>
          </a:xfrm>
          <a:prstGeom prst="rect">
            <a:avLst/>
          </a:prstGeom>
        </p:spPr>
      </p:pic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53075C8-91CE-4011-AC14-EDFA9A5A52F3}"/>
              </a:ext>
            </a:extLst>
          </p:cNvPr>
          <p:cNvCxnSpPr>
            <a:stCxn id="40" idx="3"/>
            <a:endCxn id="43" idx="1"/>
          </p:cNvCxnSpPr>
          <p:nvPr/>
        </p:nvCxnSpPr>
        <p:spPr>
          <a:xfrm flipV="1">
            <a:off x="6536684" y="2504386"/>
            <a:ext cx="1015755" cy="564212"/>
          </a:xfrm>
          <a:prstGeom prst="straightConnector1">
            <a:avLst/>
          </a:prstGeom>
          <a:ln w="28575">
            <a:solidFill>
              <a:srgbClr val="141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63237B7-6E26-49B9-861E-3FA6882CF68D}"/>
              </a:ext>
            </a:extLst>
          </p:cNvPr>
          <p:cNvCxnSpPr>
            <a:stCxn id="40" idx="3"/>
            <a:endCxn id="42" idx="2"/>
          </p:cNvCxnSpPr>
          <p:nvPr/>
        </p:nvCxnSpPr>
        <p:spPr>
          <a:xfrm>
            <a:off x="6536684" y="3068598"/>
            <a:ext cx="1015755" cy="587429"/>
          </a:xfrm>
          <a:prstGeom prst="straightConnector1">
            <a:avLst/>
          </a:prstGeom>
          <a:ln w="28575">
            <a:solidFill>
              <a:srgbClr val="141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形 58" descr="灯泡">
            <a:extLst>
              <a:ext uri="{FF2B5EF4-FFF2-40B4-BE49-F238E27FC236}">
                <a16:creationId xmlns:a16="http://schemas.microsoft.com/office/drawing/2014/main" id="{C2BF340B-E551-463B-B2AE-4C1DB1C025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71032">
            <a:off x="3363591" y="1750457"/>
            <a:ext cx="432000" cy="432000"/>
          </a:xfrm>
          <a:prstGeom prst="rect">
            <a:avLst/>
          </a:prstGeom>
        </p:spPr>
      </p:pic>
      <p:pic>
        <p:nvPicPr>
          <p:cNvPr id="61" name="图形 60" descr="竖起的大拇指手势 ">
            <a:extLst>
              <a:ext uri="{FF2B5EF4-FFF2-40B4-BE49-F238E27FC236}">
                <a16:creationId xmlns:a16="http://schemas.microsoft.com/office/drawing/2014/main" id="{98C7837B-C7CC-4D66-B983-8D860E679F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411666">
            <a:off x="5486062" y="2255795"/>
            <a:ext cx="428883" cy="428883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81AA1666-3B36-4860-85C6-0C0370FA49D6}"/>
              </a:ext>
            </a:extLst>
          </p:cNvPr>
          <p:cNvSpPr txBox="1"/>
          <p:nvPr/>
        </p:nvSpPr>
        <p:spPr>
          <a:xfrm>
            <a:off x="5479593" y="2110318"/>
            <a:ext cx="1816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investment plan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504BE7E-D0D5-4619-8017-B6ABAEAA874C}"/>
              </a:ext>
            </a:extLst>
          </p:cNvPr>
          <p:cNvSpPr txBox="1"/>
          <p:nvPr/>
        </p:nvSpPr>
        <p:spPr>
          <a:xfrm>
            <a:off x="2988784" y="2110317"/>
            <a:ext cx="26270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 position long-term allocation</a:t>
            </a:r>
          </a:p>
        </p:txBody>
      </p:sp>
      <p:pic>
        <p:nvPicPr>
          <p:cNvPr id="67" name="图形 66" descr="箭头轻微弯曲">
            <a:extLst>
              <a:ext uri="{FF2B5EF4-FFF2-40B4-BE49-F238E27FC236}">
                <a16:creationId xmlns:a16="http://schemas.microsoft.com/office/drawing/2014/main" id="{904258F1-0E79-4171-92E2-060D2DB8D4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7981957">
            <a:off x="5935447" y="2349815"/>
            <a:ext cx="396000" cy="396000"/>
          </a:xfrm>
          <a:prstGeom prst="rect">
            <a:avLst/>
          </a:prstGeom>
        </p:spPr>
      </p:pic>
      <p:pic>
        <p:nvPicPr>
          <p:cNvPr id="68" name="图形 67" descr="箭头轻微弯曲">
            <a:extLst>
              <a:ext uri="{FF2B5EF4-FFF2-40B4-BE49-F238E27FC236}">
                <a16:creationId xmlns:a16="http://schemas.microsoft.com/office/drawing/2014/main" id="{7EB5DFE7-577C-45AF-9311-13DC2E73E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3618043" flipH="1">
            <a:off x="3875004" y="2333278"/>
            <a:ext cx="396000" cy="396000"/>
          </a:xfrm>
          <a:prstGeom prst="rect">
            <a:avLst/>
          </a:prstGeom>
        </p:spPr>
      </p:pic>
      <p:sp>
        <p:nvSpPr>
          <p:cNvPr id="69" name="椭圆 68">
            <a:extLst>
              <a:ext uri="{FF2B5EF4-FFF2-40B4-BE49-F238E27FC236}">
                <a16:creationId xmlns:a16="http://schemas.microsoft.com/office/drawing/2014/main" id="{82B866F2-ED67-46D5-B570-C35612976FDB}"/>
              </a:ext>
            </a:extLst>
          </p:cNvPr>
          <p:cNvSpPr/>
          <p:nvPr/>
        </p:nvSpPr>
        <p:spPr>
          <a:xfrm>
            <a:off x="4728503" y="862389"/>
            <a:ext cx="972000" cy="756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4" name="图形 73" descr="线箭头左旋">
            <a:extLst>
              <a:ext uri="{FF2B5EF4-FFF2-40B4-BE49-F238E27FC236}">
                <a16:creationId xmlns:a16="http://schemas.microsoft.com/office/drawing/2014/main" id="{5811EB31-CB79-45D9-82AC-529EEA85B8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4028994">
            <a:off x="5435438" y="6434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3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B350D66A-A6BC-4B6E-B576-6893CD7ACDA3}"/>
              </a:ext>
            </a:extLst>
          </p:cNvPr>
          <p:cNvSpPr/>
          <p:nvPr/>
        </p:nvSpPr>
        <p:spPr>
          <a:xfrm>
            <a:off x="1970208" y="1715675"/>
            <a:ext cx="1296000" cy="1296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141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1CA4A1-28B9-4FFF-A831-9F41C03EEB7E}"/>
              </a:ext>
            </a:extLst>
          </p:cNvPr>
          <p:cNvSpPr/>
          <p:nvPr/>
        </p:nvSpPr>
        <p:spPr>
          <a:xfrm>
            <a:off x="1971777" y="3234961"/>
            <a:ext cx="1296000" cy="129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141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71D24A-BAF1-483F-95FE-8E6A2156BBC8}"/>
              </a:ext>
            </a:extLst>
          </p:cNvPr>
          <p:cNvSpPr txBox="1"/>
          <p:nvPr/>
        </p:nvSpPr>
        <p:spPr>
          <a:xfrm>
            <a:off x="2177706" y="2069055"/>
            <a:ext cx="1425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factors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F64D61-F165-4F6E-B2F3-F671D7EF26E9}"/>
              </a:ext>
            </a:extLst>
          </p:cNvPr>
          <p:cNvSpPr txBox="1"/>
          <p:nvPr/>
        </p:nvSpPr>
        <p:spPr>
          <a:xfrm>
            <a:off x="2177706" y="3586738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AA4D71E-68B4-4A93-9AD4-161B8EE2D268}"/>
              </a:ext>
            </a:extLst>
          </p:cNvPr>
          <p:cNvSpPr/>
          <p:nvPr/>
        </p:nvSpPr>
        <p:spPr>
          <a:xfrm>
            <a:off x="7477025" y="1717245"/>
            <a:ext cx="1296000" cy="1296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141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F718876-ADF3-4053-9601-C728BB35C092}"/>
              </a:ext>
            </a:extLst>
          </p:cNvPr>
          <p:cNvSpPr/>
          <p:nvPr/>
        </p:nvSpPr>
        <p:spPr>
          <a:xfrm>
            <a:off x="7478594" y="3236531"/>
            <a:ext cx="1296000" cy="129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141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F9A098-0871-4B06-9F51-411768C206B3}"/>
              </a:ext>
            </a:extLst>
          </p:cNvPr>
          <p:cNvSpPr txBox="1"/>
          <p:nvPr/>
        </p:nvSpPr>
        <p:spPr>
          <a:xfrm>
            <a:off x="7570793" y="2160420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returns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385CE3-93C6-4A60-B48E-BAB9530E806F}"/>
              </a:ext>
            </a:extLst>
          </p:cNvPr>
          <p:cNvSpPr txBox="1"/>
          <p:nvPr/>
        </p:nvSpPr>
        <p:spPr>
          <a:xfrm>
            <a:off x="7734154" y="3715814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risk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C5A5C7E-0D49-4977-8096-D997D776344A}"/>
              </a:ext>
            </a:extLst>
          </p:cNvPr>
          <p:cNvSpPr/>
          <p:nvPr/>
        </p:nvSpPr>
        <p:spPr>
          <a:xfrm>
            <a:off x="3973406" y="2707030"/>
            <a:ext cx="1044000" cy="72000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14151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CD27B4-B814-4620-82F1-FE32C7B1D4FC}"/>
              </a:ext>
            </a:extLst>
          </p:cNvPr>
          <p:cNvSpPr txBox="1"/>
          <p:nvPr/>
        </p:nvSpPr>
        <p:spPr>
          <a:xfrm>
            <a:off x="4315243" y="2740209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HGHT1_CNKI" panose="02000500000000000000" pitchFamily="2" charset="-122"/>
                <a:ea typeface="HGHT1_CNKI" panose="02000500000000000000" pitchFamily="2" charset="-122"/>
                <a:cs typeface="Times New Roman" panose="02020603050405020304" pitchFamily="18" charset="0"/>
              </a:rPr>
              <a:t>gold</a:t>
            </a:r>
            <a:endParaRPr lang="zh-CN" altLang="en-US" sz="3200" b="1" dirty="0">
              <a:latin typeface="HGHT1_CNKI" panose="02000500000000000000" pitchFamily="2" charset="-122"/>
              <a:ea typeface="HGHT1_CNKI" panose="020005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图形 18" descr="金条">
            <a:extLst>
              <a:ext uri="{FF2B5EF4-FFF2-40B4-BE49-F238E27FC236}">
                <a16:creationId xmlns:a16="http://schemas.microsoft.com/office/drawing/2014/main" id="{3252321F-0A39-4D6A-B4E7-05AF2B5B2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2221" y="2693531"/>
            <a:ext cx="396000" cy="396000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3AB32C7-DF5F-42E5-BD39-CBA8EC7E8D1B}"/>
              </a:ext>
            </a:extLst>
          </p:cNvPr>
          <p:cNvSpPr/>
          <p:nvPr/>
        </p:nvSpPr>
        <p:spPr>
          <a:xfrm>
            <a:off x="5756640" y="2708598"/>
            <a:ext cx="1044000" cy="72000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14151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E826F2-CD94-43DE-B5C4-7D051CC3263B}"/>
              </a:ext>
            </a:extLst>
          </p:cNvPr>
          <p:cNvSpPr txBox="1"/>
          <p:nvPr/>
        </p:nvSpPr>
        <p:spPr>
          <a:xfrm>
            <a:off x="5745199" y="2775768"/>
            <a:ext cx="875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HGHT1_CNKI" panose="02000500000000000000" pitchFamily="2" charset="-122"/>
                <a:ea typeface="HGHT1_CNKI" panose="02000500000000000000" pitchFamily="2" charset="-122"/>
                <a:cs typeface="Times New Roman" panose="02020603050405020304" pitchFamily="18" charset="0"/>
              </a:rPr>
              <a:t>bitcoin</a:t>
            </a:r>
            <a:endParaRPr lang="zh-CN" altLang="en-US" sz="3200" b="1" dirty="0">
              <a:latin typeface="HGHT1_CNKI" panose="02000500000000000000" pitchFamily="2" charset="-122"/>
              <a:ea typeface="HGHT1_CNKI" panose="020005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2" name="图形 21" descr="比特币">
            <a:extLst>
              <a:ext uri="{FF2B5EF4-FFF2-40B4-BE49-F238E27FC236}">
                <a16:creationId xmlns:a16="http://schemas.microsoft.com/office/drawing/2014/main" id="{A00377E7-7708-4551-80E8-FBB6BBA83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4928" y="2704097"/>
            <a:ext cx="360000" cy="360000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7D33C2C-A0C3-446F-8CB1-691B6C4814E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66208" y="2347030"/>
            <a:ext cx="707198" cy="720000"/>
          </a:xfrm>
          <a:prstGeom prst="straightConnector1">
            <a:avLst/>
          </a:prstGeom>
          <a:ln w="28575">
            <a:solidFill>
              <a:srgbClr val="14151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C41DA73-511B-4314-BF72-ED7350587CB6}"/>
              </a:ext>
            </a:extLst>
          </p:cNvPr>
          <p:cNvCxnSpPr>
            <a:endCxn id="17" idx="1"/>
          </p:cNvCxnSpPr>
          <p:nvPr/>
        </p:nvCxnSpPr>
        <p:spPr>
          <a:xfrm flipV="1">
            <a:off x="3266208" y="3067030"/>
            <a:ext cx="707198" cy="830954"/>
          </a:xfrm>
          <a:prstGeom prst="straightConnector1">
            <a:avLst/>
          </a:prstGeom>
          <a:ln w="28575">
            <a:solidFill>
              <a:srgbClr val="141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A3C2A8C-7747-4BDA-BF02-3A00785C32F3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817329" y="2365245"/>
            <a:ext cx="659696" cy="732796"/>
          </a:xfrm>
          <a:prstGeom prst="straightConnector1">
            <a:avLst/>
          </a:prstGeom>
          <a:ln w="28575">
            <a:solidFill>
              <a:srgbClr val="14151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58B34B1-BEED-44C8-9AF2-0D54FD9C6976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803329" y="3089531"/>
            <a:ext cx="675265" cy="795000"/>
          </a:xfrm>
          <a:prstGeom prst="straightConnector1">
            <a:avLst/>
          </a:prstGeom>
          <a:ln w="28575">
            <a:solidFill>
              <a:srgbClr val="141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形 37" descr="灯泡">
            <a:extLst>
              <a:ext uri="{FF2B5EF4-FFF2-40B4-BE49-F238E27FC236}">
                <a16:creationId xmlns:a16="http://schemas.microsoft.com/office/drawing/2014/main" id="{92866968-EB6A-4AD1-81F9-83BDD14C85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71032">
            <a:off x="4509003" y="2131030"/>
            <a:ext cx="432000" cy="432000"/>
          </a:xfrm>
          <a:prstGeom prst="rect">
            <a:avLst/>
          </a:prstGeom>
        </p:spPr>
      </p:pic>
      <p:pic>
        <p:nvPicPr>
          <p:cNvPr id="39" name="图形 38" descr="竖起的大拇指手势 ">
            <a:extLst>
              <a:ext uri="{FF2B5EF4-FFF2-40B4-BE49-F238E27FC236}">
                <a16:creationId xmlns:a16="http://schemas.microsoft.com/office/drawing/2014/main" id="{ED3FD42C-95BB-4CEA-B4F7-9D09DA80E0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411666">
            <a:off x="5806567" y="2179177"/>
            <a:ext cx="428883" cy="428883"/>
          </a:xfrm>
          <a:prstGeom prst="rect">
            <a:avLst/>
          </a:prstGeom>
        </p:spPr>
      </p:pic>
      <p:pic>
        <p:nvPicPr>
          <p:cNvPr id="41" name="图形 40" descr="箭头轻微弯曲">
            <a:extLst>
              <a:ext uri="{FF2B5EF4-FFF2-40B4-BE49-F238E27FC236}">
                <a16:creationId xmlns:a16="http://schemas.microsoft.com/office/drawing/2014/main" id="{33D64834-D532-4D02-A373-F58CDD9259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7981957">
            <a:off x="6238258" y="2344658"/>
            <a:ext cx="396000" cy="396000"/>
          </a:xfrm>
          <a:prstGeom prst="rect">
            <a:avLst/>
          </a:prstGeom>
        </p:spPr>
      </p:pic>
      <p:pic>
        <p:nvPicPr>
          <p:cNvPr id="42" name="图形 41" descr="箭头轻微弯曲">
            <a:extLst>
              <a:ext uri="{FF2B5EF4-FFF2-40B4-BE49-F238E27FC236}">
                <a16:creationId xmlns:a16="http://schemas.microsoft.com/office/drawing/2014/main" id="{750DF008-07EE-4B89-B854-206C0372DB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3618043" flipH="1">
            <a:off x="4178269" y="2329030"/>
            <a:ext cx="396000" cy="396000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39098446-5D5A-4B03-BB6E-0A17138EFA99}"/>
              </a:ext>
            </a:extLst>
          </p:cNvPr>
          <p:cNvSpPr txBox="1"/>
          <p:nvPr/>
        </p:nvSpPr>
        <p:spPr>
          <a:xfrm>
            <a:off x="3270686" y="1790774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 position long-term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850BFF8-4F6E-4F12-AA1A-F714335191DC}"/>
              </a:ext>
            </a:extLst>
          </p:cNvPr>
          <p:cNvSpPr txBox="1"/>
          <p:nvPr/>
        </p:nvSpPr>
        <p:spPr>
          <a:xfrm>
            <a:off x="5343826" y="1943158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investment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plan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1E8DF43-402F-4D64-AEE9-AD84A7DDDA90}"/>
              </a:ext>
            </a:extLst>
          </p:cNvPr>
          <p:cNvSpPr/>
          <p:nvPr/>
        </p:nvSpPr>
        <p:spPr>
          <a:xfrm>
            <a:off x="4728503" y="862389"/>
            <a:ext cx="972000" cy="75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形 45" descr="线箭头左旋">
            <a:extLst>
              <a:ext uri="{FF2B5EF4-FFF2-40B4-BE49-F238E27FC236}">
                <a16:creationId xmlns:a16="http://schemas.microsoft.com/office/drawing/2014/main" id="{79BAB3A5-F485-44EF-94EC-E83270E2DB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4028994">
            <a:off x="5353934" y="683289"/>
            <a:ext cx="900000" cy="900000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6C58CBAE-5EBF-4E36-98F6-5763114A5DB0}"/>
              </a:ext>
            </a:extLst>
          </p:cNvPr>
          <p:cNvSpPr txBox="1"/>
          <p:nvPr/>
        </p:nvSpPr>
        <p:spPr>
          <a:xfrm>
            <a:off x="584462" y="4173391"/>
            <a:ext cx="1144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ncertainty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CA3F976-059E-49AC-8B12-D9E1ABBE2FA6}"/>
              </a:ext>
            </a:extLst>
          </p:cNvPr>
          <p:cNvSpPr txBox="1"/>
          <p:nvPr/>
        </p:nvSpPr>
        <p:spPr>
          <a:xfrm>
            <a:off x="920687" y="3246145"/>
            <a:ext cx="8079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udden</a:t>
            </a:r>
          </a:p>
        </p:txBody>
      </p:sp>
      <p:sp>
        <p:nvSpPr>
          <p:cNvPr id="54" name="右大括号 53">
            <a:extLst>
              <a:ext uri="{FF2B5EF4-FFF2-40B4-BE49-F238E27FC236}">
                <a16:creationId xmlns:a16="http://schemas.microsoft.com/office/drawing/2014/main" id="{E6D2D5CE-F0A6-4D72-98AE-CD5F5DCED27A}"/>
              </a:ext>
            </a:extLst>
          </p:cNvPr>
          <p:cNvSpPr/>
          <p:nvPr/>
        </p:nvSpPr>
        <p:spPr>
          <a:xfrm>
            <a:off x="1604529" y="3421926"/>
            <a:ext cx="343984" cy="914400"/>
          </a:xfrm>
          <a:prstGeom prst="rightBrace">
            <a:avLst/>
          </a:prstGeom>
          <a:ln w="38100">
            <a:solidFill>
              <a:srgbClr val="14151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755CC77-24D5-4131-AF56-59658B948D71}"/>
              </a:ext>
            </a:extLst>
          </p:cNvPr>
          <p:cNvSpPr txBox="1"/>
          <p:nvPr/>
        </p:nvSpPr>
        <p:spPr>
          <a:xfrm>
            <a:off x="4746396" y="101222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[C,G,B]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图形 57" descr="箭头逆时针弯曲">
            <a:extLst>
              <a:ext uri="{FF2B5EF4-FFF2-40B4-BE49-F238E27FC236}">
                <a16:creationId xmlns:a16="http://schemas.microsoft.com/office/drawing/2014/main" id="{9E0D38ED-313A-4C42-8F90-3EBF20E42D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41244" y="1355373"/>
            <a:ext cx="648000" cy="648000"/>
          </a:xfrm>
          <a:prstGeom prst="rect">
            <a:avLst/>
          </a:prstGeom>
        </p:spPr>
      </p:pic>
      <p:pic>
        <p:nvPicPr>
          <p:cNvPr id="59" name="图形 58" descr="箭头逆时针弯曲">
            <a:extLst>
              <a:ext uri="{FF2B5EF4-FFF2-40B4-BE49-F238E27FC236}">
                <a16:creationId xmlns:a16="http://schemas.microsoft.com/office/drawing/2014/main" id="{CD8454EB-BD6C-41A7-9E26-F7969CED68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3936221" y="1251408"/>
            <a:ext cx="648000" cy="648000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6FFCF2E1-8F6C-4424-8BFE-37CBE19707CA}"/>
              </a:ext>
            </a:extLst>
          </p:cNvPr>
          <p:cNvSpPr txBox="1"/>
          <p:nvPr/>
        </p:nvSpPr>
        <p:spPr>
          <a:xfrm>
            <a:off x="6573785" y="140822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870A985-69D0-4319-9FD9-9AE73BAF5AB1}"/>
              </a:ext>
            </a:extLst>
          </p:cNvPr>
          <p:cNvSpPr txBox="1"/>
          <p:nvPr/>
        </p:nvSpPr>
        <p:spPr>
          <a:xfrm>
            <a:off x="3475451" y="129173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14678C0-1AEC-4A5A-9BD3-CB00851A12AE}"/>
              </a:ext>
            </a:extLst>
          </p:cNvPr>
          <p:cNvSpPr txBox="1"/>
          <p:nvPr/>
        </p:nvSpPr>
        <p:spPr>
          <a:xfrm>
            <a:off x="6025315" y="8205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1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5235</TotalTime>
  <Words>102</Words>
  <Application>Microsoft Office PowerPoint</Application>
  <PresentationFormat>宽屏</PresentationFormat>
  <Paragraphs>56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HGHT1_CNKI</vt:lpstr>
      <vt:lpstr>等线</vt:lpstr>
      <vt:lpstr>等线 Light</vt:lpstr>
      <vt:lpstr>Arial</vt:lpstr>
      <vt:lpstr>Matura MT Script Capitals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 怀宇</dc:creator>
  <cp:lastModifiedBy>贾 怀宇</cp:lastModifiedBy>
  <cp:revision>10</cp:revision>
  <dcterms:created xsi:type="dcterms:W3CDTF">2022-02-18T07:12:02Z</dcterms:created>
  <dcterms:modified xsi:type="dcterms:W3CDTF">2022-02-21T22:27:26Z</dcterms:modified>
</cp:coreProperties>
</file>