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6" r:id="rId5"/>
    <p:sldId id="277" r:id="rId6"/>
    <p:sldId id="278" r:id="rId7"/>
    <p:sldId id="281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0</c:v>
                </c:pt>
                <c:pt idx="1">
                  <c:v>473</c:v>
                </c:pt>
                <c:pt idx="2">
                  <c:v>273</c:v>
                </c:pt>
                <c:pt idx="3">
                  <c:v>187</c:v>
                </c:pt>
                <c:pt idx="4">
                  <c:v>0</c:v>
                </c:pt>
                <c:pt idx="5">
                  <c:v>0</c:v>
                </c:pt>
                <c:pt idx="6">
                  <c:v>78</c:v>
                </c:pt>
                <c:pt idx="7">
                  <c:v>0</c:v>
                </c:pt>
                <c:pt idx="8">
                  <c:v>0</c:v>
                </c:pt>
                <c:pt idx="9">
                  <c:v>193</c:v>
                </c:pt>
                <c:pt idx="10">
                  <c:v>93</c:v>
                </c:pt>
                <c:pt idx="11">
                  <c:v>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21</c:v>
                </c:pt>
                <c:pt idx="16">
                  <c:v>317</c:v>
                </c:pt>
                <c:pt idx="17">
                  <c:v>317</c:v>
                </c:pt>
                <c:pt idx="18">
                  <c:v>117</c:v>
                </c:pt>
                <c:pt idx="19">
                  <c:v>83</c:v>
                </c:pt>
                <c:pt idx="20">
                  <c:v>873</c:v>
                </c:pt>
                <c:pt idx="21">
                  <c:v>969</c:v>
                </c:pt>
                <c:pt idx="22">
                  <c:v>969</c:v>
                </c:pt>
                <c:pt idx="23">
                  <c:v>959</c:v>
                </c:pt>
                <c:pt idx="24">
                  <c:v>949</c:v>
                </c:pt>
                <c:pt idx="25">
                  <c:v>949</c:v>
                </c:pt>
                <c:pt idx="26">
                  <c:v>899</c:v>
                </c:pt>
                <c:pt idx="27">
                  <c:v>894</c:v>
                </c:pt>
                <c:pt idx="28">
                  <c:v>912</c:v>
                </c:pt>
                <c:pt idx="29">
                  <c:v>897</c:v>
                </c:pt>
                <c:pt idx="30">
                  <c:v>642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215</c:v>
                </c:pt>
                <c:pt idx="35">
                  <c:v>213</c:v>
                </c:pt>
                <c:pt idx="36">
                  <c:v>345</c:v>
                </c:pt>
                <c:pt idx="37">
                  <c:v>255</c:v>
                </c:pt>
                <c:pt idx="38">
                  <c:v>221</c:v>
                </c:pt>
                <c:pt idx="39">
                  <c:v>241</c:v>
                </c:pt>
                <c:pt idx="40">
                  <c:v>267</c:v>
                </c:pt>
                <c:pt idx="41">
                  <c:v>297</c:v>
                </c:pt>
                <c:pt idx="42">
                  <c:v>197</c:v>
                </c:pt>
                <c:pt idx="43">
                  <c:v>184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57-4828-8F4F-2E02BBBB69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cat>
          <c:val>
            <c:numRef>
              <c:f>Sheet1!$C$2:$C$59</c:f>
              <c:numCache>
                <c:formatCode>General</c:formatCode>
                <c:ptCount val="58"/>
                <c:pt idx="0">
                  <c:v>680</c:v>
                </c:pt>
                <c:pt idx="1">
                  <c:v>0</c:v>
                </c:pt>
                <c:pt idx="2">
                  <c:v>0</c:v>
                </c:pt>
                <c:pt idx="3">
                  <c:v>85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42</c:v>
                </c:pt>
                <c:pt idx="9">
                  <c:v>345</c:v>
                </c:pt>
                <c:pt idx="10">
                  <c:v>397</c:v>
                </c:pt>
                <c:pt idx="11">
                  <c:v>402</c:v>
                </c:pt>
                <c:pt idx="12">
                  <c:v>214</c:v>
                </c:pt>
                <c:pt idx="13">
                  <c:v>214</c:v>
                </c:pt>
                <c:pt idx="14">
                  <c:v>118</c:v>
                </c:pt>
                <c:pt idx="15">
                  <c:v>118</c:v>
                </c:pt>
                <c:pt idx="16">
                  <c:v>118</c:v>
                </c:pt>
                <c:pt idx="17">
                  <c:v>118</c:v>
                </c:pt>
                <c:pt idx="18">
                  <c:v>214</c:v>
                </c:pt>
                <c:pt idx="19">
                  <c:v>256</c:v>
                </c:pt>
                <c:pt idx="20">
                  <c:v>115</c:v>
                </c:pt>
                <c:pt idx="21">
                  <c:v>58</c:v>
                </c:pt>
                <c:pt idx="22">
                  <c:v>58</c:v>
                </c:pt>
                <c:pt idx="23">
                  <c:v>67</c:v>
                </c:pt>
                <c:pt idx="24">
                  <c:v>83</c:v>
                </c:pt>
                <c:pt idx="25">
                  <c:v>113</c:v>
                </c:pt>
                <c:pt idx="26">
                  <c:v>113</c:v>
                </c:pt>
                <c:pt idx="27">
                  <c:v>173</c:v>
                </c:pt>
                <c:pt idx="28">
                  <c:v>161</c:v>
                </c:pt>
                <c:pt idx="29">
                  <c:v>154</c:v>
                </c:pt>
                <c:pt idx="30">
                  <c:v>216</c:v>
                </c:pt>
                <c:pt idx="31">
                  <c:v>159</c:v>
                </c:pt>
                <c:pt idx="32">
                  <c:v>348</c:v>
                </c:pt>
                <c:pt idx="33">
                  <c:v>320</c:v>
                </c:pt>
                <c:pt idx="34">
                  <c:v>321</c:v>
                </c:pt>
                <c:pt idx="35">
                  <c:v>452</c:v>
                </c:pt>
                <c:pt idx="36">
                  <c:v>454</c:v>
                </c:pt>
                <c:pt idx="37">
                  <c:v>566</c:v>
                </c:pt>
                <c:pt idx="38">
                  <c:v>399</c:v>
                </c:pt>
                <c:pt idx="39">
                  <c:v>452</c:v>
                </c:pt>
                <c:pt idx="40">
                  <c:v>464</c:v>
                </c:pt>
                <c:pt idx="41">
                  <c:v>477</c:v>
                </c:pt>
                <c:pt idx="42">
                  <c:v>452</c:v>
                </c:pt>
                <c:pt idx="43">
                  <c:v>354</c:v>
                </c:pt>
                <c:pt idx="44">
                  <c:v>345</c:v>
                </c:pt>
                <c:pt idx="45">
                  <c:v>453</c:v>
                </c:pt>
                <c:pt idx="46">
                  <c:v>363</c:v>
                </c:pt>
                <c:pt idx="47">
                  <c:v>293</c:v>
                </c:pt>
                <c:pt idx="48">
                  <c:v>145</c:v>
                </c:pt>
                <c:pt idx="49">
                  <c:v>121</c:v>
                </c:pt>
                <c:pt idx="50">
                  <c:v>97</c:v>
                </c:pt>
                <c:pt idx="51">
                  <c:v>65</c:v>
                </c:pt>
                <c:pt idx="52">
                  <c:v>54</c:v>
                </c:pt>
                <c:pt idx="53">
                  <c:v>44</c:v>
                </c:pt>
                <c:pt idx="54">
                  <c:v>37</c:v>
                </c:pt>
                <c:pt idx="55">
                  <c:v>121</c:v>
                </c:pt>
                <c:pt idx="56">
                  <c:v>134</c:v>
                </c:pt>
                <c:pt idx="57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57-4828-8F4F-2E02BBBB69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cat>
          <c:val>
            <c:numRef>
              <c:f>Sheet1!$D$2:$D$59</c:f>
              <c:numCache>
                <c:formatCode>General</c:formatCode>
                <c:ptCount val="58"/>
                <c:pt idx="0">
                  <c:v>320</c:v>
                </c:pt>
                <c:pt idx="1">
                  <c:v>516</c:v>
                </c:pt>
                <c:pt idx="2">
                  <c:v>712</c:v>
                </c:pt>
                <c:pt idx="3">
                  <c:v>712</c:v>
                </c:pt>
                <c:pt idx="4">
                  <c:v>934</c:v>
                </c:pt>
                <c:pt idx="5">
                  <c:v>934</c:v>
                </c:pt>
                <c:pt idx="6">
                  <c:v>854</c:v>
                </c:pt>
                <c:pt idx="7">
                  <c:v>930</c:v>
                </c:pt>
                <c:pt idx="8">
                  <c:v>931</c:v>
                </c:pt>
                <c:pt idx="9">
                  <c:v>430</c:v>
                </c:pt>
                <c:pt idx="10">
                  <c:v>486</c:v>
                </c:pt>
                <c:pt idx="11">
                  <c:v>519</c:v>
                </c:pt>
                <c:pt idx="12">
                  <c:v>834</c:v>
                </c:pt>
                <c:pt idx="13">
                  <c:v>834</c:v>
                </c:pt>
                <c:pt idx="14">
                  <c:v>923</c:v>
                </c:pt>
                <c:pt idx="15">
                  <c:v>900</c:v>
                </c:pt>
                <c:pt idx="16">
                  <c:v>599</c:v>
                </c:pt>
                <c:pt idx="17">
                  <c:v>599</c:v>
                </c:pt>
                <c:pt idx="18">
                  <c:v>696</c:v>
                </c:pt>
                <c:pt idx="19">
                  <c:v>702</c:v>
                </c:pt>
                <c:pt idx="20">
                  <c:v>156</c:v>
                </c:pt>
                <c:pt idx="21">
                  <c:v>97</c:v>
                </c:pt>
                <c:pt idx="22">
                  <c:v>97</c:v>
                </c:pt>
                <c:pt idx="23">
                  <c:v>97</c:v>
                </c:pt>
                <c:pt idx="24">
                  <c:v>97</c:v>
                </c:pt>
                <c:pt idx="25">
                  <c:v>101</c:v>
                </c:pt>
                <c:pt idx="26">
                  <c:v>67</c:v>
                </c:pt>
                <c:pt idx="27">
                  <c:v>67</c:v>
                </c:pt>
                <c:pt idx="28">
                  <c:v>64</c:v>
                </c:pt>
                <c:pt idx="29">
                  <c:v>51</c:v>
                </c:pt>
                <c:pt idx="30">
                  <c:v>106</c:v>
                </c:pt>
                <c:pt idx="31">
                  <c:v>345</c:v>
                </c:pt>
                <c:pt idx="32">
                  <c:v>655</c:v>
                </c:pt>
                <c:pt idx="33">
                  <c:v>872</c:v>
                </c:pt>
                <c:pt idx="34">
                  <c:v>912</c:v>
                </c:pt>
                <c:pt idx="35">
                  <c:v>34</c:v>
                </c:pt>
                <c:pt idx="36">
                  <c:v>533</c:v>
                </c:pt>
                <c:pt idx="37">
                  <c:v>311</c:v>
                </c:pt>
                <c:pt idx="38">
                  <c:v>564</c:v>
                </c:pt>
                <c:pt idx="39">
                  <c:v>675</c:v>
                </c:pt>
                <c:pt idx="40">
                  <c:v>602</c:v>
                </c:pt>
                <c:pt idx="41">
                  <c:v>584</c:v>
                </c:pt>
                <c:pt idx="42">
                  <c:v>534</c:v>
                </c:pt>
                <c:pt idx="43">
                  <c:v>726</c:v>
                </c:pt>
                <c:pt idx="44">
                  <c:v>739</c:v>
                </c:pt>
                <c:pt idx="45">
                  <c:v>817</c:v>
                </c:pt>
                <c:pt idx="46">
                  <c:v>806</c:v>
                </c:pt>
                <c:pt idx="47">
                  <c:v>827</c:v>
                </c:pt>
                <c:pt idx="48">
                  <c:v>907</c:v>
                </c:pt>
                <c:pt idx="49">
                  <c:v>919</c:v>
                </c:pt>
                <c:pt idx="50">
                  <c:v>934</c:v>
                </c:pt>
                <c:pt idx="51">
                  <c:v>942</c:v>
                </c:pt>
                <c:pt idx="52">
                  <c:v>951</c:v>
                </c:pt>
                <c:pt idx="53">
                  <c:v>962</c:v>
                </c:pt>
                <c:pt idx="54">
                  <c:v>965</c:v>
                </c:pt>
                <c:pt idx="55">
                  <c:v>831</c:v>
                </c:pt>
                <c:pt idx="56">
                  <c:v>825</c:v>
                </c:pt>
                <c:pt idx="57">
                  <c:v>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57-4828-8F4F-2E02BBBB6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4955840"/>
        <c:axId val="874953760"/>
      </c:lineChart>
      <c:catAx>
        <c:axId val="87495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953760"/>
        <c:crosses val="autoZero"/>
        <c:auto val="1"/>
        <c:lblAlgn val="ctr"/>
        <c:lblOffset val="100"/>
        <c:noMultiLvlLbl val="0"/>
      </c:catAx>
      <c:valAx>
        <c:axId val="87495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95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手持最多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AA-47FB-ACCA-8E11E230ED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AA-47FB-ACCA-8E11E230ED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A-47FB-ACCA-8E11E230ED4B}"/>
              </c:ext>
            </c:extLst>
          </c:dPt>
          <c:cat>
            <c:strRef>
              <c:f>Sheet1!$A$2:$A$4</c:f>
              <c:strCache>
                <c:ptCount val="3"/>
                <c:pt idx="0">
                  <c:v>c</c:v>
                </c:pt>
                <c:pt idx="1">
                  <c:v>g</c:v>
                </c:pt>
                <c:pt idx="2">
                  <c:v>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B-4029-98D8-32FB62EC6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是否改变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66-403E-9FF3-6BAEFC13E8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66-403E-9FF3-6BAEFC13E80C}"/>
              </c:ext>
            </c:extLst>
          </c:dPt>
          <c:cat>
            <c:strRef>
              <c:f>Sheet1!$A$2:$A$3</c:f>
              <c:strCache>
                <c:ptCount val="2"/>
                <c:pt idx="0">
                  <c:v>是</c:v>
                </c:pt>
                <c:pt idx="1">
                  <c:v>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7-40B8-BC27-258FB3DFF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ln w="28575" cap="rnd" cmpd="sng" algn="ctr">
              <a:solidFill>
                <a:srgbClr val="FF0000">
                  <a:alpha val="94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959</c:v>
                </c:pt>
                <c:pt idx="1">
                  <c:v>1044</c:v>
                </c:pt>
                <c:pt idx="2">
                  <c:v>1059</c:v>
                </c:pt>
                <c:pt idx="3">
                  <c:v>1089</c:v>
                </c:pt>
                <c:pt idx="4">
                  <c:v>1243</c:v>
                </c:pt>
                <c:pt idx="5">
                  <c:v>1512</c:v>
                </c:pt>
                <c:pt idx="6">
                  <c:v>1263</c:v>
                </c:pt>
                <c:pt idx="7">
                  <c:v>1439</c:v>
                </c:pt>
                <c:pt idx="8">
                  <c:v>2074</c:v>
                </c:pt>
                <c:pt idx="9">
                  <c:v>1856</c:v>
                </c:pt>
                <c:pt idx="10">
                  <c:v>2892</c:v>
                </c:pt>
                <c:pt idx="11">
                  <c:v>3110</c:v>
                </c:pt>
                <c:pt idx="12">
                  <c:v>3765</c:v>
                </c:pt>
                <c:pt idx="13">
                  <c:v>4869</c:v>
                </c:pt>
                <c:pt idx="14">
                  <c:v>17597</c:v>
                </c:pt>
                <c:pt idx="15">
                  <c:v>14556</c:v>
                </c:pt>
                <c:pt idx="16">
                  <c:v>9877</c:v>
                </c:pt>
                <c:pt idx="17">
                  <c:v>10013</c:v>
                </c:pt>
                <c:pt idx="18">
                  <c:v>8992</c:v>
                </c:pt>
                <c:pt idx="19">
                  <c:v>9015</c:v>
                </c:pt>
                <c:pt idx="20">
                  <c:v>8113</c:v>
                </c:pt>
                <c:pt idx="21">
                  <c:v>7235</c:v>
                </c:pt>
                <c:pt idx="22">
                  <c:v>6997</c:v>
                </c:pt>
                <c:pt idx="23">
                  <c:v>7004</c:v>
                </c:pt>
                <c:pt idx="24">
                  <c:v>6841</c:v>
                </c:pt>
                <c:pt idx="25">
                  <c:v>6755</c:v>
                </c:pt>
                <c:pt idx="26">
                  <c:v>6998</c:v>
                </c:pt>
                <c:pt idx="27">
                  <c:v>7112</c:v>
                </c:pt>
                <c:pt idx="28">
                  <c:v>7199</c:v>
                </c:pt>
                <c:pt idx="29">
                  <c:v>8549</c:v>
                </c:pt>
                <c:pt idx="30">
                  <c:v>11025</c:v>
                </c:pt>
                <c:pt idx="31">
                  <c:v>12368</c:v>
                </c:pt>
                <c:pt idx="32">
                  <c:v>19531</c:v>
                </c:pt>
                <c:pt idx="33">
                  <c:v>20097</c:v>
                </c:pt>
                <c:pt idx="34">
                  <c:v>19864</c:v>
                </c:pt>
                <c:pt idx="35">
                  <c:v>16778</c:v>
                </c:pt>
                <c:pt idx="36">
                  <c:v>16878</c:v>
                </c:pt>
                <c:pt idx="37">
                  <c:v>13524</c:v>
                </c:pt>
                <c:pt idx="38">
                  <c:v>15594</c:v>
                </c:pt>
                <c:pt idx="39">
                  <c:v>17005</c:v>
                </c:pt>
                <c:pt idx="40">
                  <c:v>16221</c:v>
                </c:pt>
                <c:pt idx="41">
                  <c:v>15997</c:v>
                </c:pt>
                <c:pt idx="42">
                  <c:v>14851</c:v>
                </c:pt>
                <c:pt idx="43">
                  <c:v>19264</c:v>
                </c:pt>
                <c:pt idx="44">
                  <c:v>19452</c:v>
                </c:pt>
                <c:pt idx="45">
                  <c:v>23517</c:v>
                </c:pt>
                <c:pt idx="46">
                  <c:v>20001</c:v>
                </c:pt>
                <c:pt idx="47">
                  <c:v>21356</c:v>
                </c:pt>
                <c:pt idx="48">
                  <c:v>27567</c:v>
                </c:pt>
                <c:pt idx="49">
                  <c:v>28859</c:v>
                </c:pt>
                <c:pt idx="50">
                  <c:v>41005</c:v>
                </c:pt>
                <c:pt idx="51">
                  <c:v>47598</c:v>
                </c:pt>
                <c:pt idx="52">
                  <c:v>61357</c:v>
                </c:pt>
                <c:pt idx="53">
                  <c:v>63571</c:v>
                </c:pt>
                <c:pt idx="54">
                  <c:v>64401</c:v>
                </c:pt>
                <c:pt idx="55">
                  <c:v>49560</c:v>
                </c:pt>
                <c:pt idx="56">
                  <c:v>48650</c:v>
                </c:pt>
                <c:pt idx="57">
                  <c:v>56751</c:v>
                </c:pt>
                <c:pt idx="58">
                  <c:v>59934</c:v>
                </c:pt>
                <c:pt idx="59">
                  <c:v>62211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E-4E38-BF40-A19ACE38F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57054304"/>
        <c:axId val="1457055552"/>
      </c:lineChart>
      <c:catAx>
        <c:axId val="145705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055552"/>
        <c:crosses val="autoZero"/>
        <c:auto val="1"/>
        <c:lblAlgn val="ctr"/>
        <c:lblOffset val="100"/>
        <c:noMultiLvlLbl val="0"/>
      </c:catAx>
      <c:valAx>
        <c:axId val="1457055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0543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0.27</c:v>
                </c:pt>
                <c:pt idx="1">
                  <c:v>0.28000000000000003</c:v>
                </c:pt>
                <c:pt idx="2">
                  <c:v>0.28999999999999998</c:v>
                </c:pt>
                <c:pt idx="3">
                  <c:v>0.3</c:v>
                </c:pt>
                <c:pt idx="4">
                  <c:v>0.16</c:v>
                </c:pt>
                <c:pt idx="5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6-45E4-8DDC-9A46F753C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0.37</c:v>
                </c:pt>
                <c:pt idx="1">
                  <c:v>0.36</c:v>
                </c:pt>
                <c:pt idx="2">
                  <c:v>0.37</c:v>
                </c:pt>
                <c:pt idx="3">
                  <c:v>0.36</c:v>
                </c:pt>
                <c:pt idx="4">
                  <c:v>0.35</c:v>
                </c:pt>
                <c:pt idx="5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6-45E4-8DDC-9A46F753C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0.37</c:v>
                </c:pt>
                <c:pt idx="1">
                  <c:v>0.34</c:v>
                </c:pt>
                <c:pt idx="2">
                  <c:v>0.33</c:v>
                </c:pt>
                <c:pt idx="3">
                  <c:v>0.36</c:v>
                </c:pt>
                <c:pt idx="4">
                  <c:v>0.46</c:v>
                </c:pt>
                <c:pt idx="5">
                  <c:v>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C6-45E4-8DDC-9A46F753C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0.46</c:v>
                </c:pt>
                <c:pt idx="1">
                  <c:v>0.37</c:v>
                </c:pt>
                <c:pt idx="2">
                  <c:v>0.33</c:v>
                </c:pt>
                <c:pt idx="3">
                  <c:v>0.28999999999999998</c:v>
                </c:pt>
                <c:pt idx="4">
                  <c:v>0.16</c:v>
                </c:pt>
                <c:pt idx="5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6B-41BA-A765-05BEA21A7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0.31</c:v>
                </c:pt>
                <c:pt idx="1">
                  <c:v>0.28999999999999998</c:v>
                </c:pt>
                <c:pt idx="2">
                  <c:v>0.34</c:v>
                </c:pt>
                <c:pt idx="3">
                  <c:v>0.32</c:v>
                </c:pt>
                <c:pt idx="4">
                  <c:v>0.35</c:v>
                </c:pt>
                <c:pt idx="5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6B-41BA-A765-05BEA21A7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0.23</c:v>
                </c:pt>
                <c:pt idx="1">
                  <c:v>0.34</c:v>
                </c:pt>
                <c:pt idx="2">
                  <c:v>0.32</c:v>
                </c:pt>
                <c:pt idx="3">
                  <c:v>0.39</c:v>
                </c:pt>
                <c:pt idx="4">
                  <c:v>0.46</c:v>
                </c:pt>
                <c:pt idx="5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6B-41BA-A765-05BEA21A7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</c:v>
                </c:pt>
                <c:pt idx="1">
                  <c:v>0.43</c:v>
                </c:pt>
                <c:pt idx="2">
                  <c:v>0.3</c:v>
                </c:pt>
                <c:pt idx="3">
                  <c:v>0.32</c:v>
                </c:pt>
                <c:pt idx="4">
                  <c:v>0.34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6-45E4-8DDC-9A46F753C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</c:v>
                </c:pt>
                <c:pt idx="1">
                  <c:v>0.21</c:v>
                </c:pt>
                <c:pt idx="2">
                  <c:v>0.24</c:v>
                </c:pt>
                <c:pt idx="3">
                  <c:v>0.26</c:v>
                </c:pt>
                <c:pt idx="4">
                  <c:v>0.27</c:v>
                </c:pt>
                <c:pt idx="5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6-45E4-8DDC-9A46F753C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0.4</c:v>
                </c:pt>
                <c:pt idx="1">
                  <c:v>0.37</c:v>
                </c:pt>
                <c:pt idx="2">
                  <c:v>0.33</c:v>
                </c:pt>
                <c:pt idx="3">
                  <c:v>0.36</c:v>
                </c:pt>
                <c:pt idx="4">
                  <c:v>0.46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C6-45E4-8DDC-9A46F753C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</c:v>
                </c:pt>
                <c:pt idx="1">
                  <c:v>0.64</c:v>
                </c:pt>
                <c:pt idx="2">
                  <c:v>0.64</c:v>
                </c:pt>
                <c:pt idx="3">
                  <c:v>0.66</c:v>
                </c:pt>
                <c:pt idx="4">
                  <c:v>0.67</c:v>
                </c:pt>
                <c:pt idx="5">
                  <c:v>0.69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6-45E4-8DDC-9A46F753C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0.21</c:v>
                </c:pt>
                <c:pt idx="1">
                  <c:v>0.2</c:v>
                </c:pt>
                <c:pt idx="2">
                  <c:v>0.18</c:v>
                </c:pt>
                <c:pt idx="3">
                  <c:v>0.19</c:v>
                </c:pt>
                <c:pt idx="4">
                  <c:v>0.23</c:v>
                </c:pt>
                <c:pt idx="5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6-45E4-8DDC-9A46F753C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0.17</c:v>
                </c:pt>
                <c:pt idx="1">
                  <c:v>0.16</c:v>
                </c:pt>
                <c:pt idx="2">
                  <c:v>0.18</c:v>
                </c:pt>
                <c:pt idx="3">
                  <c:v>0.15</c:v>
                </c:pt>
                <c:pt idx="4">
                  <c:v>0.1</c:v>
                </c:pt>
                <c:pt idx="5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C6-45E4-8DDC-9A46F753C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01.8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54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383 397 24575,'-8'137'0,"0"-16"0,8-72 0,0 11 0,-1-47 0,0-20 0,-77-709 0,76 705 0,2 5 0,-1 0 0,0 0 0,-1 0 0,1 0 0,-4-7 0,-7 55 0,-113 366 0,42-156 0,80-241 0,-13 40 0,3 0 0,-10 70 0,37-151 0,6-30 0,13-27 0,45-87 0,-22 53 0,-53 183 0,-4 427 0,4-517 0,1 0 0,2 1 0,1 0 0,12-32 0,-12 39 0,28-83 0,5 2 0,102-183 0,-130 270 0,-11 27 0,-11 28 0,-38 119 0,-8-2 0,-86 174 0,127-309 0,10-22 0,4-17 0,4-21 0,3 0 0,1 0 0,1 0 0,2 1 0,19-44 0,-4 23 0,2 1 0,47-74 0,-61 111 0,6-13 0,1 1 0,2 2 0,1 0 0,31-29 0,-54 57 0,0 1 0,1 0 0,-1-1 0,0 1 0,0 0 0,0-1 0,1 1 0,-1 0 0,0 0 0,0-1 0,1 1 0,-1 0 0,0 0 0,1-1 0,-1 1 0,0 0 0,1 0 0,-1 0 0,0 0 0,1 0 0,-1-1 0,1 1 0,-1 0 0,0 0 0,1 0 0,-1 0 0,0 0 0,1 0 0,-1 0 0,1 0 0,-1 0 0,0 0 0,1 1 0,-1-1 0,0 0 0,1 0 0,-1 0 0,1 1 0,-2 15 0,-11 23 0,-190 370 0,159-327 0,66-129 0,52-99 0,-36 84 0,64-79 0,-96 133 0,-4 9 0,-7 17 0,-17 29 0,-248 426 0,262-464 0,10-17 0,9-19 0,52-71 0,4 2 0,115-122 0,-95 126 0,-88 91 0,0 1 0,0 0 0,0 0 0,0 0 0,0-1 0,1 1 0,-1 0 0,0 0 0,0-1 0,0 1 0,0 0 0,0 0 0,0 0 0,1 0 0,-1-1 0,0 1 0,0 0 0,0 0 0,1 0 0,-1 0 0,0 0 0,0 0 0,0-1 0,1 1 0,-1 0 0,0 0 0,0 0 0,1 0 0,-1 0 0,0 0 0,0 0 0,1 0 0,-1 0 0,0 0 0,0 0 0,0 0 0,1 0 0,-1 0 0,0 0 0,0 0 0,1 0 0,-1 1 0,0-1 0,0 0 0,0 0 0,1 0 0,-1 0 0,0 0 0,0 0 0,1 1 0,-3 15 0,-11 23 0,-186 377 0,295-497 0,-68 56 0,14-10 0,41-45 0,-72 69 0,-1-1 0,-1-1 0,0 1 0,-1-1 0,0-1 0,-1 1 0,0-1 0,8-26 0,-55 92 0,-229 285 0,268-335 0,-1 0 0,1-1 0,-1 1 0,1 0 0,-1-1 0,0 0 0,0 1 0,0-1 0,-3 2 0,1-7 0,7-12 0,18-33 0,2 0 0,2 2 0,2 1 0,37-48 0,-17 30 0,93-96 0,-140 159 0,1 1 0,-1-1 0,0 1 0,0-1 0,1 1 0,-1-1 0,1 1 0,-1 0 0,0-1 0,1 1 0,-1-1 0,1 1 0,-1 0 0,1 0 0,-1-1 0,1 1 0,-1 0 0,1 0 0,-1-1 0,1 1 0,-1 0 0,1 0 0,-1 0 0,1 0 0,-1 0 0,1 0 0,0 0 0,-1 0 0,1 0 0,-1 0 0,2 0 0,-2 18 0,-15 34 0,14-48 0,-148 390 0,156-411 0,85-191 0,-40 98 0,-206 457 0,168-372 0,1 0 0,1 1 0,1 0 0,32-34 0,25-33 0,-70 87 0,-4 6 0,-4 13 0,-14 33 0,13-37 0,-3 13 0,5-15 0,1 0 0,-2 0 0,1-1 0,-1 0 0,-1 1 0,-8 11 0,13-20 2,0 0-1,0-1 1,0 1-1,1 0 0,-1 0 1,0 0-1,0 0 1,0 0-1,0 0 0,0-1 1,0 1-1,0 0 1,0 0-1,0 0 0,0 0 1,0 0-1,0 0 1,0-1-1,0 1 1,0 0-1,0 0 0,-1 0 1,1 0-1,0 0 1,0 0-1,0-1 0,0 1 1,0 0-1,0 0 1,0 0-1,0 0 1,0 0-1,0 0 0,0 0 1,-1 0-1,1 0 1,0-1-1,0 1 0,0 0 1,0 0-1,0 0 1,0 0-1,-1 0 1,1 0-1,0 0 0,0 0 1,0 0-1,0 0 1,0 0-1,0 0 0,-1 0 1,1 0-1,0 0 1,0 0-1,0 0 1,0 0-1,0 0 0,0 0 1,-1 0-1,1 0 1,0 1-1,0-1 0,0 0 1,0 0-1,0 0 1,0 0-1,0 0 1,-1 0-1,1 0 0,0-11-1006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57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1 24575,'0'63'0,"-3"1"0,-16 89 0,10-107 0,-2 8 0,2 1 0,-4 95 0,45-202 0,-20 30 0,32-56 0,-5-2 0,43-120 0,-82 201 0,-73 191 0,39-114 0,-4-2 0,-4-1 0,-76 105 0,118-180 0,0 0 0,0 0 0,0 0 0,0 1 0,0-1 0,0 0 0,0 0 0,0 1 0,0-1 0,-1 0 0,1 0 0,0 0 0,0 1 0,0-1 0,0 0 0,0 0 0,-1 0 0,1 0 0,0 1 0,0-1 0,0 0 0,-1 0 0,1 0 0,0 0 0,0 0 0,0 0 0,-1 0 0,1 0 0,0 1 0,0-1 0,-1 0 0,1 0 0,0 0 0,0 0 0,-1 0 0,1 0 0,0 0 0,0-1 0,-1 1 0,1 0 0,0 0 0,0-12 0,7-16 0,48-120 0,100-192 0,-154 336 0,13-18 0,-10 24 0,-3 16 0,-4 28 0,-2-1 0,-17 68 0,12-72 0,3 0 0,1 0 0,-1 61 0,13-119 0,2 0 0,10-17 0,0-1 0,59-116 0,-77 151 0,0 0 0,0 0 0,0 0 0,0 0 0,1 1 0,-1-1 0,0 0 0,0 0 0,0 0 0,0 0 0,0 0 0,0 0 0,0 0 0,0 0 0,0 0 0,0 0 0,1 0 0,-1-1 0,0 1 0,0 0 0,0 0 0,0 0 0,0 0 0,0 0 0,0 0 0,0 0 0,0 0 0,0 0 0,0 0 0,0 0 0,0 0 0,0 0 0,1 0 0,-1 0 0,0 0 0,0 0 0,0 0 0,0-1 0,-2 15 0,-7 21 0,-136 291 0,145-326 0,0-1 0,0 1 0,0 0 0,0 0 0,0 0 0,0 0 0,0 0 0,0 0 0,0 0 0,0 0 0,0 0 0,0 0 0,0 0 0,0 0 0,0 0 0,0 0 0,0 0 0,0 0 0,0 0 0,0 0 0,0 0 0,0 0 0,-1 0 0,1 0 0,0 0 0,0 0 0,0 0 0,0 0 0,0 0 0,0 0 0,0 0 0,0 0 0,0 0 0,0 0 0,0 0 0,0 0 0,0 0 0,0 0 0,0 0 0,0 0 0,0 0 0,1-11 0,4-13 0,17-31 0,2 2 0,52-85 0,-71 132 0,-2 8 0,-3 17 0,-7 26 0,-31 90 0,46-270 0,0-30 0,-7 153 0,0-15 0,-3 23 0,-4 16 0,-118 309 0,131-392 0,3 24 0,-1 0 0,17-51 0,-24 115 0,-3 15 0,-31 155 0,46-293 0,1 43-102,-4 25-151,-3 0 1,0-1-1,-3 0 1,1-46-1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11:15.5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11:18.3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24575,'0'1'0,"1"0"0,-1 0 0,0 1 0,1-1 0,-1 0 0,1 0 0,-1 0 0,1 1 0,-1-1 0,1 0 0,0 0 0,0 0 0,0 0 0,-1 0 0,1 0 0,0 0 0,0-1 0,0 1 0,0 0 0,1 0 0,-1-1 0,0 1 0,0-1 0,0 1 0,0-1 0,2 1 0,36 8 0,-36-9 0,199 35 0,105 16 0,-205-39 0,107-1 0,2868-13 0,-2463 17 0,921-16 0,-1036 16 0,164-1 0,432 1-544,-711-17 435,7122 2 762,-7278-14-653,-20-1 0,804 14 0,-488 3 0,-295-11 0,-121 3 0,-10 1 0,155-3 0,100-8 0,-87 2 0,262-17 0,-389 21 0,-135 10 0,288-14 0,607 14-1365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02.5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570 0 24575,'-2'68'0,"-3"-1"0,-3 0 0,-33 125 0,-81 187 0,65-216 0,-6 11 0,-27 90 0,56-126 0,-8 24 0,18-83 0,2 2 0,-13 109 0,29-119 28,5-43-492,-2 1-1,-7 31 1,5-42-6362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14.2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695 1 24575,'-2'8'0,"0"0"0,0 0 0,0 0 0,-1 0 0,-1 0 0,1-1 0,-1 1 0,0-1 0,-9 11 0,0 3 0,-61 104 0,-145 276 0,217-397 0,0 0 0,0 0 0,0 1 0,0-1 0,1 1 0,0-1 0,-1 1 0,2-1 0,-1 1 0,0-1 0,1 7 0,0-11 0,0 0 0,0 1 0,1-1 0,-1 0 0,0 0 0,0 1 0,0-1 0,0 0 0,1 0 0,-1 0 0,0 1 0,0-1 0,1 0 0,-1 0 0,0 0 0,0 0 0,1 1 0,-1-1 0,0 0 0,1 0 0,-1 0 0,0 0 0,1 0 0,-1 0 0,0 0 0,0 0 0,1 0 0,-1 0 0,0 0 0,1 0 0,-1 0 0,0 0 0,1 0 0,-1 0 0,0 0 0,0-1 0,1 1 0,-1 0 0,0 0 0,0 0 0,1 0 0,-1-1 0,0 1 0,0 0 0,1 0 0,-1 0 0,0-1 0,0 1 0,1-1 0,14-11 0,-15 12 0,111-104 0,347-296 0,-458 400 0,0 1 0,0-1 0,0 0 0,0 0 0,0 0 0,0 0 0,0 0 0,0 0 0,0 0 0,0 0 0,0 0 0,0 1 0,0-1 0,1 0 0,-1 0 0,0 0 0,0 0 0,0 0 0,0 0 0,0 0 0,0 0 0,0 0 0,0 0 0,1 0 0,-19 21 0,-27 27 0,-191 176 0,-157 160 0,381-375 0,15-23 0,15-21 0,45-57 0,143-162 0,-29 42 0,-166 196 0,-13 16 0,-20 24 0,16-18 0,-198 184 0,-17-16 0,220-173 0,-11 8 0,-220 156 0,232-165 0,0 0 0,0 1 0,0-1 0,-1 0 0,1 0 0,0 0 0,0 0 0,0 0 0,0 0 0,0 1 0,0-1 0,0 0 0,0 0 0,-1 0 0,1 0 0,0 0 0,0 0 0,0 0 0,0 0 0,0 0 0,0 0 0,-1 0 0,1 1 0,0-1 0,0 0 0,0 0 0,0 0 0,0 0 0,-1 0 0,1 0 0,0 0 0,0 0 0,0 0 0,0-1 0,-1 1 0,1 0 0,0 0 0,0 0 0,0 0 0,0 0 0,0 0 0,0 0 0,-1 0 0,1 0 0,0 0 0,0 0 0,0 0 0,0-1 0,0 1 0,0 0 0,0 0 0,0 0 0,-1 0 0,1 0 0,0 0 0,0-1 0,0 1 0,0 0 0,4-13 0,12-13 0,26-32 0,4 3 0,67-65 0,117-86 0,-220 197 0,-6 5 0,1 0 0,-1 0 0,0 0 0,1 1 0,0-1 0,0 1 0,0 1 0,0-1 0,11-3 0,-15 6 0,-1 0 0,0 0 0,1 0 0,-1 0 0,0 0 0,1 0 0,-1 0 0,0 0 0,1 0 0,-1 1 0,0-1 0,1 0 0,-1 0 0,0 0 0,0 1 0,1-1 0,-1 0 0,0 0 0,0 1 0,0-1 0,1 0 0,-1 0 0,0 1 0,0-1 0,0 0 0,0 1 0,1-1 0,-1 0 0,0 1 0,0-1 0,0 0 0,0 1 0,0-1 0,0 0 0,0 1 0,0-1 0,0 0 0,0 1 0,0-1 0,0 0 0,0 1 0,-1-1 0,1 0 0,0 0 0,0 1 0,0-1 0,-6 18 0,6-18 0,-12 25 0,0-1 0,-2-1 0,-1 0 0,0-1 0,-2 0 0,-21 21 0,-127 111 0,138-129 0,-10 7 0,24-21 0,32-27 0,174-144 0,-148 128 0,2 1 0,75-37 0,-120 67 0,-1 1 0,0-1 0,1 0 0,-1 1 0,1-1 0,-1 1 0,0-1 0,1 1 0,-1 0 0,1 0 0,-1 0 0,1-1 0,1 2 0,-3-1 0,1 0 0,-1 0 0,0 0 0,0 1 0,1-1 0,-1 0 0,0 1 0,0-1 0,0 0 0,0 0 0,1 1 0,-1-1 0,0 0 0,0 1 0,0-1 0,0 0 0,0 1 0,0-1 0,0 0 0,0 1 0,0-1 0,0 0 0,0 1 0,0-1 0,0 0 0,0 1 0,0-1 0,0 0 0,0 0 0,-1 1 0,1-1 0,0 0 0,0 1 0,-1-1 0,-22 38 0,19-33 0,-200 253 0,201-254 0,-11 12 0,-1 0 0,-16 15 0,52-67 0,69-59 93,-40 45-1551,-46 45-5368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22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1 592 24575,'18'-20'0,"-1"0"0,-1-1 0,0-1 0,21-41 0,38-101 0,-72 156 0,2-4 0,0 0 0,-1-1 0,-1 0 0,0 0 0,-1 0 0,-1 0 0,0 0 0,0-19 0,-1 32 0,-1 0 0,1 0 0,0 0 0,0 0 0,0 0 0,0 0 0,0 0 0,0 1 0,0-1 0,0 0 0,0 0 0,0 0 0,0 0 0,0 0 0,0 0 0,-1 0 0,1 0 0,0 0 0,0 0 0,0 0 0,0 0 0,0 0 0,0 0 0,0 0 0,0 0 0,0 0 0,0 0 0,0 0 0,-1 0 0,1 0 0,0 0 0,0 0 0,0 0 0,0 0 0,0 0 0,0 0 0,0 0 0,0-1 0,0 1 0,0 0 0,0 0 0,0 0 0,0 0 0,-1 0 0,1 0 0,0 0 0,0 0 0,0 0 0,0 0 0,0 0 0,0 0 0,0 0 0,0-1 0,0 1 0,0 0 0,0 0 0,0 0 0,0 0 0,0 0 0,0 0 0,0 0 0,0 0 0,0 0 0,0 0 0,0 0 0,0-1 0,0 1 0,0 0 0,-6 9 0,-4 14 0,-12 35 0,-19 53 0,-36 153 0,146-616 0,-64 332 0,0 0 0,-1 1 0,4-41 0,-22 104 0,5-19 0,-45 182 0,71-305 0,19-17 0,-23 80 0,-1-2 0,-3 1 0,8-51 0,-47 294 0,16-134 0,4 2 0,-1 102 0,12-162 0,1-14 0,6-22 0,-3 5 0,27-67 0,-8 24 0,-2-2 0,-4 0 0,14-73 0,-43 188 0,-3 0 0,-28 71 0,1-3 0,13-15 0,49-171 0,31-60 0,18-54 0,-35 54 0,-48 233 0,-2-36 0,4 1 0,-4 105 0,17-188 0,1-1 0,1 1 0,0 0 0,7-14 0,0-2 0,12-27 0,-3-2 0,-2 0 0,17-92 0,-34 139 0,-4 9 0,-7 17 0,-11 33 0,-13 61 0,-34 202 0,61-263 0,10-67 0,1 1 0,1-1 0,9-20 0,5-16 0,21-76 0,23-133 0,-59 239 0,-2 1 0,-1-1 0,-1-25 0,-1 74 0,-1 0 0,-2-1 0,-7 28 0,2-2 0,-1 1 0,-4 30 0,-5 102 0,22-188 0,4-15 0,7-21 0,42-170 0,-47 164 0,-1-1 0,2-78 0,-14 175 0,-2 0 0,-17 66 0,10-57 0,-11 121 0,53-255 0,-14 32 0,-3-1 0,-1 0 0,-3-1 0,-1 0 0,-2 0 0,-1-82 0,-5 134 0,1 0 0,-1 1 0,-1-1 0,-4 15 0,-1 6 0,-2 20 0,-32 255 0,41-305 0,0 0 0,0 0 0,0 0 0,0 0 0,0 0 0,0 0 0,0 0 0,1 0 0,-1 0 0,0 0 0,0 0 0,0 0 0,0 0 0,0 0 0,0 0 0,0 0 0,0 0 0,0 0 0,1 0 0,-1 0 0,0 0 0,0 0 0,0 0 0,0 0 0,0 0 0,0 0 0,0 1 0,0-1 0,0 0 0,0 0 0,0 0 0,0 0 0,0 0 0,0 0 0,1 0 0,-1 0 0,0 0 0,0 0 0,0 0 0,0 0 0,0 1 0,0-1 0,7-16 0,8-24 0,41-239 0,-30 129 0,-27 255 0,-14 40 0,-4 111 0,19-256 0,0 0 0,0 0 0,0 0 0,1-1 0,-1 1 0,0 0 0,0 0 0,0 0 0,0 0 0,0 0 0,0 0 0,1 0 0,-1 0 0,0 0 0,0 0 0,0 0 0,0 0 0,0 0 0,1 0 0,-1 0 0,0 0 0,0 0 0,0 0 0,0 1 0,0-1 0,0 0 0,1 0 0,-1 0 0,0 0 0,0 0 0,0 0 0,0 0 0,0 0 0,0 0 0,0 1 0,0-1 0,1 0 0,-1 0 0,0 0 0,0 0 0,0 0 0,0 0 0,0 1 0,0-1 0,0 0 0,0 0 0,0 0 0,0 0 0,0 0 0,0 1 0,0-1 0,0 0 0,0 0 0,0 0 0,0 0 0,0 0 0,0 0 0,0 1 0,0-1 0,0 0 0,0 0 0,-1 0 0,1 0 0,0 0 0,0 0 0,0 1 0,9-16 0,6-23 0,47-209 0,-46 174 0,-11 41-1365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28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268 594 24575,'0'-14'0,"-1"-41"0,3 1 0,2 0 0,12-61 0,-4 61 0,0 5 0,-2-1 0,4-59 0,-14 92 0,0 17 0,0 1 0,0-1 0,0 0 0,0 0 0,0 0 0,0 0 0,0 0 0,0 0 0,0 0 0,0 0 0,0 0 0,0 0 0,0 0 0,0 0 0,0 0 0,0 0 0,-1 0 0,1 0 0,0 0 0,0 0 0,0 0 0,0 0 0,0 0 0,0 0 0,0 0 0,0 0 0,0 0 0,0 0 0,0 0 0,0 0 0,0 0 0,0 0 0,0 0 0,0 0 0,0 0 0,-1 0 0,1 0 0,0 0 0,0 0 0,0 0 0,0 0 0,0 0 0,0 0 0,0 0 0,0 0 0,0 0 0,0 0 0,0 0 0,0 0 0,0 0 0,0-1 0,0 1 0,-8 27 0,3-10 0,-61 217 0,-23 65 0,89-300 0,0 1 0,0 0 0,0 0 0,0 0 0,0 0 0,0 0 0,0 0 0,0 0 0,0 0 0,0 0 0,0 0 0,0 0 0,-1 0 0,1 0 0,0 0 0,0 0 0,0-1 0,0 1 0,0 0 0,0 0 0,0 0 0,0 0 0,-1 0 0,1 0 0,0 0 0,0 0 0,0 0 0,0 0 0,0 0 0,0 1 0,0-1 0,0 0 0,-1 0 0,1 0 0,1-24 0,4-34 0,44-147 0,-33 150 0,-2 0 0,11-95 0,-32 208 0,-22 93 0,-31 64 0,55-197 0,-1 5 0,-15 33 0,21-56 0,0 0 0,0 0 0,0 0 0,0 0 0,0 0 0,0 0 0,0-1 0,0 1 0,0 0 0,0 0 0,0 0 0,0 0 0,0 0 0,0 0 0,0 0 0,0 0 0,0 0 0,0 0 0,0-1 0,0 1 0,0 0 0,0 0 0,0 0 0,0 0 0,0 0 0,0 0 0,0 0 0,0 0 0,0 0 0,0 0 0,0 0 0,0 0 0,0 0 0,0-1 0,-1 1 0,1 0 0,0 0 0,0 0 0,0 0 0,0 0 0,0 0 0,0 0 0,0 0 0,0 0 0,0 0 0,0 0 0,0 0 0,-1 0 0,1 0 0,0 0 0,0 0 0,0 0 0,0 0 0,0 0 0,0 0 0,0 0 0,0 0 0,0 0 0,0 0 0,-1 1 0,-1-17 0,1-18 0,10-200 0,-1-53 0,-8 287 0,0 0 0,0 0 0,0 0 0,0 1 0,0-1 0,0 0 0,0 0 0,0 0 0,0 0 0,0 0 0,0 0 0,0 0 0,0 0 0,0 0 0,0 0 0,0 0 0,0 0 0,-1 0 0,1 0 0,0 0 0,0 0 0,0 0 0,0 0 0,0 1 0,0-1 0,0 0 0,0 0 0,0 0 0,0 0 0,0 0 0,0 0 0,0 0 0,-1 0 0,1 0 0,0 0 0,0 0 0,0 0 0,0 0 0,0 0 0,0 0 0,0-1 0,0 1 0,0 0 0,0 0 0,0 0 0,0 0 0,0 0 0,0 0 0,-1 0 0,1 0 0,0 0 0,0 0 0,0 0 0,0 0 0,-6 12 0,-7 18 0,-114 351 0,119-356 0,16-41 0,17-44 0,3 0 0,3 2 0,3 2 0,56-75 0,-90 131 0,1-1 0,-1 0 0,0 1 0,1-1 0,-1 0 0,1 1 0,0-1 0,-1 1 0,1-1 0,-1 1 0,1-1 0,0 1 0,-1-1 0,1 1 0,0 0 0,0-1 0,-1 1 0,1 0 0,0-1 0,0 1 0,0 0 0,-1 0 0,2 0 0,-1 0 0,-1 1 0,1-1 0,-1 1 0,1-1 0,-1 1 0,1-1 0,-1 1 0,1 0 0,-1-1 0,0 1 0,1-1 0,-1 1 0,0 0 0,0-1 0,0 1 0,1 0 0,-1 0 0,0-1 0,0 1 0,0 1 0,-1 49 0,0-41 0,-26 222 0,0-8 0,28-216 0,3-8 0,10-16 0,18-36 0,-29 45 0,200-378 0,-225 475 0,-94 292 0,169-552 0,18-59 0,-67 214 0,-1 3 0,-3 32 0,-7 54 0,-3 0 0,-22 79 0,4-21 0,24-111 0,3-21 0,3-11 0,6-23 0,1 1 0,2 0 0,1 0 0,2 2 0,26-46 0,-41 98 0,-7 15 0,2-19-109,3-8-70,0-1-1,-1 1 1,1-1-1,-1 1 1,-1-1-1,-6 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33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292 258 24575,'-48'50'0,"3"2"0,2 2 0,2 1 0,3 3 0,-39 76 0,147-210 0,158-153 0,-43 44 0,-143 142 0,-5 5 0,37-48 0,-73 82 0,-10 15 0,-15 18 0,-110 199 0,79-129 0,-130 176 0,181-269 0,3-4 0,-1-1 0,1 1 0,0 0 0,0-1 0,-1 1 0,1-1 0,-1 1 0,1-1 0,-1 0 0,0 1 0,0-1 0,1 0 0,-4 1 0,5-2 0,-1-1 0,1 1 0,0-1 0,-1 0 0,1 1 0,0-1 0,0 1 0,0-1 0,0 1 0,-1-1 0,1 0 0,0 1 0,0-1 0,0 0 0,0 1 0,0-1 0,1 1 0,-1-1 0,0 0 0,0 1 0,0-1 0,0 1 0,1-1 0,-1 1 0,0-1 0,1-1 0,7-18 0,22-38 0,3 2 0,2 2 0,55-67 0,34-26 0,-118 142 0,-5 6 0,-7 14 0,-14 23 0,-299 469 0,301-482 0,11-19 0,13-19 0,137-206 0,-97 153 0,139-175 0,-41 58 0,-233 314 0,-292 288 0,365-406 0,17-21 0,21-26 0,24-21 0,2 3 0,3 2 0,2 2 0,81-56 0,-133 103 0,32-18 0,-32 18 0,-1 1 0,1 0 0,-1 0 0,1 0 0,0 0 0,-1-1 0,1 1 0,-1 0 0,1 0 0,-1 0 0,1 0 0,-1 0 0,1 1 0,-1-1 0,1 0 0,-1 0 0,1 0 0,-1 0 0,1 1 0,-1-1 0,1 0 0,-1 0 0,2 1 0,-2 0 0,1 0 0,-1 0 0,0 0 0,1 0 0,-1 0 0,0 0 0,1 0 0,-1 0 0,0 0 0,0 0 0,0 0 0,0 0 0,0 0 0,0 0 0,0 0 0,0 0 0,-1 2 0,-6 23 0,0 0 0,-2 0 0,-1-1 0,-2-1 0,-25 43 0,6-10 0,4-3 0,-207 453 0,227-481 0,18-36 0,21-41 0,-30 47 0,119-193 0,274-338 0,-310 431 0,-109 157 0,-77 104 0,-185 221 0,285-377 0,1 0 0,-1 0 0,0 0 0,1 0 0,-1 0 0,0 0 0,0 0 0,0 0 0,0-1 0,1 1 0,-1 0 0,0-1 0,0 1 0,-1 0 0,1-1 0,0 1 0,0-1 0,-2 1 0,3-2 0,0 1 0,-1-1 0,1 0 0,0 1 0,0-1 0,-1 0 0,1 1 0,0-1 0,0 0 0,0 1 0,0-1 0,0 0 0,0 1 0,0-1 0,0 0 0,0 1 0,0-1 0,0 0 0,0 1 0,0-1 0,1-1 0,13-47 0,30-67 0,18-53 0,-53 139 0,-1 0 0,-2 0 0,5-53 0,-11 82 0,0 0 0,0 0 0,0 0 0,0 0 0,1 0 0,-1 1 0,-1-1 0,1 0 0,0 0 0,0 0 0,0 0 0,0 0 0,-1 0 0,1 0 0,0 0 0,-1 0 0,1 0 0,-1 0 0,0-1 0,0 2 0,1 0 0,-1 0 0,0 1 0,1-1 0,-1 0 0,1 0 0,-1 1 0,0-1 0,1 0 0,-1 1 0,1-1 0,-1 0 0,1 1 0,-1-1 0,1 1 0,-1-1 0,1 1 0,0-1 0,-1 1 0,1-1 0,-1 2 0,-28 48 0,22-37 0,-296 467 0,296-473 0,5-8 0,5-17 0,12-28 0,42-97 0,87-155 0,-131 280 0,-8 15 0,-5 13 0,-15 44 0,-27 66 0,9-30 0,18-46 0,-29 97 0,45-139 0,2-5 0,11-12 0,15-21 0,71-88 0,115-111 0,-193 211 0,-14 14 0,0 1 0,0 1 0,11-8 0,-19 15 0,0 1 0,0 0 0,0 0 0,0 0 0,0 0 0,0 0 0,1 0 0,-1 0 0,0 0 0,0 0 0,0 0 0,0 0 0,0 0 0,0 0 0,1-1 0,-1 1 0,0 0 0,0 0 0,0 0 0,0 0 0,0 0 0,1 0 0,-1 1 0,0-1 0,0 0 0,0 0 0,0 0 0,0 0 0,0 0 0,1 0 0,-1 0 0,0 0 0,0 0 0,0 0 0,0 0 0,0 0 0,0 0 0,0 1 0,1-1 0,-1 0 0,0 0 0,0 0 0,0 0 0,0 0 0,0 0 0,0 0 0,0 1 0,0-1 0,0 0 0,0 0 0,0 0 0,0 0 0,0 0 0,0 1 0,0-1 0,0 0 0,0 0 0,0 0 0,0 0 0,0 16 0,-7 17 0,-29 88 0,-43 159 0,72-253 0,6-22 0,6-20 0,47-122 0,-29 83 0,-3 0 0,22-95 0,-77 311 0,-2 12 0,29-110 0,12-82 0,1 0 0,1 0 0,1 1 0,16-30 0,0-2 0,75-152 0,-68 143 0,-24 51 0,-7 19 0,-10 34 0,8-37 0,0 6 0,-74 253 0,82-328 0,3 28 0,59-229 0,-63 351 0,-6-16 0,3 108 0,2-183 0,3-11 0,5-16 0,6-38 0,2-2 0,9-72 0,-40 283 0,-18 53 0,32-224 0,1 0 0,14-54 0,-1 5 0,-19 106 30,4 56 0,1-29-1455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36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332 245 24575,'-55'39'0,"2"3"0,-63 63 0,116-104 0,0-1 0,0 0 0,0 0 0,0 0 0,-1 0 0,1 1 0,0-1 0,0 0 0,0 0 0,0 0 0,0 0 0,0 0 0,-1 0 0,1 1 0,0-1 0,0 0 0,0 0 0,0 0 0,-1 0 0,1 0 0,0 0 0,0 0 0,0 0 0,0 0 0,-1 0 0,1 0 0,0 0 0,0 0 0,0 0 0,-1 0 0,1 0 0,0 0 0,0 0 0,0 0 0,-1 0 0,1 0 0,0 0 0,0 0 0,0 0 0,0 0 0,-1-1 0,1 1 0,0 0 0,0 0 0,0 0 0,0 0 0,0 0 0,0 0 0,-1-1 0,-1-12 0,5-17 0,7-4 0,1 1 0,1 0 0,27-51 0,-10 24 0,-21 42 0,55-109 0,-66 145 0,-8 19 0,-238 514 0,249-551 0,0 0 0,0 1 0,0-1 0,0 1 0,0-1 0,0 0 0,0 1 0,0-1 0,0 1 0,0-1 0,-1 0 0,1 1 0,0-1 0,0 0 0,0 1 0,-1-1 0,1 0 0,0 1 0,-1-1 0,1 0 0,0 0 0,-1 1 0,1-1 0,0 0 0,-1 0 0,1 1 0,0-1 0,-1 0 0,1 0 0,0 0 0,-1 0 0,1 0 0,-1 0 0,1 0 0,-1 0 0,1-16 0,10-29 0,12-30 0,2 0 0,4 2 0,64-117 0,-88 182 0,1 0 0,0 0 0,1 1 0,-1 0 0,2 0 0,-1 0 0,1 1 0,0 0 0,0 0 0,10-5 0,-17 11 0,0 0 0,1 0 0,-1 0 0,0-1 0,1 1 0,-1 0 0,0 0 0,1 0 0,-1 0 0,1 0 0,-1 0 0,0 0 0,1 0 0,-1 0 0,0 0 0,1 0 0,-1 1 0,0-1 0,1 0 0,-1 0 0,1 0 0,-1 0 0,0 0 0,0 1 0,1-1 0,-1 0 0,0 0 0,1 1 0,-1-1 0,0 0 0,0 0 0,1 1 0,-1-1 0,0 0 0,0 1 0,0-1 0,1 0 0,-1 1 0,0-1 0,0 0 0,0 1 0,0-1 0,0 1 0,0-1 0,0 0 0,0 1 0,0-1 0,0 0 0,0 1 0,0-1 0,0 1 0,0-1 0,-1 27 0,1-23 0,-35 242 0,7-65 0,55-228 0,41-51 0,110-162 0,-176 257 0,-3 6 0,-9 16 0,-17 28 0,2-9 0,-4 8 0,-1-2 0,-2-1 0,-60 60 0,92-103 0,0 0 0,0 0 0,0 0 0,0 0 0,0 0 0,0 0 0,0 0 0,-1 0 0,1-1 0,0 1 0,0 0 0,0 0 0,0 0 0,0 0 0,0 0 0,0 0 0,0 0 0,0 0 0,0 0 0,0 0 0,0 0 0,0 0 0,-1 0 0,1 0 0,0 0 0,0 0 0,0-1 0,0 1 0,0 0 0,0 0 0,0 0 0,0 0 0,0 0 0,0 0 0,-1 0 0,1 0 0,0 0 0,0 0 0,0 0 0,0 1 0,0-1 0,0 0 0,0 0 0,0 0 0,0 0 0,-1 0 0,1 0 0,0 0 0,0 0 0,0 0 0,0 0 0,0 0 0,0 0 0,0 0 0,0 0 0,0 0 0,0 0 0,0 1 0,0-1 0,0 0 0,0 0 0,0 0 0,3-13 0,9-16 0,15-13 0,1 1 0,1 1 0,3 1 0,1 2 0,55-48 0,-86 83 0,1-1 0,0 1 0,-1 0 0,1 0 0,0 0 0,0 0 0,0 0 0,7-2 0,-10 4 0,0 0 0,0 0 0,1 0 0,-1 0 0,0 0 0,0 0 0,1 1 0,-1-1 0,0 0 0,0 0 0,1 0 0,-1 0 0,0 0 0,0 0 0,1 0 0,-1 1 0,0-1 0,0 0 0,0 0 0,1 0 0,-1 0 0,0 1 0,0-1 0,0 0 0,0 0 0,1 1 0,-1-1 0,0 0 0,0 0 0,0 1 0,0-1 0,0 0 0,0 0 0,0 1 0,0-1 0,0 0 0,0 1 0,-2 22 0,-13 25 0,-33 77 0,-9 25 0,62-152 0,10-14 0,15-19 0,239-256 0,-205 228 0,-90 94 0,2 0 0,-27 44 0,-2 5 0,-121 162 0,174-242 0,0 0 0,0 0 0,0 0 0,0 0 0,-1-1 0,1 1 0,0 0 0,0 0 0,0 0 0,0 0 0,0 0 0,0 0 0,0 0 0,0 0 0,0 0 0,0 0 0,0 0 0,0-1 0,0 1 0,0 0 0,0 0 0,0 0 0,-1 0 0,1 0 0,0 0 0,0 0 0,0 0 0,0 0 0,0 0 0,0 0 0,0 0 0,0 0 0,0 0 0,-1 0 0,1 0 0,0 0 0,0 0 0,0 0 0,0 0 0,0 0 0,0 0 0,0 0 0,0 0 0,0 0 0,-1 0 0,1 0 0,0 0 0,0 0 0,0 0 0,0 0 0,0 0 0,0 1 0,0-1 0,0 0 0,0 0 0,0 0 0,0 0 0,0 0 0,-1 0 0,1 0 0,0 0 0,0 0 0,0 0 0,0 0 0,0 1 0,0-15 0,5-18 0,3 0 0,2-1 0,1 2 0,2-1 0,1 2 0,1-1 0,1 2 0,2 0 0,1 2 0,34-40 0,-53 67 0,1 0 0,-1 0 0,0 0 0,0 0 0,0 0 0,0 0 0,0 0 0,0 0 0,0-1 0,0 1 0,1 0 0,-1 0 0,0 0 0,0 0 0,0 0 0,0 0 0,0 0 0,1 0 0,-1 0 0,0 0 0,0 0 0,0 0 0,0 0 0,0 0 0,0 0 0,1 0 0,-1 0 0,0 0 0,0 0 0,0 0 0,0 0 0,0 0 0,1 0 0,-1 0 0,0 0 0,0 0 0,0 1 0,0-1 0,0 0 0,0 0 0,0 0 0,0 0 0,1 0 0,-1 0 0,0 0 0,0 0 0,0 1 0,0-1 0,0 0 0,0 0 0,0 0 0,0 0 0,0 0 0,0 1 0,0-1 0,0 0 0,0 0 0,3 16 0,-3 21 0,0-34 0,-15 291 0,14-287 0,0 17 0,4-23 0,5-13 0,35-79 0,106-160 0,-161 301 0,-110 284 0,127-398 0,29-96 115,-12 62-1595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40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220 780 24575,'17'-244'0,"3"-291"0,-23 549 0,1-1 0,-2 1 0,0-1 0,0 0 0,-10 19 0,-4 12 0,-107 243 0,55-138 0,68-143 0,-6 10 0,6-16 0,2-10 0,4-33 0,3 0 0,14-47 0,0-4 0,-18 72 0,-1 10 0,0 0 0,1 0 0,6-16 0,-9 27 0,0 1 0,0 0 0,0 0 0,1 0 0,-1 0 0,0 0 0,0 0 0,0-1 0,1 1 0,-1 0 0,0 0 0,0 0 0,0 0 0,1 0 0,-1 0 0,0 0 0,0 0 0,1 0 0,-1 0 0,0 0 0,0 0 0,1 0 0,-1 0 0,0 0 0,0 0 0,0 0 0,1 1 0,-1-1 0,0 0 0,0 0 0,0 0 0,1 0 0,-1 0 0,0 0 0,0 1 0,0-1 0,0 0 0,1 0 0,-1 0 0,0 0 0,0 1 0,0-1 0,0 0 0,0 0 0,0 1 0,0-1 0,1 0 0,-1 0 0,0 0 0,0 1 0,0-1 0,0 0 0,0 0 0,0 1 0,0-1 0,0 0 0,0 1 0,6 14 0,48 164 0,12 31 0,-66-209 0,0 0 0,0 0 0,1 0 0,-1 0 0,0 0 0,1 0 0,-1 0 0,1-1 0,-1 1 0,1 0 0,-1 0 0,1 0 0,0-1 0,-1 1 0,1 0 0,0-1 0,-1 1 0,1-1 0,2 2 0,-3-2 0,1 0 0,-1-1 0,1 1 0,-1 0 0,1 0 0,0 0 0,-1-1 0,1 1 0,-1 0 0,1 0 0,-1-1 0,1 1 0,-1 0 0,0-1 0,1 1 0,-1-1 0,1 1 0,-1-1 0,0 1 0,1-1 0,-1 1 0,0-1 0,1 0 0,17-48 0,-14 34 0,27-67 0,84-250 0,-113 326 0,-4 21 0,-6 25 0,-16 22 0,-2-2 0,-3-1 0,-2-1 0,-41 57 0,60-100 0,18-31 0,17-28 0,7-3 0,2 1 0,2 2 0,1 1 0,83-75 0,-108 109 0,-5 4 0,0 0 0,0 0 0,1 0 0,0 1 0,-1 0 0,1 0 0,1 1 0,-1-1 0,0 1 0,12-3 0,-17 6 0,-1 0 0,1 0 0,0 0 0,-1 1 0,1-1 0,0 0 0,-1 1 0,1-1 0,-1 0 0,1 1 0,0-1 0,-1 1 0,1-1 0,-1 1 0,1-1 0,-1 1 0,0-1 0,1 1 0,-1-1 0,1 1 0,-1 0 0,0-1 0,0 1 0,1 0 0,-1-1 0,0 1 0,0 0 0,0-1 0,0 1 0,0 1 0,3 25 0,-3-23 0,3 68 0,-13 134 0,1-168 0,9-38 0,0 0 0,0 0 0,0 0 0,0 0 0,0 0 0,0 0 0,0 0 0,-1 0 0,1 0 0,0 0 0,0 0 0,0 0 0,6-22 0,13-34 0,53-103 0,-53 120 0,-13 26 0,-1 3 0,0 0 0,0 0 0,1 0 0,13-16 0,-21 42 0,-7 11 0,-121 276 0,127-297 0,1-7 0,4-17 0,6-26 0,1 15 0,21-46 0,-26 128 0,-5 16 0,1 101 0,10-192 0,3-19 0,-3-31 0,3-7 0,-14 87 0,1 0 0,-1 0 0,2 0 0,0 9 0,1 11 0,-2 47 0,0-55 0,0-17 0,0-5 0,0-35 0,2 1 0,2-1 0,8-38 0,5-16 0,-23 103 0,0 1 0,-2 0 0,1-1 0,-19 21 0,22-27 0,-26 31 0,-2-1 0,-2-2 0,-1-1 0,-1-1 0,-65 42 0,78-64 0,22-10 0,0 1 0,1-1 0,-1 0 0,1 0 0,-1 0 0,0 0 0,1-1 0,-1 1 0,1 0 0,-1 0 0,1 0 0,-1 0 0,0-1 0,1 1 0,-1 0 0,1 0 0,-1-1 0,1 1 0,-1 0 0,1-1 0,-1 1 0,0-1 0,0-3 0,-1 1 0,1-1 0,0 1 0,0-1 0,0 0 0,0 1 0,0-1 0,1 0 0,0-4 0,-1 4 0,-11-121 0,-29-220 0,38 468 0,-1 9 0,3-131 0,1 0 0,0 0 0,0 0 0,0 0 0,0 0 0,0 0 0,0 0 0,0-1 0,0 1 0,0 0 0,0 0 0,1 0 0,-1 0 0,0 0 0,0 0 0,1 0 0,-1-1 0,1 1 0,-1 0 0,1 0 0,-1 0 0,1-1 0,-1 1 0,1 0 0,0-1 0,-1 1 0,2 0 0,-1-1 0,1-1 0,-1 1 0,1-1 0,-1 1 0,0-1 0,1 0 0,-1 1 0,0-1 0,0 0 0,1 0 0,-1 0 0,0 0 0,0 0 0,0 0 0,0 0 0,0 0 0,0-2 0,178-222 0,-147 179 0,-36 95 0,-101 393 0,111-570 0,54-120 0,-60 248 0,0 0 0,0 0 0,1 0 0,-1 0 0,0 0 0,0 0 0,0 0 0,0 0 0,0 0 0,0 0 0,0 0 0,0 0 0,1 0 0,-1 0 0,0 0 0,0 0 0,0 0 0,0 0 0,0 0 0,0 0 0,0 0 0,0 0 0,1 0 0,-1 0 0,0 0 0,0 0 0,0 0 0,0 0 0,0 0 0,0 0 0,0 0 0,0 0 0,0-1 0,0 1 0,1 0 0,-1 0 0,0 0 0,0 0 0,0 0 0,0 0 0,0 0 0,0 0 0,0 0 0,0 0 0,0-1 0,0 1 0,0 0 0,0 0 0,0 0 0,0 0 0,0 0 0,3 16 0,-1 23 0,-3 245 0,2-329-341,2 0 0,1 0-1,14-56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06:45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374 0 24575,'-5'5'0,"1"0"0,0 0 0,1 0 0,-1 1 0,1-1 0,0 1 0,0 0 0,1 0 0,0 0 0,0 0 0,-2 13 0,1 5 0,-1 47 0,4-47 0,-5 36 0,-53 181 0,-2 10 0,110-453 0,69-285 0,-118 481 0,4-24 0,-7 27 0,-6 17 0,-29 73 0,-93 229 0,123-296 0,5-11 0,-1-1 0,0 0 0,0-1 0,-8 15 0,10-64 0,8-4 0,3 1 0,1-1 0,2 2 0,3 0 0,1 0 0,26-45 0,-44 89 0,1 0 0,0 0 0,0 0 0,0 0 0,0-1 0,0 1 0,0 0 0,1 0 0,-1 0 0,0 0 0,0-1 0,0 1 0,0 0 0,0 0 0,0 0 0,0 0 0,0 0 0,0-1 0,0 1 0,0 0 0,1 0 0,-1 0 0,0 0 0,0 0 0,0 0 0,0 0 0,0-1 0,0 1 0,1 0 0,-1 0 0,0 0 0,0 0 0,0 0 0,0 0 0,1 0 0,-1 0 0,0 0 0,0 0 0,0 0 0,0 0 0,0 0 0,1 0 0,-1 0 0,0 0 0,0 0 0,0 0 0,0 0 0,1 0 0,-1 0 0,0 0 0,2 11 0,-4 19 0,-43 185 0,27-142 0,-10 77 0,31-163 0,1 1 0,1 0 0,0 0 0,0 1 0,1 0 0,11-15 0,63-94 0,-46 72 0,11-20 0,49-67 0,-94 135 0,0 0 0,0 0 0,0 0 0,0 0 0,0 0 0,0 0 0,0 0 0,0 0 0,0 0 0,1 0 0,-1 0 0,0 0 0,0 0 0,0 0 0,0 1 0,0-1 0,0 0 0,0 0 0,0 0 0,0 0 0,0 0 0,0 0 0,0 0 0,0 0 0,1-1 0,-1 1 0,0 0 0,0 0 0,0 0 0,0 0 0,0 0 0,0 0 0,0 0 0,-5 14 0,-12 20 0,-39 50 0,-4-2 0,-3-3 0,-138 134 0,185-198 0,11-9 0,-1 0 0,0 0 0,0-1 0,0 0 0,-1 0 0,0-1 0,0 1 0,-13 4 0,20-9 0,-1 0 0,1 0 0,-1 0 0,0 0 0,1 0 0,-1 0 0,1 0 0,-1 0 0,1 0 0,-1 0 0,1-1 0,-1 1 0,0 0 0,1 0 0,0-1 0,-1 1 0,1 0 0,-1-1 0,1 1 0,-1-1 0,1 1 0,-1 0 0,1-1 0,0 1 0,-1-1 0,1 1 0,0-1 0,0 1 0,-1-1 0,1 1 0,0-1 0,0 0 0,0 1 0,0-1 0,0 1 0,-1-1 0,1 1 0,0-1 0,1-1 0,-3-28 0,3 26 0,0-27 0,2 0 0,1 0 0,2 0 0,1 1 0,1 0 0,1 0 0,2 1 0,22-42 0,-26 60 0,-2 11 0,-1 24 0,-7 37 0,-13 30 0,10-65 0,1 1 0,1-1 0,0 44 0,7-70 0,3-8 0,9-14 0,-14 20 0,60-83 0,115-124 0,-84 104 0,-60 67 0,-10 10 0,47-44 0,-68 72 0,-1-1 0,0 1 0,0 0 0,0 0 0,0-1 0,1 1 0,-1 0 0,0 0 0,0 0 0,1-1 0,-1 1 0,0 0 0,0 0 0,1 0 0,-1 0 0,0-1 0,0 1 0,1 0 0,-1 0 0,0 0 0,1 0 0,-1 0 0,0 0 0,1 0 0,-1 0 0,0 0 0,0 0 0,1 0 0,-1 0 0,0 0 0,1 0 0,-1 0 0,0 1 0,1-1 0,-1 0 0,0 0 0,0 0 0,1 0 0,-1 0 0,0 1 0,0-1 0,1 0 0,-1 1 0,3 16 0,-7 27 0,4-42 0,-46 216 0,-3 22 0,90-324 0,21-28 0,-36 71 0,34-80 0,-53 95 0,-16 34 0,-22 40 0,26-40 0,-232 382 0,237-390 0,0 0 0,0 0 0,0 1 0,0-1 0,0 0 0,0 0 0,0 0 0,0 1 0,0-1 0,0 0 0,-1 0 0,1 0 0,0 1 0,0-1 0,0 0 0,0 0 0,0 0 0,0 1 0,0-1 0,-1 0 0,1 0 0,0 0 0,0 0 0,0 0 0,-1 1 0,1-1 0,0 0 0,0 0 0,0 0 0,-1 0 0,1 0 0,0 0 0,0 0 0,0 0 0,-1 0 0,1 0 0,0 0 0,0 0 0,0 0 0,-1 0 0,1 0 0,0 0 0,0 0 0,-1 0 0,1 0 0,0 0 0,0 0 0,0 0 0,-1 0 0,1 0 0,0-1 0,0 1 0,-3-16 0,4-23 0,10-69 0,5-77 0,-19 209 0,0 1 0,-1 0 0,-2-1 0,-9 27 0,-4 17 0,-13 68 0,58-181 0,2 0 0,57-70 0,20-30 0,-105 145 0,0 0 0,0 0 0,0 0 0,0 1 0,0-1 0,0 0 0,0 0 0,0 0 0,0 0 0,0 0 0,0 0 0,0 0 0,0 0 0,0 1 0,0-1 0,0 0 0,0 0 0,0 0 0,0 0 0,0 0 0,0 0 0,0 0 0,0 0 0,0 0 0,1 1 0,-1-1 0,0 0 0,0 0 0,0 0 0,0 0 0,0 0 0,0 0 0,0 0 0,0 0 0,1 0 0,-1 0 0,0 0 0,0 0 0,0 0 0,0 0 0,0 0 0,0 0 0,0 0 0,0 0 0,1 0 0,-1 0 0,0 0 0,0 0 0,0 0 0,0 0 0,0 0 0,0 0 0,0 0 0,0 0 0,1 0 0,-1-1 0,0 1 0,0 0 0,0 0 0,0 0 0,0 0 0,0 0 0,0 0 0,2 18 0,-4 21 0,-18 67 0,12-71 0,1 0 0,2 0 0,-1 51 0,8-95 0,0 0 0,0 0 0,1 0 0,0 0 0,1 1 0,0-1 0,7-11 0,1-2 0,20-45 0,65-153 0,-105 294 0,-18 46 0,-11 78 0,44-241 0,13-41 0,6-36 0,-25 113 0,2-12 0,0-1 0,9-25 0,-20 104 0,-66 198 0,86-291 0,0 0 0,2 1 0,2 1 0,1 0 0,24-34 0,-41 66 0,0 0 0,0-1 0,0 1 0,0 0 0,0 0 0,0 0 0,0 0 0,0-1 0,0 1 0,1 0 0,-1 0 0,0 0 0,0 0 0,0 0 0,0-1 0,0 1 0,0 0 0,0 0 0,1 0 0,-1 0 0,0 0 0,0 0 0,0 0 0,0-1 0,0 1 0,1 0 0,-1 0 0,0 0 0,0 0 0,0 0 0,0 0 0,1 0 0,-1 0 0,0 0 0,0 0 0,0 0 0,0 0 0,1 0 0,-1 0 0,0 0 0,0 0 0,0 0 0,0 0 0,1 0 0,-1 0 0,0 1 0,0-1 0,0 0 0,0 0 0,0 0 0,1 0 0,-1 0 0,0 0 0,0 0 0,0 1 0,0-1 0,0 0 0,0 0 0,4 17 0,-4 28 0,0-39 0,-1 84 0,1-54 0,0-28 0,0-12 0,8-181 0,-6 156 0,-5 49 0,0 1 0,-2-1 0,0 0 0,-12 27 0,-7 29 0,25-96 0,0 1 0,-3-27 0,1 0 0,2-30 0,21-140 0,-20 203 0,0-2 0,-2 26 0,-5 42-21,-3 1 1,-17 62-1,8-40-1282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22F17-EF81-4B8E-88E2-DACC6B22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EBECF4-4CBE-47B0-B778-0B7EFBEB7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61667-2465-4451-A129-90B876C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40B13-5445-47AD-BA76-1B088193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1AEC8-84F4-4BF2-BA5A-ED7EDC9F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5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B7A3A-0CA5-49AB-A5B3-12B6C102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3C054-5767-413C-B330-A46EAF9D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3F138-71BE-45C6-B2DD-A913ED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3FF3F-84D0-49FE-A9EF-8E9C345C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3057A-C989-4357-9D2B-0C1BA553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5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5E1A43-E4AD-4A86-BA04-840734B0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DDBC6-EF85-4F6F-89C1-E1D6E4B46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C10F3-811B-40AE-89FB-6D1C66C0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C44DB-B528-480D-A6A0-0EAD888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49EF1-887A-4A86-9BA7-EA4710C9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8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8298E-B260-4DBA-BC99-206F4546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85CA2-F5D5-463A-B6D7-045F5083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5C18D-1C28-4462-B3AA-D91DC76C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6A8C9-FAC8-4FF3-A841-2C288A36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57E30-A7DE-41DB-BC9D-66851197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5B98-47F4-4BAB-9505-57823D82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228F5-DBF2-41DD-B76A-8D307FA8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E92C8-C43B-4B37-8C40-4007BC4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C2094-F700-40A7-95EA-55E78AC8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D9832-1053-4244-82A3-A204B444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705D-46DF-4D2F-AE52-2199581A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3C5C9-4648-4705-A0F9-022E5DCAB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12305-3E55-4655-B490-1E70AEC4A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3AAE3-0379-42A6-ADB9-EB6F381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3AB0F-EEBF-4333-9552-B5C6E0A0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647DE-05CC-41DF-AF1B-9FE4047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7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A6C8-0245-40DF-BD1F-30DA47E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E9DED-B8BE-4B2D-893D-B23BD4C6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16B42-D9AA-4B97-BA3A-91F776C0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7F937-00E3-4635-B86D-5AEAE81BA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9605C-1686-4010-B3E2-1397F72E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CA2DFF-A277-4445-90A4-F9C4A3C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CF2D02-FDE5-4939-80E6-CBC2E663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296BA3-8E55-44AC-B7CE-7B21E88A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8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58C6-90C0-4C73-AFB5-54D41F43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8594F0-FC6A-425F-9991-30AC4C74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074614-5839-43FD-89BE-3510FC85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67E28-5457-47D0-A73E-AA4C640B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0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6AC216-B2E8-4751-A0FD-DE219E6C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56D35-4B6F-44C1-B610-78810110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46EC0-4E43-4AE7-BB8A-917C0185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14140-AB9E-4949-8630-4057DCF6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C17D-24AB-488D-9C4E-030F2A49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4E249-9682-4116-960D-E18D1CC35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C00B5-4E7E-4C25-B35B-6CDFE91D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69B6A-2BEB-476A-98C9-7347E497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FE408-3D34-4824-B4F9-0EEB1B0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9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024BF-72B1-4472-85C6-2C32F1BB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34974-07A7-48C5-9C96-149265E24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52741-BD29-4E25-AF26-560A3F21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3FC37-0033-4252-ADEE-1F7F2F61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A1C62-0A90-4473-9900-174969D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FFD86-4FC2-47E2-B5FE-6D4DE370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8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D43184-6F85-4393-B955-A50A6ED7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CA044-D322-4B95-A4DA-C007C679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E9B9-6453-4576-813E-8A78CE593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E96E-3A5A-498E-9226-3184C8E7EE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0CA28-AB4B-4C6A-88E6-A26327B28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00E04-E1FA-467C-B369-25041E8D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E0C6-1341-4406-91E8-4B6A18F0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chart" Target="../charts/chart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95928DF-39B5-4670-8AAF-5C107B0CE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947719"/>
              </p:ext>
            </p:extLst>
          </p:nvPr>
        </p:nvGraphicFramePr>
        <p:xfrm>
          <a:off x="2032000" y="84158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4429C8D-B2F0-44AC-9486-98E0F6B02D27}"/>
                  </a:ext>
                </a:extLst>
              </p14:cNvPr>
              <p14:cNvContentPartPr/>
              <p14:nvPr/>
            </p14:nvContentPartPr>
            <p14:xfrm>
              <a:off x="-358567" y="2988145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4429C8D-B2F0-44AC-9486-98E0F6B02D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2887" y="298382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84F8EE9-B243-4D81-A891-64301100D9EF}"/>
                  </a:ext>
                </a:extLst>
              </p14:cNvPr>
              <p14:cNvContentPartPr/>
              <p14:nvPr/>
            </p14:nvContentPartPr>
            <p14:xfrm>
              <a:off x="567353" y="3638305"/>
              <a:ext cx="205560" cy="803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84F8EE9-B243-4D81-A891-64301100D9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033" y="3633985"/>
                <a:ext cx="21420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2BC1B39-6359-4B19-89F5-576FE3FC36AA}"/>
                  </a:ext>
                </a:extLst>
              </p14:cNvPr>
              <p14:cNvContentPartPr/>
              <p14:nvPr/>
            </p14:nvContentPartPr>
            <p14:xfrm>
              <a:off x="1967220" y="748350"/>
              <a:ext cx="335880" cy="312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2BC1B39-6359-4B19-89F5-576FE3FC36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2900" y="744030"/>
                <a:ext cx="3445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3B7810E-DE85-4B9D-94E8-335F20E6E655}"/>
                  </a:ext>
                </a:extLst>
              </p14:cNvPr>
              <p14:cNvContentPartPr/>
              <p14:nvPr/>
            </p14:nvContentPartPr>
            <p14:xfrm>
              <a:off x="2104740" y="889830"/>
              <a:ext cx="198720" cy="243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3B7810E-DE85-4B9D-94E8-335F20E6E6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7100" y="871830"/>
                <a:ext cx="234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178339B-205A-4D8A-805D-CD8322426B5B}"/>
                  </a:ext>
                </a:extLst>
              </p14:cNvPr>
              <p14:cNvContentPartPr/>
              <p14:nvPr/>
            </p14:nvContentPartPr>
            <p14:xfrm>
              <a:off x="2265660" y="831870"/>
              <a:ext cx="161280" cy="2368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178339B-205A-4D8A-805D-CD8322426B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47660" y="813870"/>
                <a:ext cx="1969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D0EA878-E46C-4EF0-88AC-A6C3ECB1316B}"/>
                  </a:ext>
                </a:extLst>
              </p14:cNvPr>
              <p14:cNvContentPartPr/>
              <p14:nvPr/>
            </p14:nvContentPartPr>
            <p14:xfrm>
              <a:off x="2070540" y="1571940"/>
              <a:ext cx="343080" cy="4003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D0EA878-E46C-4EF0-88AC-A6C3ECB1316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2540" y="1553940"/>
                <a:ext cx="3787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FC5093F-BFF1-467A-B3C7-9C1069269004}"/>
                  </a:ext>
                </a:extLst>
              </p14:cNvPr>
              <p14:cNvContentPartPr/>
              <p14:nvPr/>
            </p14:nvContentPartPr>
            <p14:xfrm>
              <a:off x="2152980" y="2417040"/>
              <a:ext cx="295920" cy="2217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FC5093F-BFF1-467A-B3C7-9C106926900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35340" y="2399040"/>
                <a:ext cx="331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F2E5EC2-9821-4F2B-A82E-BCA1C26F2B6D}"/>
                  </a:ext>
                </a:extLst>
              </p14:cNvPr>
              <p14:cNvContentPartPr/>
              <p14:nvPr/>
            </p14:nvContentPartPr>
            <p14:xfrm>
              <a:off x="2168820" y="3132990"/>
              <a:ext cx="259560" cy="2808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F2E5EC2-9821-4F2B-A82E-BCA1C26F2B6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1180" y="3115350"/>
                <a:ext cx="2952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C9A20BFB-7C43-4600-93BE-9345A3BC2BDF}"/>
                  </a:ext>
                </a:extLst>
              </p14:cNvPr>
              <p14:cNvContentPartPr/>
              <p14:nvPr/>
            </p14:nvContentPartPr>
            <p14:xfrm>
              <a:off x="2166660" y="3895650"/>
              <a:ext cx="262440" cy="2707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C9A20BFB-7C43-4600-93BE-9345A3BC2BD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48660" y="3877650"/>
                <a:ext cx="2980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2C326087-33A4-4B29-BDD2-7A9C2BC6B40C}"/>
                  </a:ext>
                </a:extLst>
              </p14:cNvPr>
              <p14:cNvContentPartPr/>
              <p14:nvPr/>
            </p14:nvContentPartPr>
            <p14:xfrm>
              <a:off x="2123460" y="4617810"/>
              <a:ext cx="305280" cy="3790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2C326087-33A4-4B29-BDD2-7A9C2BC6B4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05460" y="4599810"/>
                <a:ext cx="340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5146892-5464-4895-AA66-56AD37BDB118}"/>
                  </a:ext>
                </a:extLst>
              </p14:cNvPr>
              <p14:cNvContentPartPr/>
              <p14:nvPr/>
            </p14:nvContentPartPr>
            <p14:xfrm>
              <a:off x="2322540" y="5438520"/>
              <a:ext cx="112680" cy="2790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5146892-5464-4895-AA66-56AD37BDB1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04900" y="5420520"/>
                <a:ext cx="148320" cy="3146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80357B0-F47A-4583-A112-E7663E40BD48}"/>
              </a:ext>
            </a:extLst>
          </p:cNvPr>
          <p:cNvSpPr txBox="1"/>
          <p:nvPr/>
        </p:nvSpPr>
        <p:spPr>
          <a:xfrm>
            <a:off x="2251516" y="547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0%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D6A047-C3AB-4BAC-88F9-9B9A39FD9EB4}"/>
              </a:ext>
            </a:extLst>
          </p:cNvPr>
          <p:cNvSpPr txBox="1"/>
          <p:nvPr/>
        </p:nvSpPr>
        <p:spPr>
          <a:xfrm>
            <a:off x="2200716" y="471776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20%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C46DC0-F74A-4E57-9940-8E048C12EC9E}"/>
              </a:ext>
            </a:extLst>
          </p:cNvPr>
          <p:cNvSpPr txBox="1"/>
          <p:nvPr/>
        </p:nvSpPr>
        <p:spPr>
          <a:xfrm>
            <a:off x="2184390" y="392670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40%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25B329-3466-4BFB-9AEC-E70CAA0C26F8}"/>
              </a:ext>
            </a:extLst>
          </p:cNvPr>
          <p:cNvSpPr txBox="1"/>
          <p:nvPr/>
        </p:nvSpPr>
        <p:spPr>
          <a:xfrm>
            <a:off x="2184390" y="316089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60%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9CFF72-E82C-4662-B4CA-DBBEC7B0B6C8}"/>
              </a:ext>
            </a:extLst>
          </p:cNvPr>
          <p:cNvSpPr txBox="1"/>
          <p:nvPr/>
        </p:nvSpPr>
        <p:spPr>
          <a:xfrm>
            <a:off x="2184390" y="235698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80%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72116C-4F67-47DA-AAAD-E3727A8BA9BD}"/>
              </a:ext>
            </a:extLst>
          </p:cNvPr>
          <p:cNvSpPr txBox="1"/>
          <p:nvPr/>
        </p:nvSpPr>
        <p:spPr>
          <a:xfrm>
            <a:off x="2127828" y="157593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100%</a:t>
            </a:r>
            <a:endParaRPr lang="zh-CN" altLang="en-US" sz="1400" dirty="0">
              <a:latin typeface="+mj-ea"/>
              <a:ea typeface="+mj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CCB1C4-2453-404B-BE62-14064A6AF3D2}"/>
              </a:ext>
            </a:extLst>
          </p:cNvPr>
          <p:cNvGrpSpPr/>
          <p:nvPr/>
        </p:nvGrpSpPr>
        <p:grpSpPr>
          <a:xfrm>
            <a:off x="2504240" y="878400"/>
            <a:ext cx="7704000" cy="148320"/>
            <a:chOff x="2504240" y="878400"/>
            <a:chExt cx="77040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2950412-A287-4CFE-A1AB-0A78F96904BE}"/>
                    </a:ext>
                  </a:extLst>
                </p14:cNvPr>
                <p14:cNvContentPartPr/>
                <p14:nvPr/>
              </p14:nvContentPartPr>
              <p14:xfrm>
                <a:off x="2798720" y="878400"/>
                <a:ext cx="360" cy="3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2950412-A287-4CFE-A1AB-0A78F96904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63080" y="8427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8EC78E2-64E8-4537-A4E0-3E391D1234E4}"/>
                    </a:ext>
                  </a:extLst>
                </p14:cNvPr>
                <p14:cNvContentPartPr/>
                <p14:nvPr/>
              </p14:nvContentPartPr>
              <p14:xfrm>
                <a:off x="2504240" y="954720"/>
                <a:ext cx="7704000" cy="720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8EC78E2-64E8-4537-A4E0-3E391D1234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68240" y="919080"/>
                  <a:ext cx="777564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398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E1E605C-4827-4E49-B2D6-01776DFF17C8}"/>
              </a:ext>
            </a:extLst>
          </p:cNvPr>
          <p:cNvGraphicFramePr/>
          <p:nvPr/>
        </p:nvGraphicFramePr>
        <p:xfrm>
          <a:off x="426720" y="988059"/>
          <a:ext cx="3037841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BC5396D-55EF-47AB-8CD6-261E861A1F3A}"/>
              </a:ext>
            </a:extLst>
          </p:cNvPr>
          <p:cNvGraphicFramePr/>
          <p:nvPr/>
        </p:nvGraphicFramePr>
        <p:xfrm>
          <a:off x="7020560" y="759459"/>
          <a:ext cx="491744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85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FA25210-ACE6-4A10-A32B-02ADDECC6ADD}"/>
              </a:ext>
            </a:extLst>
          </p:cNvPr>
          <p:cNvGraphicFramePr/>
          <p:nvPr/>
        </p:nvGraphicFramePr>
        <p:xfrm>
          <a:off x="2032000" y="719666"/>
          <a:ext cx="8117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D0E0A5E-86FE-4421-8E3E-4BA9D5D23F0D}"/>
              </a:ext>
            </a:extLst>
          </p:cNvPr>
          <p:cNvSpPr txBox="1"/>
          <p:nvPr/>
        </p:nvSpPr>
        <p:spPr>
          <a:xfrm>
            <a:off x="9865360" y="5490237"/>
            <a:ext cx="37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j-lt"/>
              </a:rPr>
              <a:t>60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946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47E722-7705-4FF3-BBD6-BEF1ACBFD2DE}"/>
              </a:ext>
            </a:extLst>
          </p:cNvPr>
          <p:cNvSpPr txBox="1"/>
          <p:nvPr/>
        </p:nvSpPr>
        <p:spPr>
          <a:xfrm>
            <a:off x="1842675" y="2861062"/>
            <a:ext cx="505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6F5921-3247-4015-910D-4CC4E22F1857}"/>
              </a:ext>
            </a:extLst>
          </p:cNvPr>
          <p:cNvSpPr txBox="1"/>
          <p:nvPr/>
        </p:nvSpPr>
        <p:spPr>
          <a:xfrm>
            <a:off x="3160130" y="2861062"/>
            <a:ext cx="505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C4A59E-1D02-44C6-A44A-857C242494C1}"/>
              </a:ext>
            </a:extLst>
          </p:cNvPr>
          <p:cNvSpPr txBox="1"/>
          <p:nvPr/>
        </p:nvSpPr>
        <p:spPr>
          <a:xfrm>
            <a:off x="408009" y="3412944"/>
            <a:ext cx="78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B63F79-A0D9-41C8-81CA-9DF16F32D75A}"/>
              </a:ext>
            </a:extLst>
          </p:cNvPr>
          <p:cNvSpPr txBox="1"/>
          <p:nvPr/>
        </p:nvSpPr>
        <p:spPr>
          <a:xfrm>
            <a:off x="4147399" y="2861062"/>
            <a:ext cx="645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21FC89-0C82-450E-8E3F-04C25D28DA77}"/>
              </a:ext>
            </a:extLst>
          </p:cNvPr>
          <p:cNvSpPr txBox="1"/>
          <p:nvPr/>
        </p:nvSpPr>
        <p:spPr>
          <a:xfrm>
            <a:off x="5641347" y="2847367"/>
            <a:ext cx="530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232BC0-EC89-4D50-97D3-272F5A9D5BAB}"/>
              </a:ext>
            </a:extLst>
          </p:cNvPr>
          <p:cNvCxnSpPr>
            <a:cxnSpLocks/>
          </p:cNvCxnSpPr>
          <p:nvPr/>
        </p:nvCxnSpPr>
        <p:spPr>
          <a:xfrm flipV="1">
            <a:off x="937549" y="3090441"/>
            <a:ext cx="905126" cy="507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30A74A-EF6F-406D-9ADE-8C1895D46FAD}"/>
              </a:ext>
            </a:extLst>
          </p:cNvPr>
          <p:cNvCxnSpPr>
            <a:cxnSpLocks/>
          </p:cNvCxnSpPr>
          <p:nvPr/>
        </p:nvCxnSpPr>
        <p:spPr>
          <a:xfrm flipV="1">
            <a:off x="949124" y="3321934"/>
            <a:ext cx="893551" cy="275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8130CD-BEA3-4803-9DAA-41AB6BED930B}"/>
              </a:ext>
            </a:extLst>
          </p:cNvPr>
          <p:cNvCxnSpPr>
            <a:endCxn id="4" idx="1"/>
          </p:cNvCxnSpPr>
          <p:nvPr/>
        </p:nvCxnSpPr>
        <p:spPr>
          <a:xfrm>
            <a:off x="937549" y="3597610"/>
            <a:ext cx="905126" cy="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9C2B950-41C9-4A2B-9D16-5CDE38641EC0}"/>
              </a:ext>
            </a:extLst>
          </p:cNvPr>
          <p:cNvCxnSpPr>
            <a:cxnSpLocks/>
          </p:cNvCxnSpPr>
          <p:nvPr/>
        </p:nvCxnSpPr>
        <p:spPr>
          <a:xfrm>
            <a:off x="949124" y="3586031"/>
            <a:ext cx="893551" cy="28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FDAD93-08B8-412A-AB83-E67C17E1591B}"/>
              </a:ext>
            </a:extLst>
          </p:cNvPr>
          <p:cNvCxnSpPr>
            <a:cxnSpLocks/>
          </p:cNvCxnSpPr>
          <p:nvPr/>
        </p:nvCxnSpPr>
        <p:spPr>
          <a:xfrm>
            <a:off x="949124" y="3597610"/>
            <a:ext cx="893551" cy="557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574C8E3-5833-43EF-B291-9CA26CE516E2}"/>
              </a:ext>
            </a:extLst>
          </p:cNvPr>
          <p:cNvCxnSpPr>
            <a:cxnSpLocks/>
          </p:cNvCxnSpPr>
          <p:nvPr/>
        </p:nvCxnSpPr>
        <p:spPr>
          <a:xfrm flipV="1">
            <a:off x="2311735" y="3037823"/>
            <a:ext cx="890993" cy="55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55E93B8-B538-4306-8868-53613D11804A}"/>
              </a:ext>
            </a:extLst>
          </p:cNvPr>
          <p:cNvCxnSpPr>
            <a:cxnSpLocks/>
          </p:cNvCxnSpPr>
          <p:nvPr/>
        </p:nvCxnSpPr>
        <p:spPr>
          <a:xfrm flipV="1">
            <a:off x="2323310" y="3312969"/>
            <a:ext cx="893551" cy="275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6B7DEA8-00B6-4475-8FB9-DBFABF98CC78}"/>
              </a:ext>
            </a:extLst>
          </p:cNvPr>
          <p:cNvCxnSpPr/>
          <p:nvPr/>
        </p:nvCxnSpPr>
        <p:spPr>
          <a:xfrm>
            <a:off x="2311735" y="3588645"/>
            <a:ext cx="905126" cy="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025B9E9-AB45-4AC4-BB19-C461DF621489}"/>
              </a:ext>
            </a:extLst>
          </p:cNvPr>
          <p:cNvCxnSpPr>
            <a:cxnSpLocks/>
          </p:cNvCxnSpPr>
          <p:nvPr/>
        </p:nvCxnSpPr>
        <p:spPr>
          <a:xfrm>
            <a:off x="2323310" y="3577066"/>
            <a:ext cx="893551" cy="28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9866D39-9323-4C86-B241-303C51A07020}"/>
              </a:ext>
            </a:extLst>
          </p:cNvPr>
          <p:cNvCxnSpPr>
            <a:cxnSpLocks/>
          </p:cNvCxnSpPr>
          <p:nvPr/>
        </p:nvCxnSpPr>
        <p:spPr>
          <a:xfrm>
            <a:off x="2323310" y="3588645"/>
            <a:ext cx="893551" cy="557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3C9F994-0B59-4256-BC3D-5722152C9FD1}"/>
              </a:ext>
            </a:extLst>
          </p:cNvPr>
          <p:cNvCxnSpPr/>
          <p:nvPr/>
        </p:nvCxnSpPr>
        <p:spPr>
          <a:xfrm>
            <a:off x="2277699" y="3039909"/>
            <a:ext cx="939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4BC2CFE-345D-4B7F-AC3E-A55C1B884EEF}"/>
              </a:ext>
            </a:extLst>
          </p:cNvPr>
          <p:cNvCxnSpPr>
            <a:cxnSpLocks/>
          </p:cNvCxnSpPr>
          <p:nvPr/>
        </p:nvCxnSpPr>
        <p:spPr>
          <a:xfrm>
            <a:off x="2289787" y="3039909"/>
            <a:ext cx="884052" cy="30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6B2D65-4CD3-4278-9A8F-C468241DF054}"/>
              </a:ext>
            </a:extLst>
          </p:cNvPr>
          <p:cNvCxnSpPr>
            <a:cxnSpLocks/>
          </p:cNvCxnSpPr>
          <p:nvPr/>
        </p:nvCxnSpPr>
        <p:spPr>
          <a:xfrm flipV="1">
            <a:off x="2311735" y="3041981"/>
            <a:ext cx="868624" cy="1098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4F725A6-5ECE-4F79-8090-1295017A9C94}"/>
              </a:ext>
            </a:extLst>
          </p:cNvPr>
          <p:cNvCxnSpPr>
            <a:cxnSpLocks/>
          </p:cNvCxnSpPr>
          <p:nvPr/>
        </p:nvCxnSpPr>
        <p:spPr>
          <a:xfrm flipV="1">
            <a:off x="2297602" y="3321934"/>
            <a:ext cx="868624" cy="80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F0B79AD-3226-472A-8BC8-EE4F5489ADB6}"/>
              </a:ext>
            </a:extLst>
          </p:cNvPr>
          <p:cNvCxnSpPr>
            <a:cxnSpLocks/>
          </p:cNvCxnSpPr>
          <p:nvPr/>
        </p:nvCxnSpPr>
        <p:spPr>
          <a:xfrm flipV="1">
            <a:off x="2311735" y="3574980"/>
            <a:ext cx="836396" cy="563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3AC1572-DE7E-4BA8-983A-B14008F31D5E}"/>
              </a:ext>
            </a:extLst>
          </p:cNvPr>
          <p:cNvCxnSpPr>
            <a:cxnSpLocks/>
          </p:cNvCxnSpPr>
          <p:nvPr/>
        </p:nvCxnSpPr>
        <p:spPr>
          <a:xfrm flipV="1">
            <a:off x="2318865" y="3839127"/>
            <a:ext cx="861494" cy="310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BDDB3D-61ED-4936-BBA3-4F9EB41F59E7}"/>
              </a:ext>
            </a:extLst>
          </p:cNvPr>
          <p:cNvCxnSpPr>
            <a:cxnSpLocks/>
          </p:cNvCxnSpPr>
          <p:nvPr/>
        </p:nvCxnSpPr>
        <p:spPr>
          <a:xfrm flipV="1">
            <a:off x="2311735" y="4146346"/>
            <a:ext cx="905126" cy="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1C25E23-83E8-4B8D-86FF-FCD7EEACB3B7}"/>
              </a:ext>
            </a:extLst>
          </p:cNvPr>
          <p:cNvCxnSpPr>
            <a:cxnSpLocks/>
          </p:cNvCxnSpPr>
          <p:nvPr/>
        </p:nvCxnSpPr>
        <p:spPr>
          <a:xfrm>
            <a:off x="2288124" y="3037205"/>
            <a:ext cx="892235" cy="57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A90AA6F-7B20-4ED9-A2CC-35750D38CF37}"/>
              </a:ext>
            </a:extLst>
          </p:cNvPr>
          <p:cNvCxnSpPr>
            <a:cxnSpLocks/>
          </p:cNvCxnSpPr>
          <p:nvPr/>
        </p:nvCxnSpPr>
        <p:spPr>
          <a:xfrm>
            <a:off x="2287689" y="3042614"/>
            <a:ext cx="892670" cy="821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FF11F2B-5A64-4815-93F0-294DAC1E8E65}"/>
              </a:ext>
            </a:extLst>
          </p:cNvPr>
          <p:cNvCxnSpPr>
            <a:cxnSpLocks/>
          </p:cNvCxnSpPr>
          <p:nvPr/>
        </p:nvCxnSpPr>
        <p:spPr>
          <a:xfrm>
            <a:off x="2275233" y="3044424"/>
            <a:ext cx="898606" cy="1111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AEA4157-5826-4086-BD56-3AC4054FB047}"/>
              </a:ext>
            </a:extLst>
          </p:cNvPr>
          <p:cNvCxnSpPr>
            <a:cxnSpLocks/>
          </p:cNvCxnSpPr>
          <p:nvPr/>
        </p:nvCxnSpPr>
        <p:spPr>
          <a:xfrm flipV="1">
            <a:off x="2281169" y="3324145"/>
            <a:ext cx="892670" cy="542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412F5E4-5089-4BC8-A4B4-DBDB765E6258}"/>
              </a:ext>
            </a:extLst>
          </p:cNvPr>
          <p:cNvCxnSpPr>
            <a:cxnSpLocks/>
          </p:cNvCxnSpPr>
          <p:nvPr/>
        </p:nvCxnSpPr>
        <p:spPr>
          <a:xfrm flipV="1">
            <a:off x="2296176" y="3592571"/>
            <a:ext cx="859085" cy="27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890FFDD-3374-430F-9428-A3CEED297588}"/>
              </a:ext>
            </a:extLst>
          </p:cNvPr>
          <p:cNvCxnSpPr>
            <a:cxnSpLocks/>
          </p:cNvCxnSpPr>
          <p:nvPr/>
        </p:nvCxnSpPr>
        <p:spPr>
          <a:xfrm flipV="1">
            <a:off x="2288451" y="3841213"/>
            <a:ext cx="891908" cy="26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26051A3-9C98-4BC9-8441-31D0FA8534D4}"/>
              </a:ext>
            </a:extLst>
          </p:cNvPr>
          <p:cNvCxnSpPr>
            <a:cxnSpLocks/>
          </p:cNvCxnSpPr>
          <p:nvPr/>
        </p:nvCxnSpPr>
        <p:spPr>
          <a:xfrm flipV="1">
            <a:off x="2283412" y="3045434"/>
            <a:ext cx="903467" cy="81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4C6AEFC-5559-4253-8E9F-D14E9296A15F}"/>
              </a:ext>
            </a:extLst>
          </p:cNvPr>
          <p:cNvCxnSpPr>
            <a:cxnSpLocks/>
          </p:cNvCxnSpPr>
          <p:nvPr/>
        </p:nvCxnSpPr>
        <p:spPr>
          <a:xfrm flipV="1">
            <a:off x="2301158" y="3335073"/>
            <a:ext cx="868236" cy="1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73B6F4E-A820-4386-ACD2-34513B8D8771}"/>
              </a:ext>
            </a:extLst>
          </p:cNvPr>
          <p:cNvCxnSpPr>
            <a:cxnSpLocks/>
          </p:cNvCxnSpPr>
          <p:nvPr/>
        </p:nvCxnSpPr>
        <p:spPr>
          <a:xfrm>
            <a:off x="2293008" y="3345721"/>
            <a:ext cx="883074" cy="260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E30198-AC22-45D8-B839-CD9D745D29F2}"/>
              </a:ext>
            </a:extLst>
          </p:cNvPr>
          <p:cNvCxnSpPr>
            <a:cxnSpLocks/>
          </p:cNvCxnSpPr>
          <p:nvPr/>
        </p:nvCxnSpPr>
        <p:spPr>
          <a:xfrm>
            <a:off x="2298537" y="3349518"/>
            <a:ext cx="896829" cy="518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9CC91D6-50F7-4B9C-B394-2D6B2EC89B1D}"/>
              </a:ext>
            </a:extLst>
          </p:cNvPr>
          <p:cNvCxnSpPr>
            <a:cxnSpLocks/>
          </p:cNvCxnSpPr>
          <p:nvPr/>
        </p:nvCxnSpPr>
        <p:spPr>
          <a:xfrm>
            <a:off x="2294100" y="3344025"/>
            <a:ext cx="906912" cy="786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19AAF64-1C42-46DE-8F6C-7554B35A26A3}"/>
              </a:ext>
            </a:extLst>
          </p:cNvPr>
          <p:cNvCxnSpPr>
            <a:cxnSpLocks/>
          </p:cNvCxnSpPr>
          <p:nvPr/>
        </p:nvCxnSpPr>
        <p:spPr>
          <a:xfrm flipV="1">
            <a:off x="4750135" y="3037823"/>
            <a:ext cx="890993" cy="55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39E4F7D-EEA7-4D39-BC36-6588CE8084B1}"/>
              </a:ext>
            </a:extLst>
          </p:cNvPr>
          <p:cNvCxnSpPr>
            <a:cxnSpLocks/>
          </p:cNvCxnSpPr>
          <p:nvPr/>
        </p:nvCxnSpPr>
        <p:spPr>
          <a:xfrm flipV="1">
            <a:off x="4761710" y="3312969"/>
            <a:ext cx="893551" cy="275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29FED10-4324-4F6F-8606-D2C2C383610A}"/>
              </a:ext>
            </a:extLst>
          </p:cNvPr>
          <p:cNvCxnSpPr/>
          <p:nvPr/>
        </p:nvCxnSpPr>
        <p:spPr>
          <a:xfrm>
            <a:off x="4750135" y="3588645"/>
            <a:ext cx="905126" cy="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3B3C76A-FD39-48F2-BAA5-C0EE3FF65FE5}"/>
              </a:ext>
            </a:extLst>
          </p:cNvPr>
          <p:cNvCxnSpPr>
            <a:cxnSpLocks/>
          </p:cNvCxnSpPr>
          <p:nvPr/>
        </p:nvCxnSpPr>
        <p:spPr>
          <a:xfrm>
            <a:off x="4761710" y="3577066"/>
            <a:ext cx="893551" cy="28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5A24388-BD6C-4C8A-B02C-7B7ADB8CBE5F}"/>
              </a:ext>
            </a:extLst>
          </p:cNvPr>
          <p:cNvCxnSpPr>
            <a:cxnSpLocks/>
          </p:cNvCxnSpPr>
          <p:nvPr/>
        </p:nvCxnSpPr>
        <p:spPr>
          <a:xfrm>
            <a:off x="4761710" y="3588645"/>
            <a:ext cx="893551" cy="557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F34548-353F-44A6-9BB5-29BF8A59D1CC}"/>
              </a:ext>
            </a:extLst>
          </p:cNvPr>
          <p:cNvCxnSpPr/>
          <p:nvPr/>
        </p:nvCxnSpPr>
        <p:spPr>
          <a:xfrm>
            <a:off x="4716099" y="3039909"/>
            <a:ext cx="939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F3F22D8-D9B6-4A22-A11C-79175CC119FA}"/>
              </a:ext>
            </a:extLst>
          </p:cNvPr>
          <p:cNvCxnSpPr>
            <a:cxnSpLocks/>
          </p:cNvCxnSpPr>
          <p:nvPr/>
        </p:nvCxnSpPr>
        <p:spPr>
          <a:xfrm>
            <a:off x="4728187" y="3039909"/>
            <a:ext cx="884052" cy="30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BEF39B0-F8DE-4E06-B417-D8161E43C8C1}"/>
              </a:ext>
            </a:extLst>
          </p:cNvPr>
          <p:cNvCxnSpPr>
            <a:cxnSpLocks/>
          </p:cNvCxnSpPr>
          <p:nvPr/>
        </p:nvCxnSpPr>
        <p:spPr>
          <a:xfrm flipV="1">
            <a:off x="4750135" y="3041981"/>
            <a:ext cx="868624" cy="1098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2F549A2-249D-493F-B272-D52BE47BF5B2}"/>
              </a:ext>
            </a:extLst>
          </p:cNvPr>
          <p:cNvCxnSpPr>
            <a:cxnSpLocks/>
          </p:cNvCxnSpPr>
          <p:nvPr/>
        </p:nvCxnSpPr>
        <p:spPr>
          <a:xfrm flipV="1">
            <a:off x="4736002" y="3321934"/>
            <a:ext cx="868624" cy="80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6BD784B-FACE-49AE-9548-691CFE90833E}"/>
              </a:ext>
            </a:extLst>
          </p:cNvPr>
          <p:cNvCxnSpPr>
            <a:cxnSpLocks/>
          </p:cNvCxnSpPr>
          <p:nvPr/>
        </p:nvCxnSpPr>
        <p:spPr>
          <a:xfrm flipV="1">
            <a:off x="4750135" y="3574980"/>
            <a:ext cx="836396" cy="563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51E7C9B-A724-490A-B429-E5C89071FC82}"/>
              </a:ext>
            </a:extLst>
          </p:cNvPr>
          <p:cNvCxnSpPr>
            <a:cxnSpLocks/>
          </p:cNvCxnSpPr>
          <p:nvPr/>
        </p:nvCxnSpPr>
        <p:spPr>
          <a:xfrm flipV="1">
            <a:off x="4757265" y="3839127"/>
            <a:ext cx="861494" cy="310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B4D586F-0502-4F05-8FF7-FFFA21ECF787}"/>
              </a:ext>
            </a:extLst>
          </p:cNvPr>
          <p:cNvCxnSpPr>
            <a:cxnSpLocks/>
          </p:cNvCxnSpPr>
          <p:nvPr/>
        </p:nvCxnSpPr>
        <p:spPr>
          <a:xfrm flipV="1">
            <a:off x="4750135" y="4146346"/>
            <a:ext cx="905126" cy="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693798-2B93-4FB4-A12F-C0BF6EB954F1}"/>
              </a:ext>
            </a:extLst>
          </p:cNvPr>
          <p:cNvCxnSpPr>
            <a:cxnSpLocks/>
          </p:cNvCxnSpPr>
          <p:nvPr/>
        </p:nvCxnSpPr>
        <p:spPr>
          <a:xfrm>
            <a:off x="4726524" y="3037205"/>
            <a:ext cx="892235" cy="57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33D472A-AF67-4284-9BB4-1BD01E0423FE}"/>
              </a:ext>
            </a:extLst>
          </p:cNvPr>
          <p:cNvCxnSpPr>
            <a:cxnSpLocks/>
          </p:cNvCxnSpPr>
          <p:nvPr/>
        </p:nvCxnSpPr>
        <p:spPr>
          <a:xfrm>
            <a:off x="4726089" y="3042614"/>
            <a:ext cx="892670" cy="821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D785777-805C-4929-AA79-A2C166ECE5F4}"/>
              </a:ext>
            </a:extLst>
          </p:cNvPr>
          <p:cNvCxnSpPr>
            <a:cxnSpLocks/>
          </p:cNvCxnSpPr>
          <p:nvPr/>
        </p:nvCxnSpPr>
        <p:spPr>
          <a:xfrm>
            <a:off x="4713633" y="3044424"/>
            <a:ext cx="898606" cy="1111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495658C-D86C-4C13-9E99-F85DD1247AED}"/>
              </a:ext>
            </a:extLst>
          </p:cNvPr>
          <p:cNvCxnSpPr>
            <a:cxnSpLocks/>
          </p:cNvCxnSpPr>
          <p:nvPr/>
        </p:nvCxnSpPr>
        <p:spPr>
          <a:xfrm flipV="1">
            <a:off x="4719569" y="3324145"/>
            <a:ext cx="892670" cy="542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5F84280-049F-47D3-96E9-64025BD265FA}"/>
              </a:ext>
            </a:extLst>
          </p:cNvPr>
          <p:cNvCxnSpPr>
            <a:cxnSpLocks/>
          </p:cNvCxnSpPr>
          <p:nvPr/>
        </p:nvCxnSpPr>
        <p:spPr>
          <a:xfrm flipV="1">
            <a:off x="4734576" y="3592571"/>
            <a:ext cx="859085" cy="27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4DBDA6B-B2FD-49A6-BDFF-29839DA7D6E1}"/>
              </a:ext>
            </a:extLst>
          </p:cNvPr>
          <p:cNvCxnSpPr>
            <a:cxnSpLocks/>
          </p:cNvCxnSpPr>
          <p:nvPr/>
        </p:nvCxnSpPr>
        <p:spPr>
          <a:xfrm flipV="1">
            <a:off x="4726851" y="3841213"/>
            <a:ext cx="891908" cy="26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C8B60CA-62FC-4483-8FF7-AF9260D9DF3E}"/>
              </a:ext>
            </a:extLst>
          </p:cNvPr>
          <p:cNvCxnSpPr>
            <a:cxnSpLocks/>
          </p:cNvCxnSpPr>
          <p:nvPr/>
        </p:nvCxnSpPr>
        <p:spPr>
          <a:xfrm flipV="1">
            <a:off x="4721812" y="3045434"/>
            <a:ext cx="903467" cy="81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404A52B-07EB-4070-AF92-F17E7453340B}"/>
              </a:ext>
            </a:extLst>
          </p:cNvPr>
          <p:cNvCxnSpPr>
            <a:cxnSpLocks/>
          </p:cNvCxnSpPr>
          <p:nvPr/>
        </p:nvCxnSpPr>
        <p:spPr>
          <a:xfrm flipV="1">
            <a:off x="4739558" y="3335073"/>
            <a:ext cx="868236" cy="1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9CBB6F7-F930-4C23-8C3D-B10332B37A69}"/>
              </a:ext>
            </a:extLst>
          </p:cNvPr>
          <p:cNvCxnSpPr>
            <a:cxnSpLocks/>
          </p:cNvCxnSpPr>
          <p:nvPr/>
        </p:nvCxnSpPr>
        <p:spPr>
          <a:xfrm>
            <a:off x="4731408" y="3345721"/>
            <a:ext cx="883074" cy="260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951F909-E71C-45D3-97F0-F7D0EAD9D766}"/>
              </a:ext>
            </a:extLst>
          </p:cNvPr>
          <p:cNvCxnSpPr>
            <a:cxnSpLocks/>
          </p:cNvCxnSpPr>
          <p:nvPr/>
        </p:nvCxnSpPr>
        <p:spPr>
          <a:xfrm>
            <a:off x="4736937" y="3349518"/>
            <a:ext cx="896829" cy="518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464767A-14EA-4D61-A320-1E00AD6EEA6B}"/>
              </a:ext>
            </a:extLst>
          </p:cNvPr>
          <p:cNvCxnSpPr>
            <a:cxnSpLocks/>
          </p:cNvCxnSpPr>
          <p:nvPr/>
        </p:nvCxnSpPr>
        <p:spPr>
          <a:xfrm>
            <a:off x="4732500" y="3344025"/>
            <a:ext cx="906912" cy="786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A938595-1356-4E98-9A8D-3E6613C46CD0}"/>
              </a:ext>
            </a:extLst>
          </p:cNvPr>
          <p:cNvSpPr txBox="1"/>
          <p:nvPr/>
        </p:nvSpPr>
        <p:spPr>
          <a:xfrm>
            <a:off x="3670646" y="2831338"/>
            <a:ext cx="382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74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662F7D9-4E6B-4A94-9F54-E0A22D7DE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7382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5A128E2-052A-4F47-9683-43D535CECE2E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85017-E593-43C4-9DE6-EADEDE28E4CF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3DC07E-A844-4EE4-837C-32C3F64A270E}"/>
              </a:ext>
            </a:extLst>
          </p:cNvPr>
          <p:cNvSpPr txBox="1"/>
          <p:nvPr/>
        </p:nvSpPr>
        <p:spPr>
          <a:xfrm>
            <a:off x="1847334" y="57690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中性投资者的资产配置情况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26843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A421893-1AFF-47AB-9BDD-0BD63C3A2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3788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6BFCBAD-76F2-4E2B-9AF0-F356CC265DDD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3CE4B3-28E4-4905-8FFA-5434AF7A4555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715EE-9437-447D-8A2A-465538BE83A0}"/>
              </a:ext>
            </a:extLst>
          </p:cNvPr>
          <p:cNvSpPr txBox="1"/>
          <p:nvPr/>
        </p:nvSpPr>
        <p:spPr>
          <a:xfrm>
            <a:off x="2356515" y="576900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本方案投资者的资产配置情况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109662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662F7D9-4E6B-4A94-9F54-E0A22D7DE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3810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5A128E2-052A-4F47-9683-43D535CECE2E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85017-E593-43C4-9DE6-EADEDE28E4CF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3DC07E-A844-4EE4-837C-32C3F64A270E}"/>
              </a:ext>
            </a:extLst>
          </p:cNvPr>
          <p:cNvSpPr txBox="1"/>
          <p:nvPr/>
        </p:nvSpPr>
        <p:spPr>
          <a:xfrm>
            <a:off x="2125682" y="595366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风险敏感投资者的资产配置情况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215373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662F7D9-4E6B-4A94-9F54-E0A22D7DE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378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5A128E2-052A-4F47-9683-43D535CECE2E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85017-E593-43C4-9DE6-EADEDE28E4CF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3DC07E-A844-4EE4-837C-32C3F64A270E}"/>
              </a:ext>
            </a:extLst>
          </p:cNvPr>
          <p:cNvSpPr txBox="1"/>
          <p:nvPr/>
        </p:nvSpPr>
        <p:spPr>
          <a:xfrm>
            <a:off x="2125682" y="595366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风险敏感投资者的资产配置情况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14233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89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2</cp:revision>
  <dcterms:created xsi:type="dcterms:W3CDTF">2022-02-20T06:50:22Z</dcterms:created>
  <dcterms:modified xsi:type="dcterms:W3CDTF">2022-02-21T22:27:28Z</dcterms:modified>
</cp:coreProperties>
</file>