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C7BEC-7EC2-44F3-98A7-D1150FEF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87325-1A2B-43F4-A91E-B9FFE08DB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D9059-A70C-4120-91EB-8304DAD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FD91-16D5-44DB-B4C3-501128F8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A2272-F2E5-45F1-B706-C95A5A3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8A77-A838-4681-8414-0CC0A657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C4076-5EEA-4641-97B3-F47C9C85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05D4F-F5A3-443D-B40A-2DD49EF6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23B3-CD5B-4C47-A205-02C969EE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AF8F3-E55C-46DC-826B-BBB44AD4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089770-3E4D-40BB-BC63-ACE54AD8F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AED2B-64ED-4F65-856F-25383A2DD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5C820-FE72-41CE-9E4A-B38B748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B95D-0E2F-4A78-B655-B98D58ED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3B265-CCA2-4155-B2E3-098492D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E71CD-CBD0-48DC-951B-E679775C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18BD-074D-4148-8317-784B3005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BB15A-62DF-4F46-B4C9-16B5D0E5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F1713-A5FE-452D-94F3-AE78B42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D8A50-35A8-4F02-AB4C-7AB6F3F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F9E7A-3FAF-406A-82A5-1A7DC56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1BA7F-A00B-485B-B05C-AC65E287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154DF-D22F-4528-B323-5E41CCC1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28F39-3B6D-4208-85F6-780EB62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9222F-47EB-4733-BAAC-BC7866A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225A-48C2-412E-A8E1-977DDDAE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0DCA8-E92A-48AC-9F36-798B66FB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F4E43-CBEC-4A16-B2E5-CB61D7E40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0478B-9594-4336-BADF-A8BB0174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C953B-6FF7-473E-AE1D-58232C3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F4168-706D-4E26-856D-1F1EAF8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28BC5-5C3C-496B-83AC-0E965319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88441-D97C-4CB4-B366-61BCD6A99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5A2C5-6A86-4FC4-996D-0D018453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725167-776A-49EC-9370-170B03BF1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9BCB5-C95B-426C-8EEB-8A4E9102C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B3D68-3D5D-4AAE-BE2B-F799AD15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2CDB7D-36A8-4501-A9A9-B3740DD2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404E3-BF89-46AE-9E74-60C8337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F67C-D5A7-431E-B607-5F7A6E44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AB8F6-1EC4-4878-8F17-257AC3E5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08D3AF-CFBC-4D87-A298-2F62DE07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BDBFB-43F3-4F73-9B91-100C7697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4D8A4D-47C2-4379-B597-8236110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3468A-10B5-448E-9118-EE24DA74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259CA-2676-44F0-932B-A0703C64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4177-A221-4571-81CB-19FF65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8B658-3817-4D63-8AFB-9087D948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D230D-E960-43F1-B080-7C1220120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2C43D-6F62-48C2-B31B-67C25AA6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A78C3-0AB6-46D5-8097-289BEAC0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3D45E-CB45-47A5-8973-C738284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5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0C92-66B4-40A2-B438-2DEDBB8F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43E99-7768-4A14-B95F-5CAEBF565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CDC0F-EFA1-414A-9B25-8D39F05A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76CEC-7DDF-42B9-82AF-577FD6AC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13B53-F492-4BBC-9911-6D7D917A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AA928-D6F7-451F-A28D-E8B35982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E4B94-B95D-4672-9AD3-492FE361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606FE-7DD1-4C7E-9190-4E954B15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A39A7-864D-4325-A798-B67FD363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66CD-A525-4186-8CDD-CC483998580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E9958-1146-469B-A1FB-CA488211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27D17-1CE7-4182-AD04-4F4A629C4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CEE7-65F1-4C42-BF23-09B0CE33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47E722-7705-4FF3-BBD6-BEF1ACBFD2DE}"/>
              </a:ext>
            </a:extLst>
          </p:cNvPr>
          <p:cNvSpPr txBox="1"/>
          <p:nvPr/>
        </p:nvSpPr>
        <p:spPr>
          <a:xfrm>
            <a:off x="1842675" y="2861062"/>
            <a:ext cx="505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F5921-3247-4015-910D-4CC4E22F1857}"/>
              </a:ext>
            </a:extLst>
          </p:cNvPr>
          <p:cNvSpPr txBox="1"/>
          <p:nvPr/>
        </p:nvSpPr>
        <p:spPr>
          <a:xfrm>
            <a:off x="3160130" y="2861062"/>
            <a:ext cx="505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C4A59E-1D02-44C6-A44A-857C242494C1}"/>
              </a:ext>
            </a:extLst>
          </p:cNvPr>
          <p:cNvSpPr txBox="1"/>
          <p:nvPr/>
        </p:nvSpPr>
        <p:spPr>
          <a:xfrm>
            <a:off x="408009" y="3412944"/>
            <a:ext cx="78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B63F79-A0D9-41C8-81CA-9DF16F32D75A}"/>
              </a:ext>
            </a:extLst>
          </p:cNvPr>
          <p:cNvSpPr txBox="1"/>
          <p:nvPr/>
        </p:nvSpPr>
        <p:spPr>
          <a:xfrm>
            <a:off x="4147399" y="2861062"/>
            <a:ext cx="645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21FC89-0C82-450E-8E3F-04C25D28DA77}"/>
              </a:ext>
            </a:extLst>
          </p:cNvPr>
          <p:cNvSpPr txBox="1"/>
          <p:nvPr/>
        </p:nvSpPr>
        <p:spPr>
          <a:xfrm>
            <a:off x="5641347" y="2847367"/>
            <a:ext cx="530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232BC0-EC89-4D50-97D3-272F5A9D5BAB}"/>
              </a:ext>
            </a:extLst>
          </p:cNvPr>
          <p:cNvCxnSpPr>
            <a:cxnSpLocks/>
          </p:cNvCxnSpPr>
          <p:nvPr/>
        </p:nvCxnSpPr>
        <p:spPr>
          <a:xfrm flipV="1">
            <a:off x="937549" y="3090441"/>
            <a:ext cx="905126" cy="507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30A74A-EF6F-406D-9ADE-8C1895D46FAD}"/>
              </a:ext>
            </a:extLst>
          </p:cNvPr>
          <p:cNvCxnSpPr>
            <a:cxnSpLocks/>
          </p:cNvCxnSpPr>
          <p:nvPr/>
        </p:nvCxnSpPr>
        <p:spPr>
          <a:xfrm flipV="1">
            <a:off x="949124" y="3321934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8130CD-BEA3-4803-9DAA-41AB6BED930B}"/>
              </a:ext>
            </a:extLst>
          </p:cNvPr>
          <p:cNvCxnSpPr>
            <a:endCxn id="4" idx="1"/>
          </p:cNvCxnSpPr>
          <p:nvPr/>
        </p:nvCxnSpPr>
        <p:spPr>
          <a:xfrm>
            <a:off x="937549" y="3597610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C2B950-41C9-4A2B-9D16-5CDE38641EC0}"/>
              </a:ext>
            </a:extLst>
          </p:cNvPr>
          <p:cNvCxnSpPr>
            <a:cxnSpLocks/>
          </p:cNvCxnSpPr>
          <p:nvPr/>
        </p:nvCxnSpPr>
        <p:spPr>
          <a:xfrm>
            <a:off x="949124" y="3586031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FDAD93-08B8-412A-AB83-E67C17E1591B}"/>
              </a:ext>
            </a:extLst>
          </p:cNvPr>
          <p:cNvCxnSpPr>
            <a:cxnSpLocks/>
          </p:cNvCxnSpPr>
          <p:nvPr/>
        </p:nvCxnSpPr>
        <p:spPr>
          <a:xfrm>
            <a:off x="949124" y="3597610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574C8E3-5833-43EF-B291-9CA26CE516E2}"/>
              </a:ext>
            </a:extLst>
          </p:cNvPr>
          <p:cNvCxnSpPr>
            <a:cxnSpLocks/>
          </p:cNvCxnSpPr>
          <p:nvPr/>
        </p:nvCxnSpPr>
        <p:spPr>
          <a:xfrm flipV="1">
            <a:off x="2311735" y="3037823"/>
            <a:ext cx="890993" cy="55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55E93B8-B538-4306-8868-53613D11804A}"/>
              </a:ext>
            </a:extLst>
          </p:cNvPr>
          <p:cNvCxnSpPr>
            <a:cxnSpLocks/>
          </p:cNvCxnSpPr>
          <p:nvPr/>
        </p:nvCxnSpPr>
        <p:spPr>
          <a:xfrm flipV="1">
            <a:off x="2323310" y="3312969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B7DEA8-00B6-4475-8FB9-DBFABF98CC78}"/>
              </a:ext>
            </a:extLst>
          </p:cNvPr>
          <p:cNvCxnSpPr/>
          <p:nvPr/>
        </p:nvCxnSpPr>
        <p:spPr>
          <a:xfrm>
            <a:off x="2311735" y="3588645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025B9E9-AB45-4AC4-BB19-C461DF621489}"/>
              </a:ext>
            </a:extLst>
          </p:cNvPr>
          <p:cNvCxnSpPr>
            <a:cxnSpLocks/>
          </p:cNvCxnSpPr>
          <p:nvPr/>
        </p:nvCxnSpPr>
        <p:spPr>
          <a:xfrm>
            <a:off x="2323310" y="3577066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9866D39-9323-4C86-B241-303C51A07020}"/>
              </a:ext>
            </a:extLst>
          </p:cNvPr>
          <p:cNvCxnSpPr>
            <a:cxnSpLocks/>
          </p:cNvCxnSpPr>
          <p:nvPr/>
        </p:nvCxnSpPr>
        <p:spPr>
          <a:xfrm>
            <a:off x="2323310" y="3588645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C9F994-0B59-4256-BC3D-5722152C9FD1}"/>
              </a:ext>
            </a:extLst>
          </p:cNvPr>
          <p:cNvCxnSpPr/>
          <p:nvPr/>
        </p:nvCxnSpPr>
        <p:spPr>
          <a:xfrm>
            <a:off x="2277699" y="3039909"/>
            <a:ext cx="939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BC2CFE-345D-4B7F-AC3E-A55C1B884EEF}"/>
              </a:ext>
            </a:extLst>
          </p:cNvPr>
          <p:cNvCxnSpPr>
            <a:cxnSpLocks/>
          </p:cNvCxnSpPr>
          <p:nvPr/>
        </p:nvCxnSpPr>
        <p:spPr>
          <a:xfrm>
            <a:off x="2289787" y="3039909"/>
            <a:ext cx="884052" cy="30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6B2D65-4CD3-4278-9A8F-C468241DF054}"/>
              </a:ext>
            </a:extLst>
          </p:cNvPr>
          <p:cNvCxnSpPr>
            <a:cxnSpLocks/>
          </p:cNvCxnSpPr>
          <p:nvPr/>
        </p:nvCxnSpPr>
        <p:spPr>
          <a:xfrm flipV="1">
            <a:off x="2311735" y="3041981"/>
            <a:ext cx="868624" cy="1098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4F725A6-5ECE-4F79-8090-1295017A9C94}"/>
              </a:ext>
            </a:extLst>
          </p:cNvPr>
          <p:cNvCxnSpPr>
            <a:cxnSpLocks/>
          </p:cNvCxnSpPr>
          <p:nvPr/>
        </p:nvCxnSpPr>
        <p:spPr>
          <a:xfrm flipV="1">
            <a:off x="2297602" y="3321934"/>
            <a:ext cx="868624" cy="80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F0B79AD-3226-472A-8BC8-EE4F5489ADB6}"/>
              </a:ext>
            </a:extLst>
          </p:cNvPr>
          <p:cNvCxnSpPr>
            <a:cxnSpLocks/>
          </p:cNvCxnSpPr>
          <p:nvPr/>
        </p:nvCxnSpPr>
        <p:spPr>
          <a:xfrm flipV="1">
            <a:off x="2311735" y="3574980"/>
            <a:ext cx="836396" cy="563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3AC1572-DE7E-4BA8-983A-B14008F31D5E}"/>
              </a:ext>
            </a:extLst>
          </p:cNvPr>
          <p:cNvCxnSpPr>
            <a:cxnSpLocks/>
          </p:cNvCxnSpPr>
          <p:nvPr/>
        </p:nvCxnSpPr>
        <p:spPr>
          <a:xfrm flipV="1">
            <a:off x="2318865" y="3839127"/>
            <a:ext cx="861494" cy="3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BDDB3D-61ED-4936-BBA3-4F9EB41F59E7}"/>
              </a:ext>
            </a:extLst>
          </p:cNvPr>
          <p:cNvCxnSpPr>
            <a:cxnSpLocks/>
          </p:cNvCxnSpPr>
          <p:nvPr/>
        </p:nvCxnSpPr>
        <p:spPr>
          <a:xfrm flipV="1">
            <a:off x="2311735" y="4146346"/>
            <a:ext cx="905126" cy="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1C25E23-83E8-4B8D-86FF-FCD7EEACB3B7}"/>
              </a:ext>
            </a:extLst>
          </p:cNvPr>
          <p:cNvCxnSpPr>
            <a:cxnSpLocks/>
          </p:cNvCxnSpPr>
          <p:nvPr/>
        </p:nvCxnSpPr>
        <p:spPr>
          <a:xfrm>
            <a:off x="2288124" y="3037205"/>
            <a:ext cx="892235" cy="57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A90AA6F-7B20-4ED9-A2CC-35750D38CF37}"/>
              </a:ext>
            </a:extLst>
          </p:cNvPr>
          <p:cNvCxnSpPr>
            <a:cxnSpLocks/>
          </p:cNvCxnSpPr>
          <p:nvPr/>
        </p:nvCxnSpPr>
        <p:spPr>
          <a:xfrm>
            <a:off x="2287689" y="3042614"/>
            <a:ext cx="892670" cy="821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FF11F2B-5A64-4815-93F0-294DAC1E8E65}"/>
              </a:ext>
            </a:extLst>
          </p:cNvPr>
          <p:cNvCxnSpPr>
            <a:cxnSpLocks/>
          </p:cNvCxnSpPr>
          <p:nvPr/>
        </p:nvCxnSpPr>
        <p:spPr>
          <a:xfrm>
            <a:off x="2275233" y="3044424"/>
            <a:ext cx="898606" cy="111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AEA4157-5826-4086-BD56-3AC4054FB047}"/>
              </a:ext>
            </a:extLst>
          </p:cNvPr>
          <p:cNvCxnSpPr>
            <a:cxnSpLocks/>
          </p:cNvCxnSpPr>
          <p:nvPr/>
        </p:nvCxnSpPr>
        <p:spPr>
          <a:xfrm flipV="1">
            <a:off x="2281169" y="3324145"/>
            <a:ext cx="892670" cy="542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412F5E4-5089-4BC8-A4B4-DBDB765E6258}"/>
              </a:ext>
            </a:extLst>
          </p:cNvPr>
          <p:cNvCxnSpPr>
            <a:cxnSpLocks/>
          </p:cNvCxnSpPr>
          <p:nvPr/>
        </p:nvCxnSpPr>
        <p:spPr>
          <a:xfrm flipV="1">
            <a:off x="2296176" y="3592571"/>
            <a:ext cx="859085" cy="27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890FFDD-3374-430F-9428-A3CEED297588}"/>
              </a:ext>
            </a:extLst>
          </p:cNvPr>
          <p:cNvCxnSpPr>
            <a:cxnSpLocks/>
          </p:cNvCxnSpPr>
          <p:nvPr/>
        </p:nvCxnSpPr>
        <p:spPr>
          <a:xfrm flipV="1">
            <a:off x="2288451" y="3841213"/>
            <a:ext cx="891908" cy="26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26051A3-9C98-4BC9-8441-31D0FA8534D4}"/>
              </a:ext>
            </a:extLst>
          </p:cNvPr>
          <p:cNvCxnSpPr>
            <a:cxnSpLocks/>
          </p:cNvCxnSpPr>
          <p:nvPr/>
        </p:nvCxnSpPr>
        <p:spPr>
          <a:xfrm flipV="1">
            <a:off x="2283412" y="3045434"/>
            <a:ext cx="903467" cy="81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4C6AEFC-5559-4253-8E9F-D14E9296A15F}"/>
              </a:ext>
            </a:extLst>
          </p:cNvPr>
          <p:cNvCxnSpPr>
            <a:cxnSpLocks/>
          </p:cNvCxnSpPr>
          <p:nvPr/>
        </p:nvCxnSpPr>
        <p:spPr>
          <a:xfrm flipV="1">
            <a:off x="2301158" y="3335073"/>
            <a:ext cx="868236" cy="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3B6F4E-A820-4386-ACD2-34513B8D8771}"/>
              </a:ext>
            </a:extLst>
          </p:cNvPr>
          <p:cNvCxnSpPr>
            <a:cxnSpLocks/>
          </p:cNvCxnSpPr>
          <p:nvPr/>
        </p:nvCxnSpPr>
        <p:spPr>
          <a:xfrm>
            <a:off x="2293008" y="3345721"/>
            <a:ext cx="883074" cy="260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E30198-AC22-45D8-B839-CD9D745D29F2}"/>
              </a:ext>
            </a:extLst>
          </p:cNvPr>
          <p:cNvCxnSpPr>
            <a:cxnSpLocks/>
          </p:cNvCxnSpPr>
          <p:nvPr/>
        </p:nvCxnSpPr>
        <p:spPr>
          <a:xfrm>
            <a:off x="2298537" y="3349518"/>
            <a:ext cx="896829" cy="518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9CC91D6-50F7-4B9C-B394-2D6B2EC89B1D}"/>
              </a:ext>
            </a:extLst>
          </p:cNvPr>
          <p:cNvCxnSpPr>
            <a:cxnSpLocks/>
          </p:cNvCxnSpPr>
          <p:nvPr/>
        </p:nvCxnSpPr>
        <p:spPr>
          <a:xfrm>
            <a:off x="2294100" y="3344025"/>
            <a:ext cx="906912" cy="786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19AAF64-1C42-46DE-8F6C-7554B35A26A3}"/>
              </a:ext>
            </a:extLst>
          </p:cNvPr>
          <p:cNvCxnSpPr>
            <a:cxnSpLocks/>
          </p:cNvCxnSpPr>
          <p:nvPr/>
        </p:nvCxnSpPr>
        <p:spPr>
          <a:xfrm flipV="1">
            <a:off x="4750135" y="3037823"/>
            <a:ext cx="890993" cy="55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9E4F7D-EEA7-4D39-BC36-6588CE8084B1}"/>
              </a:ext>
            </a:extLst>
          </p:cNvPr>
          <p:cNvCxnSpPr>
            <a:cxnSpLocks/>
          </p:cNvCxnSpPr>
          <p:nvPr/>
        </p:nvCxnSpPr>
        <p:spPr>
          <a:xfrm flipV="1">
            <a:off x="4761710" y="3312969"/>
            <a:ext cx="893551" cy="275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29FED10-4324-4F6F-8606-D2C2C383610A}"/>
              </a:ext>
            </a:extLst>
          </p:cNvPr>
          <p:cNvCxnSpPr/>
          <p:nvPr/>
        </p:nvCxnSpPr>
        <p:spPr>
          <a:xfrm>
            <a:off x="4750135" y="3588645"/>
            <a:ext cx="905126" cy="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B3C76A-FD39-48F2-BAA5-C0EE3FF65FE5}"/>
              </a:ext>
            </a:extLst>
          </p:cNvPr>
          <p:cNvCxnSpPr>
            <a:cxnSpLocks/>
          </p:cNvCxnSpPr>
          <p:nvPr/>
        </p:nvCxnSpPr>
        <p:spPr>
          <a:xfrm>
            <a:off x="4761710" y="3577066"/>
            <a:ext cx="893551" cy="28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5A24388-BD6C-4C8A-B02C-7B7ADB8CBE5F}"/>
              </a:ext>
            </a:extLst>
          </p:cNvPr>
          <p:cNvCxnSpPr>
            <a:cxnSpLocks/>
          </p:cNvCxnSpPr>
          <p:nvPr/>
        </p:nvCxnSpPr>
        <p:spPr>
          <a:xfrm>
            <a:off x="4761710" y="3588645"/>
            <a:ext cx="893551" cy="55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F34548-353F-44A6-9BB5-29BF8A59D1CC}"/>
              </a:ext>
            </a:extLst>
          </p:cNvPr>
          <p:cNvCxnSpPr/>
          <p:nvPr/>
        </p:nvCxnSpPr>
        <p:spPr>
          <a:xfrm>
            <a:off x="4716099" y="3039909"/>
            <a:ext cx="939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F3F22D8-D9B6-4A22-A11C-79175CC119FA}"/>
              </a:ext>
            </a:extLst>
          </p:cNvPr>
          <p:cNvCxnSpPr>
            <a:cxnSpLocks/>
          </p:cNvCxnSpPr>
          <p:nvPr/>
        </p:nvCxnSpPr>
        <p:spPr>
          <a:xfrm>
            <a:off x="4728187" y="3039909"/>
            <a:ext cx="884052" cy="30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BEF39B0-F8DE-4E06-B417-D8161E43C8C1}"/>
              </a:ext>
            </a:extLst>
          </p:cNvPr>
          <p:cNvCxnSpPr>
            <a:cxnSpLocks/>
          </p:cNvCxnSpPr>
          <p:nvPr/>
        </p:nvCxnSpPr>
        <p:spPr>
          <a:xfrm flipV="1">
            <a:off x="4750135" y="3041981"/>
            <a:ext cx="868624" cy="1098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2F549A2-249D-493F-B272-D52BE47BF5B2}"/>
              </a:ext>
            </a:extLst>
          </p:cNvPr>
          <p:cNvCxnSpPr>
            <a:cxnSpLocks/>
          </p:cNvCxnSpPr>
          <p:nvPr/>
        </p:nvCxnSpPr>
        <p:spPr>
          <a:xfrm flipV="1">
            <a:off x="4736002" y="3321934"/>
            <a:ext cx="868624" cy="80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6BD784B-FACE-49AE-9548-691CFE90833E}"/>
              </a:ext>
            </a:extLst>
          </p:cNvPr>
          <p:cNvCxnSpPr>
            <a:cxnSpLocks/>
          </p:cNvCxnSpPr>
          <p:nvPr/>
        </p:nvCxnSpPr>
        <p:spPr>
          <a:xfrm flipV="1">
            <a:off x="4750135" y="3574980"/>
            <a:ext cx="836396" cy="563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51E7C9B-A724-490A-B429-E5C89071FC82}"/>
              </a:ext>
            </a:extLst>
          </p:cNvPr>
          <p:cNvCxnSpPr>
            <a:cxnSpLocks/>
          </p:cNvCxnSpPr>
          <p:nvPr/>
        </p:nvCxnSpPr>
        <p:spPr>
          <a:xfrm flipV="1">
            <a:off x="4757265" y="3839127"/>
            <a:ext cx="861494" cy="3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B4D586F-0502-4F05-8FF7-FFFA21ECF787}"/>
              </a:ext>
            </a:extLst>
          </p:cNvPr>
          <p:cNvCxnSpPr>
            <a:cxnSpLocks/>
          </p:cNvCxnSpPr>
          <p:nvPr/>
        </p:nvCxnSpPr>
        <p:spPr>
          <a:xfrm flipV="1">
            <a:off x="4750135" y="4146346"/>
            <a:ext cx="905126" cy="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693798-2B93-4FB4-A12F-C0BF6EB954F1}"/>
              </a:ext>
            </a:extLst>
          </p:cNvPr>
          <p:cNvCxnSpPr>
            <a:cxnSpLocks/>
          </p:cNvCxnSpPr>
          <p:nvPr/>
        </p:nvCxnSpPr>
        <p:spPr>
          <a:xfrm>
            <a:off x="4726524" y="3037205"/>
            <a:ext cx="892235" cy="57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33D472A-AF67-4284-9BB4-1BD01E0423FE}"/>
              </a:ext>
            </a:extLst>
          </p:cNvPr>
          <p:cNvCxnSpPr>
            <a:cxnSpLocks/>
          </p:cNvCxnSpPr>
          <p:nvPr/>
        </p:nvCxnSpPr>
        <p:spPr>
          <a:xfrm>
            <a:off x="4726089" y="3042614"/>
            <a:ext cx="892670" cy="821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D785777-805C-4929-AA79-A2C166ECE5F4}"/>
              </a:ext>
            </a:extLst>
          </p:cNvPr>
          <p:cNvCxnSpPr>
            <a:cxnSpLocks/>
          </p:cNvCxnSpPr>
          <p:nvPr/>
        </p:nvCxnSpPr>
        <p:spPr>
          <a:xfrm>
            <a:off x="4713633" y="3044424"/>
            <a:ext cx="898606" cy="111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495658C-D86C-4C13-9E99-F85DD1247AED}"/>
              </a:ext>
            </a:extLst>
          </p:cNvPr>
          <p:cNvCxnSpPr>
            <a:cxnSpLocks/>
          </p:cNvCxnSpPr>
          <p:nvPr/>
        </p:nvCxnSpPr>
        <p:spPr>
          <a:xfrm flipV="1">
            <a:off x="4719569" y="3324145"/>
            <a:ext cx="892670" cy="542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5F84280-049F-47D3-96E9-64025BD265FA}"/>
              </a:ext>
            </a:extLst>
          </p:cNvPr>
          <p:cNvCxnSpPr>
            <a:cxnSpLocks/>
          </p:cNvCxnSpPr>
          <p:nvPr/>
        </p:nvCxnSpPr>
        <p:spPr>
          <a:xfrm flipV="1">
            <a:off x="4734576" y="3592571"/>
            <a:ext cx="859085" cy="27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4DBDA6B-B2FD-49A6-BDFF-29839DA7D6E1}"/>
              </a:ext>
            </a:extLst>
          </p:cNvPr>
          <p:cNvCxnSpPr>
            <a:cxnSpLocks/>
          </p:cNvCxnSpPr>
          <p:nvPr/>
        </p:nvCxnSpPr>
        <p:spPr>
          <a:xfrm flipV="1">
            <a:off x="4726851" y="3841213"/>
            <a:ext cx="891908" cy="26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8B60CA-62FC-4483-8FF7-AF9260D9DF3E}"/>
              </a:ext>
            </a:extLst>
          </p:cNvPr>
          <p:cNvCxnSpPr>
            <a:cxnSpLocks/>
          </p:cNvCxnSpPr>
          <p:nvPr/>
        </p:nvCxnSpPr>
        <p:spPr>
          <a:xfrm flipV="1">
            <a:off x="4721812" y="3045434"/>
            <a:ext cx="903467" cy="81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404A52B-07EB-4070-AF92-F17E7453340B}"/>
              </a:ext>
            </a:extLst>
          </p:cNvPr>
          <p:cNvCxnSpPr>
            <a:cxnSpLocks/>
          </p:cNvCxnSpPr>
          <p:nvPr/>
        </p:nvCxnSpPr>
        <p:spPr>
          <a:xfrm flipV="1">
            <a:off x="4739558" y="3335073"/>
            <a:ext cx="868236" cy="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9CBB6F7-F930-4C23-8C3D-B10332B37A69}"/>
              </a:ext>
            </a:extLst>
          </p:cNvPr>
          <p:cNvCxnSpPr>
            <a:cxnSpLocks/>
          </p:cNvCxnSpPr>
          <p:nvPr/>
        </p:nvCxnSpPr>
        <p:spPr>
          <a:xfrm>
            <a:off x="4731408" y="3345721"/>
            <a:ext cx="883074" cy="260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951F909-E71C-45D3-97F0-F7D0EAD9D766}"/>
              </a:ext>
            </a:extLst>
          </p:cNvPr>
          <p:cNvCxnSpPr>
            <a:cxnSpLocks/>
          </p:cNvCxnSpPr>
          <p:nvPr/>
        </p:nvCxnSpPr>
        <p:spPr>
          <a:xfrm>
            <a:off x="4736937" y="3349518"/>
            <a:ext cx="896829" cy="518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464767A-14EA-4D61-A320-1E00AD6EEA6B}"/>
              </a:ext>
            </a:extLst>
          </p:cNvPr>
          <p:cNvCxnSpPr>
            <a:cxnSpLocks/>
          </p:cNvCxnSpPr>
          <p:nvPr/>
        </p:nvCxnSpPr>
        <p:spPr>
          <a:xfrm>
            <a:off x="4732500" y="3344025"/>
            <a:ext cx="906912" cy="786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A938595-1356-4E98-9A8D-3E6613C46CD0}"/>
              </a:ext>
            </a:extLst>
          </p:cNvPr>
          <p:cNvSpPr txBox="1"/>
          <p:nvPr/>
        </p:nvSpPr>
        <p:spPr>
          <a:xfrm>
            <a:off x="3670646" y="2831338"/>
            <a:ext cx="382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4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1</cp:revision>
  <dcterms:created xsi:type="dcterms:W3CDTF">2022-02-21T00:44:50Z</dcterms:created>
  <dcterms:modified xsi:type="dcterms:W3CDTF">2022-02-21T00:44:54Z</dcterms:modified>
</cp:coreProperties>
</file>