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01.6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385 488 24575,'0'-1'0,"0"0"0,-1 0 0,1 0 0,0 0 0,-1 0 0,1 0 0,-1 0 0,1 0 0,-1 0 0,1 0 0,-1 1 0,1-1 0,-1 0 0,0 0 0,0 0 0,1 1 0,-1-1 0,0 0 0,0 1 0,-2-2 0,-24-11 0,9 5 0,-23-26 0,32 25 0,-1 0 0,0 1 0,-13-8 0,16 11 0,0 0 0,0-1 0,0 0 0,1 0 0,-1-1 0,2 0 0,-1 0 0,1 0 0,0-1 0,0 0 0,-6-15 0,-16-24 0,9 20 0,5 9 0,1 0 0,1-1 0,-15-34 0,-22-42-1365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7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0.4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647 1 24575,'-11'1'0,"1"1"0,-1 1 0,1 0 0,-1 0 0,1 1 0,0 0 0,1 1 0,-18 11 0,-18 8 0,16-9 0,-43 28 0,-2 2 0,48-28 0,0 1 0,1 1 0,1 1 0,-30 32 0,38-34 0,1 1 0,0 0 0,2 1 0,-16 30 0,-4 6 0,33-56 0,0 0 0,0 0 0,0 0 0,0 0 0,-1 0 0,1 0 0,0 0 0,0 0 0,0 1 0,0-1 0,0 0 0,0 0 0,-1 0 0,1 0 0,0 0 0,0 0 0,0 1 0,0-1 0,0 0 0,0 0 0,0 0 0,0 0 0,0 1 0,0-1 0,0 0 0,0 0 0,0 0 0,0 0 0,0 1 0,0-1 0,0 0 0,0 0 0,0 0 0,0 0 0,0 1 0,0-1 0,0 0 0,0 0 0,0 0 0,0 0 0,0 1 0,0-1 0,1 0 0,-1 0 0,0 0 0,0 0 0,0 0 0,0 0 0,0 1 0,0-1 0,1 0 0,-1 0 0,0 0 0,0 0 0,0 0 0,0 0 0,1 0 0,13-4 0,16-11 0,-12 3 0,-1 0 0,29-28 0,-30 26 0,0 0 0,34-22 0,20-9 0,-29 19 0,-22 14 0,0-1 0,0-1 0,18-17 0,-37 31 0,0 0 0,1 0 0,-1 0 0,0-1 0,0 1 0,0 0 0,1 0 0,-1 0 0,0 0 0,0-1 0,0 1 0,0 0 0,1 0 0,-1 0 0,0 0 0,0-1 0,0 1 0,0 0 0,0 0 0,0-1 0,0 1 0,0 0 0,1 0 0,-1 0 0,0-1 0,0 1 0,0 0 0,0 0 0,0-1 0,0 1 0,0 0 0,0 0 0,-1-1 0,1 1 0,0 0 0,0 0 0,0-1 0,-10 1 0,-14 7 0,-68 47 0,58-32 0,-41 19 0,65-38 0,17-10 0,16-10 0,166-108 0,-161 104 0,-23 17 0,-20 15 0,-56 46 0,-90 53 0,150-103 0,-2-1 0,1 1 0,-1 1 0,2 0 0,-1 0 0,1 1 0,0 1 0,1 0 0,0 1 0,1-1 0,-11 16 0,-55 89 0,122-150 0,-27 22 0,78-49 0,-118 75 0,0 1 0,1 1 0,0 0 0,1 2 0,1 0 0,-27 35 0,42-50 0,6-11 0,7-14 0,2 6 0,0 1 0,1 0 0,17-14 0,20-24 0,-45 46 25,-1 0-1,0 0 1,-1-1-1,5-11 1,-5 11-323,0 0 1,0 1-1,1 0 1,6-9-1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2.5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0 24575,'-1'0'0,"-1"1"0,-1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2.9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21 24575,'0'-1'0,"0"-1"0,0-1 0</inkml:trace>
  <inkml:trace contextRef="#ctx0" brushRef="#br0" timeOffset="1">1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3.2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65 24575,'0'-1'0,"1"-2"0,0 0 0,1-1 0</inkml:trace>
  <inkml:trace contextRef="#ctx0" brushRef="#br0" timeOffset="1">17 22 24575,'0'-1'0,"0"-1"0,0-1 0,1 0 0,0-1 0,0 0 0,0-1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3.5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24575,'0'-1'0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3.9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42 24575,'0'0'-8191</inkml:trace>
  <inkml:trace contextRef="#ctx0" brushRef="#br0" timeOffset="1">0 42 24575,'1'-1'0,"0"-1"0,1-1 0,0 0 0,0-2 0,1-1 0,-1 1 0,-1-1 0,0 0 0,0 1-8191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4.3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0 153 24575,'0'-1'0,"0"-1"0,0-1 0,0-1 0,0-1 0</inkml:trace>
  <inkml:trace contextRef="#ctx0" brushRef="#br0" timeOffset="1">11 90 24575,'0'-1'0,"1"-1"0,0-1 0,0-2 0</inkml:trace>
  <inkml:trace contextRef="#ctx0" brushRef="#br0" timeOffset="2">37 26 24575,'0'-1'0,"0"-1"0,0-1 0,0-1 0,0-1 0,0 0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4.6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11 106 24575,'0'-1'0,"-1"-2"0,-1 0 0,0-1 0,0-1 0,1 0 0,-1 0 0</inkml:trace>
  <inkml:trace contextRef="#ctx0" brushRef="#br0" timeOffset="1">0 26 24575,'0'-1'0,"1"0"0,0-1 0,0-1 0,0-1 0,0-1 0,-1 0 0,1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5.0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24575,'1'0'0,"1"1"0,0 1 0,0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5.3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 24575,'10'174'0,"-10"-166"26,-1-1 0,0 1 1,-1-1-1,-2 10 0,-3 16-1522,6-28-5330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8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24575,'0'0'0,"3"1"0,0 0 0,1 1 0,0 1 0,0 0 0</inkml:trace>
  <inkml:trace contextRef="#ctx0" brushRef="#br0" timeOffset="1">80 49 24575,'1'0'0,"0"0"0,0 2 0,1 1 0,0 0 0,-1 0 0,1 1 0,0-1 0,1 1 0,-1 1 0,1-1 0,0-1 0,1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5.6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38 90 24575,'-1'1'0,"0"1"0,-1 1 0,1 1 0,0 0 0</inkml:trace>
  <inkml:trace contextRef="#ctx0" brushRef="#br0" timeOffset="1">1 26 24575,'0'-1'0,"0"-1"0,0-1 0,0-1 0,0-1 0,0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5.9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  <inkml:trace contextRef="#ctx0" brushRef="#br0" timeOffset="1">11 107 24575,'0'0'0,"0"2"0,0 2 0,0 0 0,0 1 0,0 0 0,0 0 0,0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6.3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22 24575,'0'-1'0,"0"-2"0,0 0 0,0-1 0,0-1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6.6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24575,'0'187'-1365,"0"-183"-5461</inkml:trace>
  <inkml:trace contextRef="#ctx0" brushRef="#br0" timeOffset="1">0 196 24575,'0'1'0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6.9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24575,'0'1'0,"0"1"0,0 1 0,0 1 0,0 1 0</inkml:trace>
  <inkml:trace contextRef="#ctx0" brushRef="#br0" timeOffset="1">0 132 24575,'0'1'0,"0"1"0,0 1 0,0 2 0,0-1 0,0 2 0,0-1 0,0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7.3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27 101 24575,'-1'-1'0,"0"-2"0,-1-2 0,0 0 0,0 0-8191</inkml:trace>
  <inkml:trace contextRef="#ctx0" brushRef="#br0" timeOffset="1">1 0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7.6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24575,'0'1'0,"0"1"0,0 1 0,0 1 0,0 1 0,0 0 0,0 1 0,0-1 0,0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8.0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31 24575,'0'1'0</inkml:trace>
  <inkml:trace contextRef="#ctx0" brushRef="#br0" timeOffset="1">5 15 24575,'0'-1'0,"-1"-1"0,0-1 0,0-1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8.3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32 24575,'0'-1'0</inkml:trace>
  <inkml:trace contextRef="#ctx0" brushRef="#br0" timeOffset="1">2 0 24575,'0'1'0,"-1"1"0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8.7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 0 24575,'0'1'0,"0"1"0,0 1 0,0 1 0</inkml:trace>
  <inkml:trace contextRef="#ctx0" brushRef="#br0" timeOffset="1">9 74 24575,'0'1'0,"-1"0"0,-1 1 0,1 1 0,0 1 0,1 1 0,-1 0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8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24575,'0'1'0,"0"1"0,0 1 0,0 2 0,0-1 0,0 2 0,0-1 0,1 0 0,0-1 0,0 0 0,0 1 0,1-1 0,-1 0 0,2-1 0</inkml:trace>
  <inkml:trace contextRef="#ctx0" brushRef="#br0" timeOffset="1">54 143 24575,'0'1'0,"1"1"0,0 1 0,0 2 0,0-1 0,0 2 0,0-1 0,0 1 0,1-1 0,1 1 0,-2-1 0,1 0 0,-1 1 0,2-1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9.0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 24575,'-1'0'0,"0"1"0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9.4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  <inkml:trace contextRef="#ctx0" brushRef="#br0" timeOffset="1">1 21 24575,'0'1'0,"0"1"0,0 2 0,0 0 0,0 1 0,0 0 0,0 0 0,0 1 0,0-1 0,0 1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9.7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0 24575,'0'1'0,"0"1"0,0 2 0,0 0 0,-1 1 0,-1 0 0,0 0 0,0 1 0,0-1 0,1 1 0,0-2 0,-1 0 0,0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30.1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88 0 24575,'-3'3'0,"0"-1"0,1 1 0,-1-1 0,1 1 0,-1 0 0,1 0 0,0 0 0,0 1 0,-3 5 0,3-5 0,-54 69 0,53-70-1365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30.4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71 1 24575,'0'1'0,"0"1"0,0 1 0</inkml:trace>
  <inkml:trace contextRef="#ctx0" brushRef="#br0" timeOffset="1">33 70 24575,'-1'0'0,"0"2"0,-1 1 0,0 0 0,-1 0 0,1 2 0,-1-1 0,0-1 0,-1 0 0,1 0 0,-1 0 0,0-1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30.7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142 0 24575,'-1'2'0,"1"-1"0,-1 0 0,0 1 0,0-1 0,0 0 0,0 1 0,0-1 0,0 0 0,0 0 0,0 0 0,-1 0 0,1 0 0,0 0 0,0-1 0,-1 1 0,1 0 0,-1-1 0,1 1 0,-1-1 0,-2 1 0,-33 10 0,-36 4-1365,69-15-5461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31.1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24575,'0'1'0,"-1"1"0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43.8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36.97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8821 3373 24575,'-6'-9'0,"0"-1"0,1 1 0,0-1 0,0 0 0,1 0 0,0 0 0,-3-16 0,7 24 0,-11-43 0,2 1 0,-3-57 0,7 51 0,-17-75 0,13 80 0,3 0 0,1-1 0,3 1 0,4-71 0,0 27 0,-1-676 0,-1 763 0,0 0 0,0-1 0,0 1 0,0 0 0,0 0 0,-1 0 0,1 0 0,-1 0 0,1 0 0,-1 0 0,0 0 0,1 0 0,-3-3 0,3 5 0,-1-1 0,1 1 0,-1 0 0,1 0 0,-1-1 0,1 1 0,-1 0 0,1 0 0,-1 0 0,1 0 0,-1 0 0,1 0 0,-1 0 0,1 0 0,-1 0 0,1 0 0,-1 0 0,1 0 0,-1 0 0,1 0 0,-1 0 0,1 1 0,-1-1 0,1 0 0,0 0 0,-1 1 0,1-1 0,-1 0 0,1 0 0,-1 1 0,1-1 0,0 0 0,-1 1 0,-5 6 0,0-1 0,1 1 0,-1 0 0,1 0 0,-4 9 0,-172 377 0,75-147 0,41-108 0,-82 184 0,137-298 0,2 1 0,1 1 0,-7 48 0,27-182-59,5 0 0,36-121-1,-29 128-385,28-114 379,129-503-12,52 16 222,-207 644 407,7-22-479,-32 64-72,-12 17 0,-18 23 0,-41 48 0,-115 155 0,-28 106 0,193-299 0,2 0 0,1 1 0,1 1 0,2 0 0,2 1 0,1 1 0,2-1 0,2 1 0,1 1 0,2-1 0,1 1 0,8 73 0,-6-111 0,0 0 0,0 0 0,0 0 0,0 0 0,0-1 0,0 1 0,1 0 0,-1 0 0,0 0 0,1 0 0,-1 0 0,0 0 0,1 0 0,-1 0 0,1 0 0,-1-1 0,1 1 0,0 0 0,-1 0 0,1-1 0,0 1 0,0-1 0,0 2 0,0-2 0,0 0 0,0 0 0,0 0 0,0-1 0,-1 1 0,1 0 0,0 0 0,0 0 0,0-1 0,-1 1 0,1 0 0,0-1 0,0 1 0,-1-1 0,1 1 0,0-1 0,-1 1 0,1-1 0,0 0 0,0 0 0,30-41 0,-31 41 0,54-87 0,-5-3 0,-3-2 0,42-122 0,8-154 0,-68 245 0,-12 57 0,3 1 0,36-84 0,-30 87 0,-15 34 0,19-34 0,-28 62 0,0-1 0,0 1 0,-1 0 0,1-1 0,0 1 0,-1-1 0,1 1 0,-1-1 0,1 1 0,-1-1 0,1 0 0,-1 1 0,0-1 0,0 1 0,0-1 0,0 0 0,0 1 0,0-1 0,-1 0 0,0-2 0,0 3 0,0 0 0,0 1 0,0-1 0,-1 1 0,1-1 0,0 1 0,0-1 0,-1 1 0,1 0 0,0-1 0,-1 1 0,1 0 0,0 0 0,-1 0 0,1 0 0,0 0 0,-1 0 0,1 0 0,0 1 0,0-1 0,-1 0 0,1 1 0,0-1 0,0 1 0,-1 0 0,-1 0 0,1 1 0,-1 0 0,0-1 0,0 1 0,1 0 0,-1 0 0,1 1 0,-1-1 0,1 0 0,0 1 0,0-1 0,0 1 0,0 0 0,1 0 0,-1 0 0,1-1 0,0 2 0,-1-1 0,1 0 0,1 0 0,-2 5 0,-1 9 0,0 1 0,0 28 0,3-32 0,14 551-645,2-245 512,-10 977 129,-9-723 137,5-528 439,-1-9-488,-7-71-91,-6-140 7,9-178 0,4 194 0,-1 108 0,-5-531 0,-38 3 0,23 417 0,2-206 0,16 331 0,-1 36 0,0 8 0,-10 60 0,-37 305-904,18 1 0,16 432-1,33-513 241,-12-248 841,3 1 1,1-1-1,3-1 1,22 57-1,-33-98-208,19 34 727,-20-36-671,1 0 1,-1-1 0,1 1 0,-1 0-1,1-1 1,-1 1 0,1 0-1,-1-1 1,1 1 0,-1-1 0,1 1-1,0-1 1,-1 1 0,1-1 0,0 0-1,-1 1 1,1-1 0,0 0-1,0 1 1,-1-1 0,1 0 0,0 0-1,0 0 1,0 0 0,-1 0-1,1 0 1,0 0 0,0 0 0,0 0-1,-1 0 1,1 0 0,0 0 0,0 0-1,-1-1 1,1 1 0,0 0-1,0-1 1,-1 1 0,1-1 0,0 1-1,-1 0 1,1-1 0,0 0-1,-1 1 1,1-2 0,3-2 47,-1-1 0,1 0 0,-1 0 0,-1 0 0,1 0 0,-1 0 0,0-1 0,2-8-1,9-51-115,-8 35 72,66-577-1398,-57 437 426,19-207-674,110-1488 1924,-145 1973 3087,2 97-3217,1-39-310,-1-144 21,6 429-633,32-2 810,-31-406-65,39 223 0,-35-222 0,1-1 0,2 0 0,37 77 0,-46-110 54,1-1 0,0 1 0,0-1 0,0 0 0,1-1 0,1 0 0,-1 0-1,1 0 1,1-1 0,10 8 0,-14-13-40,-1 0 1,0 0-1,1 0 0,-1 0 0,1-1 0,-1 1 0,1-1 1,0-1-1,0 1 0,-1-1 0,1 1 0,0-1 1,0-1-1,0 1 0,-1-1 0,1 0 0,0 0 1,-1 0-1,1 0 0,-1-1 0,1 0 0,-1 0 0,1 0 1,-1-1-1,0 1 0,5-5 0,9-7-14,-1-1 0,-1 0 0,0-1 0,25-33 0,48-84 0,-70 104 0,80-138 0,-7-4 0,88-228 0,-172 378 0,-3 8 0,0 0 0,0 1 0,1 0 0,13-18 0,-19 30 0,0 0 0,0-1 0,0 1 0,0 0 0,0-1 0,1 1 0,-1 0 0,0 0 0,0-1 0,0 1 0,1 0 0,-1 0 0,0-1 0,0 1 0,1 0 0,-1 0 0,0 0 0,1-1 0,-1 1 0,0 0 0,1 0 0,-1 0 0,0 0 0,0 0 0,1 0 0,-1 0 0,0 0 0,1 0 0,-1 0 0,0 0 0,1 0 0,-1 0 0,0 0 0,1 0 0,-1 0 0,0 0 0,1 0 0,-1 0 0,0 0 0,1 1 0,-1-1 0,0 0 0,0 0 0,1 0 0,-1 1 0,0-1 0,0 0 0,1 0 0,-1 0 0,0 1 0,0-1 0,0 0 0,1 1 0,-1-1 0,0 0 0,0 0 0,0 1 0,0-1 0,0 0 0,0 1 0,0-1 0,0 0 0,1 1 0,-1-1 0,0 0 0,0 1 0,-1-1 0,1 1 0,4 28 0,-4-27 0,1 51 0,-2 0 0,-11 70 0,-29 105 0,23-140 0,3 1 0,-6 147 0,25-217 0,-4-19 0,0 0 0,1 0 0,-1 0 0,0 0 0,0 0 0,1 0 0,-1 0 0,0 0 0,1 0 0,-1 0 0,0 0 0,0 0 0,1 0 0,-1 0 0,0 0 0,1 0 0,-1-1 0,0 1 0,0 0 0,1 0 0,-1 0 0,0 0 0,0-1 0,0 1 0,1 0 0,-1 0 0,0-1 0,0 1 0,0 0 0,0 0 0,1-1 0,-1 1 0,0-1 0,18-35 0,-15 31 0,122-254-157,39-90-418,-129 264 580,-4-2-1,24-106 0,-51 178 40,2-14-81,0 0 0,3-54 0,-9 77 73,1 0 0,-1 0-1,0 1 1,-1-1 0,0 0 0,0 1-1,0-1 1,0 0 0,-1 1 0,0 0-1,0-1 1,-1 1 0,1 0-1,-1 0 1,0 0 0,-1 0 0,1 1-1,-1-1 1,0 1 0,0 0 0,-5-4-1,5 6-35,1 0 0,-1 0 0,0 0 0,0 1 0,0-1 0,0 1 0,-1 0 0,1 1 0,0-1 0,0 1 0,-1-1 0,1 1 0,0 1 0,0-1 0,-1 0 0,1 1 0,0 0 0,0 0 0,0 0 0,0 1 0,0-1 0,0 1 0,0 0 0,0 0 0,-6 5 0,-8 6 0,1 1 0,0 0 0,-26 30 0,29-29 0,-40 42 0,1 2 0,-43 66 0,71-95 0,24-30 0,1 0 0,0 1 0,0-1 0,-1 0 0,1 1 0,-1-1 0,1 0 0,0 1 0,-1-1 0,1 0 0,-1 0 0,1 0 0,0 1 0,-1-1 0,1 0 0,-1 0 0,1 0 0,-1 0 0,1 0 0,-1 0 0,1 0 0,-1 0 0,1 0 0,-1 0 0,0-1 0,1 0 0,0 1 0,-1-1 0,1 0 0,0 0 0,-1 0 0,1 0 0,0 0 0,0 0 0,0 0 0,0 1 0,0-1 0,0 0 0,0 0 0,0 0 0,1 0 0,-1 0 0,0 0 0,1-1 0,57-210 0,-8 42 0,-48 164 0,9-37 0,-2 0 0,-1-1 0,-2 0 0,-1-55 0,-5 98 0,0-1 0,0 0 0,0 0 0,0 1 0,0-1 0,0 0 0,-1 1 0,1-1 0,-1 0 0,1 1 0,-1-1 0,0 1 0,1-1 0,-1 1 0,0-1 0,0 1 0,0-1 0,0 1 0,0 0 0,-1 0 0,1-1 0,0 1 0,-1 0 0,1 0 0,0 0 0,-1 0 0,1 1 0,-1-1 0,0 0 0,1 1 0,-1-1 0,0 1 0,1-1 0,-1 1 0,0 0 0,1 0 0,-1 0 0,0 0 0,1 0 0,-1 0 0,0 0 0,0 0 0,1 1 0,-1-1 0,0 1 0,-1 0 0,-8 2 0,0 1 0,1 0 0,-1 1 0,1 0 0,-16 11 0,-81 63 0,4 3 0,-148 154 0,205-189 0,-96 92 0,120-120 0,22-19 0,0 0 0,0 0 0,0 0 0,0 0 0,0 0 0,-1 0 0,1 0 0,0 0 0,0 0 0,0 0 0,0 0 0,0 0 0,0 0 0,-1 0 0,1 0 0,0 0 0,0 1 0,0-1 0,0 0 0,0 0 0,0 0 0,0 0 0,-1 0 0,1 0 0,0 0 0,0 0 0,0 1 0,0-1 0,0 0 0,0 0 0,0 0 0,0 0 0,0 0 0,0 0 0,0 1 0,0-1 0,0 0 0,0 0 0,0 0 0,0 0 0,0 0 0,0 1 0,0-1 0,0 0 0,0 0 0,0 0 0,0 0 0,0 0 0,0 0 0,0 1 0,0-1 0,0 0 0,0 0 0,1 0 0,-1 0 0,0 0 0,0 0 0,0 0 0,0 0 0,0 0 0,0 1 0,0-1 0,1 0 0,-1 0 0,0 0 0,13-3 0,22-11 0,120-60-78,209-91-436,-250 119 342,150-38 0,-248 80 172,-5 0 0,0 1 0,1 0 0,0 1 0,0 0 0,-1 1 0,1 1 0,17 0 0,-28 0 8,-1 0 0,1 0 0,-1 0 0,1 0 0,-1 0 0,1 0 0,-1 0 0,1 1 1,-1-1-1,0 0 0,1 0 0,-1 0 0,1 0 0,-1 1 0,1-1 0,-1 0 0,0 1 0,1-1 0,-1 0 0,0 1 0,1-1 1,-1 0-1,0 1 0,1-1 0,-1 0 0,0 1 0,0-1 0,1 1 0,-1-1 0,0 1 0,0-1 0,0 1 0,0-1 1,0 0-1,0 1 0,1-1 0,-1 1 0,0-1 0,0 1 0,-1-1 0,1 1 0,0-1 0,0 1 0,0-1 0,0 1 0,0-1 1,0 1-1,-1-1 0,1 0 0,0 1 0,0-1 0,-1 1 0,1-1 0,0 0 0,0 1 0,-1 0 0,-21 22 464,22-23-472,-40 33 9,-2-1-1,-1-3 1,-54 29 0,-147 62-868,239-118 810,-465 195-170,-10 4 263,469-196-44,0 1 0,0-1 0,-18 15 0,81-46 877,253-171-990,115-68-454,-363 233 567,48-30 0,-90 49-18,-14 7 0,-4 6 34,1 0 1,0 0-1,-1 0 0,1 0 0,-1 0 0,1 1 1,-1 0-1,1-1 0,0 1 0,-5 2 0,-118 49-48,-129 74 0,146-70-266,38-19-239,-301 158-228,21 30 843,335-215-81,5-3-2,0 0-1,1 1 0,-1-1 0,2 2 0,-1-1 0,1 2 0,-13 18 0,20-28 9,1 1 0,0 0 1,-1-1-1,1 1 0,-1 0 0,1 0 0,0-1 1,0 1-1,-1 0 0,1 0 0,0-1 0,0 1 1,0 0-1,0 0 0,0 0 0,0 0 0,0-1 1,0 1-1,0 0 0,0 0 0,1 0 0,-1-1 0,0 1 1,0 0-1,1 0 0,0 0 0,0 0 12,0 0 1,0 0-1,0 0 0,0 0 0,1-1 0,-1 1 0,0 0 0,0-1 1,1 1-1,-1-1 0,0 1 0,1-1 0,-1 0 0,2 0 0,7 1 158,0 0 0,0-1 0,14-2-1,-23 1-155,30-3 328,0-2 0,-1-1 0,52-20-1,89-46-663,-164 69 320,885-473-1059,-852 454 1058,-2 2 0,-2-2 0,58-45 0,-93 67 0,0 0 0,1 0 0,-1 0 0,0 0 0,1-1 0,-1 1 0,0 0 0,0 0 0,0-1 0,0 1 0,0-1 0,-1 1 0,1-1 0,0 1 0,-1-1 0,1 0 0,-1 1 0,1-1 0,-1 0 0,1-2 0,-2 3 0,1 0 0,-1 0 0,0 0 0,1 0 0,-1 0 0,0 0 0,1 1 0,-1-1 0,0 0 0,0 0 0,0 0 0,0 1 0,0-1 0,0 0 0,0 1 0,0-1 0,0 1 0,0-1 0,0 1 0,0 0 0,0-1 0,-1 1 0,-13-3 0,1 1 0,0 0 0,-25 1 0,30 1 0,-104 1-323,-165 22 1,-113 40-722,159-22 783,-674 72-1142,1-39-152,904-74 1554,-74 7 44,51-3 526,52-4-118,578-80 2053,-550 70-2464,976-209 452,-976 204-394,-45 8-98,-17 2 0,-27 2 0,-470 20-376,432-12 170,-1163 100-5025,239-18 1571,744-68 3705,-266 23 202,10 35-85,432-59 256,56-10 543,15-2-262,6-5-624,0 0 1,0 0-1,-1 0 0,1 0 0,0-1 1,0 1-1,0 0 0,0-1 0,0 0 1,0 1-1,0-1 0,3 0 0,58 5 1034,0-2-1,72-7 0,135-22-875,-252 24-90,1471-229-4096,-63 7 2752,-1295 211 4086,-115 11-1802,-31 2 951,-783 2-3093,-514 15-2596,775 21 2853,366-17 543,-185 46 0,352-66 288,-31 7 394,1 2 1,-48 19-1,80-28-343,1-1-1,0 1 1,-1-1-1,1 1 1,0 0-1,0 0 0,-1-1 1,1 1-1,0 0 1,0 0-1,0 0 0,0 0 1,0 0-1,0 1 1,-1 1-1,2-3-41,0 1-1,0-1 1,0 1 0,0-1-1,1 1 1,-1-1-1,0 0 1,0 1 0,0-1-1,1 1 1,-1-1-1,0 0 1,0 1 0,1-1-1,-1 0 1,0 1 0,1-1-1,-1 0 1,0 1-1,1-1 1,-1 0 0,1 0-1,-1 1 1,1-1 0,-1 0-1,0 0 1,1 0-1,-1 0 1,1 0 0,0 1-1,8 1 495,0 0-1,0-1 0,15 1 1,176 4-872,331-33 0,201-71-1705,-523 67 1868,1380-203-1502,-1546 223 3520,-319 9 859,139 5-1956,-2027 1-4789,1444-5 4423,1614-5-126,2-33-507,-159-16-416,-699 51 2598,-547 3 350,244 4-2280,-255-3-220,-385 1-1160,889-1 1382,-70 0-144,1 3 1,-143 24-1,189-13 689,28-4-39,11-9-487,0 0-1,0-1 0,0 1 1,0-1-1,0 1 1,1-1-1,-1 1 0,0-1 1,0 1-1,1-1 1,-1 1-1,0-1 0,1 1 1,-1-1-1,0 0 1,1 1-1,-1-1 1,1 1-1,-1-1 0,1 0 1,-1 0-1,1 1 1,-1-1-1,1 0 0,-1 0 1,1 1-1,-1-1 1,2 0-1,13 5 378,0-2 0,0 1 0,0-2 1,0 0-1,1 0 0,25-2 0,-11 0-178,729 3-1128,-396-6 334,-147 2 163,261 3-61,-467-2 470,3 0 39,0 0 0,0 2-1,16 2 1,-62 2 854,-616 1-1451,382-9-1483,-249 0-1169,-508 3-720,5 40 2738,1011-41 1183,-509 58 899,500-55-577,5-2-6,0 1-1,-1 1 0,1 0 1,0 0-1,0 1 0,1 1 1,-15 7-1,26-12-252,-1 1 0,1-1 0,0 0 0,-1 0 0,1 0 0,0 0 0,-1 1 0,1-1 0,-1 0 0,1 0 0,0 1 0,-1-1 0,1 0 0,0 0 0,0 1 0,-1-1 0,1 1 0,0-1 0,0 0 0,-1 1 0,1-1 0,0 0 0,0 1 0,0-1 0,0 1 0,0-1 0,-1 0 0,1 1 0,0-1 0,0 1 0,0-1 0,0 1 0,0-1 0,0 0 0,1 1 0,-1-1 0,0 1 0,0-1 0,0 0 0,0 1-1,0-1 1,1 1 0,-1-1 0,0 0 0,0 1 0,0-1 0,1 0 0,-1 1 0,0-1 0,1 0 0,-1 1 0,0-1 0,1 0 0,-1 0 0,0 1 0,1-1 0,0 0 0,26 10 1107,-26-10-1138,44 9 1034,0-2 0,75 1 1,-45-4-937,686 26-1310,6-28-1591,-461-3 1352,-145 0 1225,995 5-673,-5 30-516,-1056-27 3514,-85-4-49,-59-1-1180,-1049-2-859,-223 2-73,1229-1-45,-102 4-419,152-2 397,0 2 0,-57 14 0,73-9 319,26-10-185,0 0 0,-1 0 0,1 0 0,0 0 0,0 1 0,-1-1 1,1 0-1,0 0 0,0 0 0,-1 1 0,1-1 0,0 0 0,0 1 1,0-1-1,-1 0 0,1 0 0,0 1 0,0-1 0,0 0 0,0 1 1,0-1-1,0 0 0,0 1 0,0-1 0,0 0 0,0 1 0,0-1 1,0 0-1,0 1 0,0-1 0,0 0 0,0 1 0,0 0 0,2 0 61,0 1 0,1 0-1,-1 0 1,0-1 0,1 0-1,-1 1 1,1-1 0,0 0-1,-1 0 1,1 0 0,0-1-1,0 1 1,4 0 0,59 10 669,2-3 1,69-1-1,-68-4-814,1646 17-5206,-1211-23 3295,693 3 947,-1133 0 2417,-50 1-656,-19 1 72,-29 1 762,-721 9-217,513-13-2360,-612-1-1446,-760 4 1144,1438 1 1046,-275 38-1,444-40 390,-4 0 171,0 1 1,1 0-1,-1 1 1,0 0-1,1 1 1,-17 8-1,26-12-209,0 0 0,1 0 0,-1 1-1,0-1 1,1 1 0,-1-1 0,0 1 0,1-1-1,-1 1 1,1-1 0,-1 1 0,1-1 0,-1 1-1,1 0 1,-1-1 0,1 1 0,-1 0 0,1-1-1,0 1 1,0 0 0,-1-1 0,1 1 0,0 0-1,0 0 1,0 0 0,0-1 0,0 1 0,0 0-1,0 0 1,0 1 0,1-1 44,-1 0 0,1 1 0,0-1 0,0 0 0,0 0-1,0 1 1,1-1 0,-1 0 0,0 0 0,0 0 0,1 0 0,-1 0 0,3 1-1,6 2 210,0 0-1,0 0 0,19 4 1,337 42 107,6-31-1450,1129-11-2905,-901-11 3110,224 3 1663,-1233-2 2567,-559-30-7858,-131-21-712,-2 34 4553,974 19 506,-400-2-197,182-7 3647,420 13 1802,16 3-3591,165 9-658,2215 7-2689,-2384-24 1634,-864 0 682,-547 3-1768,1323-2 1210,-430 20-778,421-20 937,-1 2-1,1-1 0,0 1 1,1 1-1,-1 0 0,-11 5 1,21-8-122,0 0-1,-1 0 1,1 0 0,-1 0-1,1 1 1,0-1 0,-1 0 0,1 0-1,0 0 1,-1 1 0,1-1 0,0 0-1,0 0 1,-1 1 0,1-1 0,0 0-1,0 1 1,-1-1 0,1 0 0,0 1-1,0-1 1,0 1 0,0-1 0,0 0-1,-1 1 1,1-1 0,0 1-1,0-1 1,0 0 0,0 1 0,0-1-1,0 0 1,0 1 0,0-1 0,1 1-1,-1-1 1,0 0 0,0 1 0,15 12 856,28 6-296,-42-19-595,78 26 266,154 27-1,90-8-2073,-291-41 1746,1088 73-5021,4-72 1069,-774-7 4473,-167 1-188,693-1-1281,-503 1 3273,-362 1-2110,8 0 786,-44-4 1178,-784-54-606,538 43-2701,-2120-76-7802,197 88 8028,1269 5 6693,1687 5 365,-248 13-5251,612 17-4483,-2-32 2294,-1032-4 1719,-34 1 506,0-3 0,72-13 2001,-151 11-2320,-549-3 426,343 8-1339,-218-4-1439,-361 3-804,8 34 1651,747-31 752,-32 2 357,-114 23 0,158-18 393,32-5 798,12-1-884,17-1 137,100 1 2257,-91-5-2841,1981 1-4575,-869-4 2611,-1085 3 1832,1 1 773,74-9 0,-123 3 612,-30 1 245,19 3-1456,-543-66 0,-9 38-955,324 19 744,-1442-36-1767,-1 46 494,2497-4 7294,421 6-7981,-216 0 720,-858-5 1957,-145 0-200,-27 3-351,0 0-1,0 0 0,0 0 0,0 0 0,1 0 0,-1 0 0,0 0 1,0 0-1,0 0 0,0 0 0,1 0 0,-1 0 0,0 0 0,0 0 0,0 0 1,0 0-1,0-1 0,1 1 0,-1 0 0,0 0 0,0 0 0,0 0 1,0 0-1,0 0 0,0 0 0,1 0 0,-1 0 0,0-1 0,0 1 0,0 0 1,0 0-1,0 0 0,0 0 0,0 0 0,0-1 0,0 1 0,0 0 1,0 0-1,0 0 0,0 0 0,0 0 0,0-1 0,1 1 0,-2 0 0,1 0 1,0 0-1,0 0 0,0-1 0,0 1 0,0 0 0,0 0 0,0 0 1,0 0-1,0-1 0,-4-1 56,0 1-1,-1-1 1,1 0 0,0 1 0,-1 0 0,1 0-1,-7 0 1,-134-14 261,-181 4 0,235 10-576,-1846-2-4322,1123 5 6169,1910-3-28,559 2-7279,-303-1 3479,-1123-3 3849,-184-8 1659,-45 11-3235,-15-4 907,-1-1 0,0 2 0,-20-2 0,2 0-106,-617-79-710,-11 42-4302,-1167 31 197,1157 15 3358,438-5 655,-15 1 722,83 1 3713,291 7-594,-56-2-3798,979 34-2409,9-40-1271,-529-3 2894,1017 3 3831,-3132-2-3413,-1224 4-5106,2786-2 5317,-606 26-281,611-24 710,1 1-1,0 0 1,0 1 0,-23 9-1,40-12-295,1-1 1,0 1-1,0-1 0,0 1 0,0-1 0,0 1 0,-1 0 0,1-1 0,0 1 0,0 0 0,1 0 0,-1 0 0,0 0 0,-1 1 0,2-2-10,0 1 0,0-1 0,0 1 0,0-1 0,0 0 0,0 1 0,0-1 0,0 0 0,0 1 0,0-1 0,0 0 0,0 1 0,0-1 0,1 1 0,-1-1 0,0 0 0,0 0 0,0 1 0,0-1 0,1 0 0,-1 1 0,0-1 0,0 0 0,1 0 0,-1 1 0,0-1 0,0 0 0,1 0 0,-1 1 0,1-1 0,35 13 1812,44 6-689,1-5 0,106 7 0,171-10-2333,-284-10 537,1611 2-7347,-860-6 7608,-185 3-51,-370 0 7026,-355-3-3258,-47-10-3567,52 5 446,-1840-72-5311,316 83 3964,1577-4 1263,15 1 200,-1 0 0,0 0 0,-19 4 1,32-4-332,0 0 0,0 1 1,1-1-1,-1 0 1,0 0-1,0 0 0,0 0 1,0 0-1,1 0 1,-1 0-1,0 1 0,0-1 1,0 0-1,0 0 1,0 0-1,0 0 0,1 1 1,-1-1-1,0 0 1,0 0-1,0 0 0,0 0 1,0 1-1,0-1 1,0 0-1,0 0 1,0 0-1,0 1 0,0-1 1,0 0-1,0 0 1,0 0-1,0 1 0,0-1 1,0 0-1,0 0 1,0 0-1,0 0 0,-1 1 1,1-1-1,0 0 1,0 0-1,0 0 0,0 0 1,0 1-1,0-1 1,-1 0-1,1 0 0,0 0 1,0 0-1,0 0 1,0 0-1,0 0 0,-1 1 1,1-1-1,0 0 1,0 0-1,0 0 0,-1 0 1,1 0-1,20 8 1411,64 8-479,0-4 1,138 3 0,-142-11-1124,318 16-1745,561 35-495,245 17 1939,-346-13 6,-787-49 483,-52-5 254,-16-1-94,-30 2 199,-310 5 1205,179-10-881,-785 7-1941,210-3 187,-247 36-960,929-36 2982,40-2 223,36-2 344,682 0-768,-43 0-2204,59 13-768,791 4 2778,-1501-19 711,-23 1-28,-29 0-319,-245 6 955,-144 16-3442,12-1 763,-190-7-1479,-384 21 1641,981-34 684,-5 0 155,1 0 0,-27 10 1398,39-11-1592,15 3 823,17 0 544,662 0-874,-358-5-740,-101 0 221,265 4 0,-497-2 0,7 0 0,1 0 0,-1 1 0,0 0 0,1 1 0,13 3 0,-23-5 4,0 0-1,-1 0 0,1 1 0,0-1 1,0 0-1,-1 0 0,1 0 1,0 0-1,-1 0 0,1 1 0,0-1 1,0 0-1,0 0 0,-1 1 1,1-1-1,0 0 0,0 0 1,0 1-1,0-1 0,-1 0 0,1 0 1,0 1-1,0-1 0,0 0 1,0 0-1,0 1 0,0-1 0,0 0 1,0 1-1,0-1 0,0 0 1,0 1-1,0-1 0,0 0 0,0 1 1,0-1-1,0 0 0,0 0 1,0 1-1,0-1 0,1 0 0,-1 0 1,0 1-1,0-1 0,0 0 1,0 0-1,1 1 0,-1-1 0,0 0 1,0 0-1,1 1 0,-1-1 1,0 0-1,0 0 0,1 0 0,-1 0 1,0 0-1,0 1 0,1-1 1,-1 0-1,1 0 0,-30 8 562,-110 12-967,-199 4 1,220-19 207,-314 15-162,-363 23-1257,6 42 595,775-83 1007,6-1 46,-1 0-1,1 1 1,-1 0-1,-15 6 1,24-8-21,0 0 1,0 1 0,0-1-1,0 0 1,0 0-1,0 0 1,0 1 0,0-1-1,0 0 1,0 0-1,0 0 1,0 1-1,0-1 1,0 0 0,0 0-1,0 0 1,0 1-1,0-1 1,0 0 0,0 0-1,0 0 1,0 1-1,0-1 1,0 0 0,0 0-1,1 0 1,-1 0-1,0 1 1,0-1 0,0 0-1,0 0 1,0 0-1,0 0 1,1 0 0,-1 0-1,0 1 1,0-1-1,0 0 1,1 0-1,-1 0 1,0 0 0,0 0-1,0 0 1,0 0-1,1 0 1,-1 0 0,0 0-1,0 0 1,0 0-1,1 0 1,-1 0 0,0 0-1,0 0 1,0 0-1,1 0 1,-1 0 0,0 0-1,17 4 359,73 7 519,0-5 1,100-6-1,-85-1-948,1289 0-623,-1357 0 679,-19 0 0,0 1 0,0 1 0,0 0 0,25 6 0,-50-4 0,-11 1 0,-409 2-137,265-8-160,-148 0 64,-645 17 216,692 12-72,230-19 89,33-8 0,0 0 0,1 0 0,-1 0 0,0 0 0,0 0 0,0 0 0,0 0 0,0 0 0,1 0 0,-1 1 0,0-1 0,0 0 0,0 0 0,0 0 0,0 0 0,0 0 0,1 0 0,-1 0 0,0 1 0,0-1 0,0 0 0,0 0 0,0 0 0,0 0 0,0 0 0,0 1 0,0-1 0,0 0 0,0 0 0,0 0 0,0 0 0,0 1 0,0-1 0,0 0 0,0 0 0,0 0 0,0 0 0,0 1 0,0-1 0,0 0 0,0 0 0,0 0 0,0 0 0,0 0 0,0 1 0,0-1 0,0 0 0,-1 0 0,1 0 0,0 0 0,0 0 0,0 0 0,0 1 0,0-1 0,0 0 0,-1 0 0,1 0 0,0 0 0,0 0 0,0 0 0,0 0 0,0 0 0,-1 0 0,1 0 0,9 3 0,1-1 0,-1 0 0,1-1 0,0 0 0,14-1 0,-2 1 0,754 3 352,-434-6-252,722 2-174,-1611-2-651,-733 7-1911,663 22 2163,577-21 473,34-4 55,6 0 99,16 2 375,27 1 891,647-1 340,-386-6-1485,880 2 328,-2077 40-1032,843-37 429,0 0 0,0 1 0,-52 13 0,88-11 3,15-2-10,27 1 124,386 1-8,-244-8-1455,2611 1-3393,-2087 1 7251,-1630 0-137,-480 0-7741,425 0 2521,348 0 4577,1465 0 1358,1486 0-6858,-1320 0 5380,-966 0-849,-16 1-393,1-1 0,-1 0 0,1-1 1,10-6 2586,-34 3-2742,-415-5 587,277 10-1211,-1902 0-3301,3754-16 3485,1-48-6755,-1569 56 7036,212-17 1991,-323 22-1544,-13 2-298,-1 0 1,1 0 0,0-1-1,-1 1 1,1-1 0,0-1-1,12-12 3023,-17 14-3186,-52-12 3572,-32 8-2700,45 3-837,-1028-8-4478,654 12 3373,-1721-3 1983,2272-6 2575,71-18-3256,9-1-888,973-26-4234,-767 40 4906,66-2 160,696-32-2236,-1061 33 3413,-124 12-1322,1 0 0,0 0 0,0-1-1,-1 1 1,1 0 0,0-1 0,-1 0-1,1 1 1,-1-1 0,1 0 0,-1 0-1,3-1 1,-4 2-21,0 0 0,0-1 0,-1 1 0,1 0 1,0-1-1,0 1 0,0 0 0,0-1 0,0 1 0,0 0 0,0-1 0,-1 1 1,1 0-1,0 0 0,0-1 0,0 1 0,-1 0 0,1 0 0,0-1 0,0 1 1,-1 0-1,1 0 0,0-1 0,0 1 0,-1 0 0,1 0 0,0 0 0,-1 0 1,1 0-1,0 0 0,-1 0 0,1-1 0,0 1 0,-1 0 0,-48-10 2373,-305 0-1002,185 9-2557,-1801-25-2204,1856 25 3313,-211 0-333,-435-13-1032,751 14 1366,-12-1 275,0 0 0,0-1-1,-28-8 1,48 10-196,-1 0-1,1-1 1,-1 1-1,1-1 1,0 1 0,-1-1-1,1 0 1,0 0-1,0 1 1,0-1 0,-1 0-1,1 0 1,-1-1-1,2 1-6,0 1-1,-1-1 1,1 1-1,0 0 1,0-1-1,0 1 1,0 0-1,0-1 0,0 1 1,0-1-1,0 1 1,0 0-1,0-1 1,0 1-1,0-1 1,0 1-1,0 0 1,0-1-1,1 1 1,-1 0-1,0-1 0,0 1 1,0-1-1,0 1 1,1 0-1,-1 0 1,0-1-1,0 1 1,1 0-1,-1-1 1,4-1 111,-1-1 0,0 1 0,1 0 0,-1 0 0,1 0 0,0 0 0,7-1 0,50-14 340,0 2 0,88-8 0,131 2-1249,959 7-1097,-801 17 1763,301-2 529,-1573-2 403,-418 1-5295,224 1 1998,848-4 4111,155-1-840,48-3 1079,378-31-1279,-283 30-351,1038-48-3018,-234 14 701,-720 30 2022,1163-41 114,-1337 54 3218,-97 0-505,-6-1-2572,-533 14-1271,495-8 872,-995 62-2193,8 47 408,895-79 1953,159-22 131,38-9 130,12 0 1,6-2-91,-1-1 0,1 0-1,0 0 1,0-1 0,0-1 0,17 0-1,2 0 196,398-12 690,2-26-1502,-425 38 420,678-75-680,170-16-675,0 47 636,-291 49 7717,-890-6-6362,-930 13-3787,710 24 2675,528-33 581,30-3 119,38-2 315,705-91-1157,-339 34-2173,353-24 1791,316-45 390,-1039 121 699,-4 2 306,71-23 1166,-110 28-1512,-16-3 644,-26 1 117,-614 1 1457,-334 3-4510,-71 1 585,971-3 3817,370-9 192,-26 1-905,773 8-1146,-1004-1-274,48 3 0,-65-1 0,0-1 0,-1 1 0,1 1 0,0-1 0,-1 1 0,1 0 0,-1 0 0,0 0 0,6 4 0,-10-5 0,-1-1 0,1 0 0,0 1 0,-1-1 0,1 1 0,-1-1 0,1 0 0,-1 1 0,1 0 0,-1-1 0,0 1 0,1-1 0,-1 1 0,0-1 0,1 1 0,-1 0 0,0-1 0,0 1 0,1 0 0,-1-1 0,0 1 0,0 0 0,0-1 0,0 1 0,0 0 0,0-1 0,0 1 0,0 0 0,0-1 0,-1 2 0,0 0 0,0 0 0,0-1 0,0 1 0,0 0 0,0-1 0,0 1 0,-1-1 0,1 1 0,-1-1 0,-2 2 0,-44 25 0,0-10 0,-1-1 0,-1-3 0,-61 9 0,50-10 0,-691 129-732,736-139 725,-24 3-13,40-5 21,0-1 0,0 0 1,0 0-1,0 0 0,0 0 0,0 0 1,0 0-1,0 0 0,0 0 1,0 0-1,0 0 0,0 0 0,0 0 1,0 1-1,0-1 0,0 0 1,0 0-1,0 0 0,0 0 1,0 0-1,0 0 0,0 0 0,0 0 1,0 0-1,0 0 0,0 0 1,0 0-1,0 0 0,0 0 1,-1 0-1,27 0 108,515-64-1261,-299 28 732,1121-74-1826,-1325 109 2024,362 4-528,-359 1 1687,-41-4-909,1 0 1,-1 0 0,0-1-1,0 1 1,1 0 0,-1 0 0,0 0-1,0 0 1,1 0 0,-1 0-1,0 0 1,1 0 0,-1 0 0,0 0-1,0 0 1,1 0 0,-1 0-1,0 1 1,0-1 0,1 0-1,-1 0 1,0 0 0,0 0 0,1 0-1,-1 1 1,0-1 0,0 0-1,1 0 1,-1 0 0,0 1 0,0-1-1,0 0 1,0 0 0,1 0-1,-1 1 1,0-1 0,0 0 0,0 0-1,0 1 1,0-1 0,0 0-1,0 1 1,0-1 0,-13 7 955,-27 3-289,39-10-699,-389 61-268,-9-24-708,71-8 545,269-23 434,-720 88-84,570-59 12,-344 105 1,527-132 58,11-4 32,1 0 1,0 1 0,0 1 0,1 0 0,-1 1-1,1 0 1,-18 14 0,30-21 14,0 1 0,1-1 0,-1 1 0,0-1 0,1 1 0,-1-1 0,0 1 0,1-1 0,-1 1 0,1 0 0,-1-1 0,1 1 0,-1 0 0,1-1 1,-1 1-1,1 0 0,0 0 0,-1-1 0,1 1 0,0 0 0,0 0 0,0 0 0,0-1 0,0 1 0,0 0 0,0 0 0,0 0 0,0 0 0,0-1 0,0 1 0,0 0 0,0 0 0,1 0 0,-1-1 0,0 1 0,0 0 1,1 0-1,-1-1 0,1 1 0,-1 0 0,1-1 0,-1 1 0,1 0 0,-1-1 0,1 1 0,0-1 0,-1 1 0,1-1 0,0 1 0,-1-1 0,1 0 0,0 1 0,0-1 0,-1 0 0,1 1 0,0-1 0,0 0 0,0 0 0,1 0 1,7 3 228,0 0 1,1-1 0,18 2-1,332 0 3,-209-7-256,-65 2-9,-16-2 0,0 4 0,0 3 0,86 15 0,-151-18 0,0 0 0,0 0 0,0 1 0,0 0 0,0 0 0,0 1 0,5 3 0,-9-5 0,0-1 0,-1 0 0,1 1 0,-1-1 0,1 1 0,-1 0 0,1-1 0,-1 1 0,1-1 0,-1 1 0,0 0 0,1-1 0,-1 1 0,0 0 0,1-1 0,-1 1 0,0 0 0,0 0 0,0-1 0,0 1 0,0 0 0,0 1 0,0-1 0,-1 0 0,1 1 0,-1-1 0,0 0 0,1 1 0,-1-1 0,0 0 0,0 0 0,0 0 0,0 0 0,0 0 0,0 0 0,0 0 0,0 0 0,-1-1 0,-1 2 0,-14 8 0,-1-1 0,1-1 0,-2 0 0,-23 5 0,-83 16 0,90-22 0,-554 88-2968,-9-36-702,109-20 3202,-746 86 465,1174-116 53,-427 80-413,440-74 1300,47-15-904,0 0-1,1 1 0,-1-1 1,0 0-1,1 0 0,-1 0 0,0 1 1,1-1-1,-1 0 0,1 1 1,-1-1-1,0 0 0,1 1 1,-1-1-1,1 1 0,-1-1 1,1 1-1,-1-1 0,1 1 0,0 0 1,-1-1-1,1 1 0,0-1 1,-1 2-1,14 5 869,33-3 159,160 2 1685,109-9-3186,-74 0 46,1025-15-3350,42 0 979,-813 12 2735,-168-10 3711,-303 14-3373,-17 3-35,1-1 0,-1 0 0,0-1 0,0 0 0,0 0 0,0-1 0,0 0 0,0 0 0,10-4 0,-18 5-180,0 0 0,-1 0 0,1 0 0,0 0 0,-1 0 0,1 1 0,-1-1 0,1 1 0,-1-1 0,0 1 0,1 0 0,-1-1 0,1 1 0,-3 0 0,-338-5 159,209 7-434,-2152-2-5695,2170-3 6861,98 0-277,15-2 157,29-4 824,73-6-1024,178-4-1,-200 16-1123,1044-11-1719,-215 7 1459,-633 0 1892,-736 4 690,-236 5-4157,95 0-889,152-4 2811,-799 10-1342,1180-7 1879,28-1 465,1 1 0,-1 2 0,-52 15 2604,114-15-2930,274 0 1586,143-24-3273,-182 7 1024,967-20-4082,-133 6 3459,-524 7-255,-342 17 4842,-639 17-283,-6 10-3581,173-9-1064,-810 63-253,-281 13 0,351-34 2520,1027-57 2170,59 2-2616,30 0-497,1069-10-750,468 0-2075,-1605 9 2993,39 0 3353,-348 19-1412,96-5-2355,-268 18-791,-412 26-1201,740-53 2177,-542 34-815,616-37 1631,27-1 6,36 0 621,-39-1-1232,489-25 480,-124 3-891,372 17-1068,-134 4 1195,-520-5-744,-65 2-3512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44.47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627 1766 24575,'14'-1'0,"-1"0"0,0-1 0,0 0 0,-1-1 0,1-1 0,0 0 0,15-8 0,83-47 0,-97 51 0,56-37 0,-3-2 0,-2-3 0,71-71 0,-86 68 0,-3-1 0,-2-3 0,53-87 0,-80 119 0,-13 19 0,-1 1 0,0-1 0,0 0 0,0 0 0,-1-1 0,4-8 0,-7 14 0,1 1 0,-1-1 0,0 1 0,0-1 0,0 0 0,1 1 0,-1-1 0,0 1 0,0-1 0,0 1 0,0-1 0,0 0 0,0 1 0,0-1 0,0 1 0,0-1 0,0 0 0,0 1 0,0-1 0,0 1 0,-1-1 0,1 1 0,0-1 0,0 1 0,-1-1 0,1 1 0,0-1 0,-1 1 0,0-2 0,0 2 0,0 0 0,0 0 0,0 0 0,0 0 0,0 0 0,1 0 0,-1 0 0,0 0 0,0 1 0,0-1 0,0 0 0,0 1 0,0-1 0,0 0 0,0 1 0,0 0 0,-35 24 0,-22 31 0,2 3 0,-59 84 0,-80 145 0,121-154 0,-18 27 0,91-160 0,0 1 0,1-1 0,-1 1 0,0-1 0,0 1 0,0-1 0,0 0 0,0 0 0,-1 1 0,1-1 0,0 0 0,-1 0 0,1 0 0,0 0 0,-1-1 0,1 1 0,-1 0 0,-3 0 0,5-1 0,-1 0 0,0-1 0,1 1 0,-1-1 0,0 1 0,1-1 0,-1 1 0,0-1 0,1 0 0,-1 1 0,1-1 0,0 0 0,-1 1 0,1-1 0,-1 0 0,1 0 0,0 1 0,0-1 0,-1 0 0,1 0 0,0 0 0,0 0 0,0 1 0,0-1 0,0-1 0,-1-10 0,1 0 0,0 1 0,3-22 0,14-47 0,4 0 0,38-93 0,-24 74 0,160-389 0,-115 336 0,-5 11 0,-60 100 0,-15 41 0,0-1 0,0 1 0,0-1 0,0 0 0,0 1 0,0-1 0,0 1 0,0-1 0,0 1 0,0-1 0,0 0 0,0 1 0,0-1 0,0 1 0,-1-1 0,1 1 0,0-1 0,0 1 0,-1-1 0,1 1 0,0-1 0,-1 1 0,1 0 0,-1-1 0,0 0 0,0 1 0,0 0 0,0 0 0,0 0 0,0 0 0,0 0 0,0 0 0,0 0 0,0 0 0,0 0 0,0 0 0,0 1 0,0-1 0,0 0 0,0 1 0,0-1 0,0 1 0,0-1 0,0 1 0,-32 18 0,0 2 0,2 0 0,-34 32 0,-23 15 0,-268 161 0,348-225 0,7-2 0,-8 4 0,-1 0 0,1-1 0,-1 0 0,0 0 0,0-1 0,0 0 0,-1-1 0,-17 3 0,28-5 0,-1-1 0,0 0 0,1 0 0,-1 0 0,0 0 0,0 0 0,1 0 0,-1-1 0,0 1 0,0 0 0,1 0 0,-1-1 0,0 1 0,1 0 0,-1 0 0,0-1 0,1 1 0,-1-1 0,0 1 0,1-1 0,-1 1 0,1-1 0,-1 1 0,1-1 0,-1 1 0,1-1 0,-1-1 0,0 0 0,1 0 0,-1 1 0,1-1 0,0 0 0,0 0 0,-1 0 0,1 0 0,0 0 0,1 0 0,-1-3 0,3-7 0,0 0 0,9-21 0,-9 26 0,22-51 0,41-69 0,-21 44 0,-42 78 0,-1 1 0,0-1 0,0 0 0,0 1 0,-1-1 0,2-8 0,-3 13 0,0 0 0,0 0 0,0-1 0,0 1 0,0 0 0,0 0 0,1 0 0,-1 0 0,0 0 0,0-1 0,0 1 0,0 0 0,0 0 0,0 0 0,0 0 0,0 0 0,-1-1 0,1 1 0,0 0 0,0 0 0,0 0 0,0 0 0,0 0 0,0-1 0,0 1 0,0 0 0,0 0 0,0 0 0,0 0 0,0 0 0,-1 0 0,1 0 0,0-1 0,0 1 0,0 0 0,0 0 0,0 0 0,0 0 0,-1 0 0,1 0 0,0 0 0,0 0 0,0 0 0,0 0 0,0 0 0,-1 0 0,1 0 0,0 0 0,-8 6 0,-8 13 0,-21 34 0,3 2 0,-30 65 0,-43 124 0,106-242 0,0-1 0,1 0 0,-1 0 0,0 1 0,1-1 0,0 0 0,-1 1 0,1-1 0,0 0 0,0 1 0,-1-1 0,1 1 0,0-1 0,0 0 0,1 1 0,-1-1 0,0 1 0,0-1 0,1 0 0,-1 1 0,1-1 0,-1 0 0,2 3 0,-1-3 0,1 0 0,-1 0 0,0 0 0,1-1 0,-1 1 0,1 0 0,-1-1 0,1 1 0,-1-1 0,1 0 0,-1 1 0,1-1 0,0 0 0,-1 0 0,1 0 0,-1 0 0,4-1 0,10-1 0,0-1 0,0-1 0,22-8 0,-29 9 0,349-125-308,146-48-343,178-1 651,-662 172 0,45-8 0,-61 13 0,0-1 0,0 1 0,0 0 0,1 0 0,-1 0 0,0 0 0,0 1 0,0-1 0,0 1 0,0 0 0,0 0 0,0 0 0,-1 0 0,1 0 0,0 1 0,2 1 0,-3-1 36,-1-1 0,0 1 0,0 0 0,0 0 0,0-1 0,0 1 0,0 0 0,-1 0 0,1 0 0,0 0-1,-1 0 1,0 0 0,1 0 0,-1 1 0,0-1 0,0 0 0,0 0 0,-1 0 0,1 0 0,0 0 0,-1 0 0,0 3 0,-20 49 134,17-45-208,-25 49 38,-64 94 0,18-33 0,-43 72 0,118-191 0,0 1 0,-1 0 0,1-1 0,0 1 0,-1 0 0,1-1 0,-1 1 0,1 0 0,-1-1 0,1 1 0,-1-1 0,1 1 0,-1-1 0,0 1 0,1-1 0,-1 0 0,0 1 0,1-1 0,-1 0 0,0 1 0,0-1 0,1 0 0,-3 0 0,3 0 0,-1 0 0,1-1 0,-1 1 0,1-1 0,-1 1 0,1-1 0,-1 0 0,1 1 0,-1-1 0,1 1 0,0-1 0,-1 0 0,1 1 0,0-1 0,0 0 0,-1 0 0,1 1 0,0-1 0,0 0 0,0 0 0,-2-49 0,2 43 0,2-45 0,2 0 0,2 1 0,16-63 0,51-147 0,-72 259 0,58-149 0,-23 64 0,-35 105 0,-6 19 0,-14 32 0,-3-2 0,-53 112 0,-82 118 0,150-290 0,4-15 0,4-22 0,-1 29 0,9-73 0,4 1 0,2 0 0,4 1 0,44-108 0,-23 49 0,-27 84 0,31-78 0,-42 122 0,-1 0 0,1 0 0,0 0 0,0 0 0,0 0 0,0 0 0,4-3 0,-5 5 0,-1 1 0,0 0 0,0 0 0,1 0 0,-1-1 0,0 1 0,0 0 0,1 0 0,-1 0 0,0 0 0,1 0 0,-1 0 0,0-1 0,1 1 0,-1 0 0,0 0 0,1 0 0,-1 0 0,0 0 0,1 0 0,-1 0 0,0 0 0,1 1 0,-1-1 0,0 0 0,0 0 0,1 0 0,-1 0 0,0 0 0,1 1 0,6 16 0,-1 45 0,-3 0 0,-5 85 0,-1-76 0,-5 170 0,-3 266 0,12-1595 0,-4 1155 0,-2 1 0,-20 93 0,-45 134 0,34-155 0,-36 109 0,64-233 0,4-25 0,4-28 0,0 34 0,4-54 0,21-103 0,29-56 0,-34 138 0,-12 50 0,120-436 0,-107 392 0,-11 35 0,23-58 0,-32 94 0,-1 0 0,1 0 0,-1 0 0,1 0 0,-1 0 0,1 0 0,-1 0 0,1 0 0,0 0 0,0 0 0,0 0 0,-1 0 0,1 0 0,0 1 0,2-2 0,-2 2 0,-1 0 0,0 0 0,1 0 0,-1 0 0,1 0 0,-1 0 0,1 0 0,-1 0 0,0 0 0,1 1 0,-1-1 0,1 0 0,-1 0 0,0 0 0,1 1 0,-1-1 0,1 0 0,-1 0 0,0 1 0,0-1 0,1 0 0,-1 1 0,0-1 0,1 0 0,-1 1 0,0-1 0,0 0 0,1 1 0,14 42 0,-10-25 0,23 66 0,-17-50 0,1 0 0,20 40 0,-23-65 0,-5-18 0,-1-25 0,-3 27 0,7-75 0,1-53 0,-8 134 0,0-1 0,0 1 0,1 0 0,-2 0 0,1-1 0,0 1 0,0 0 0,0 0 0,0 0 0,-1-1 0,1 1 0,0 0 0,-1 0 0,0 0 0,1 0 0,-1 0 0,1 0 0,-1 0 0,0 0 0,-1-2 0,1 3 0,0 0 0,0 0 0,1-1 0,-1 1 0,0 0 0,0 0 0,0 0 0,0 0 0,0 0 0,0 0 0,1 0 0,-1 0 0,0 1 0,0-1 0,0 0 0,0 0 0,1 1 0,-1-1 0,0 1 0,0-1 0,-1 1 0,-6 5 0,0 0 0,0 0 0,-12 14 0,18-18 0,-273 315-469,49-52 117,-28-6-348,-11-11-1,-558 400 0,797-630 708,-88 58-159,96-65 286,-1-1 1,0-1-1,-1-1 1,-25 7-1,43-14-80,0 0 0,1-1-1,-1 1 1,0-1-1,0 1 1,0-1-1,1 0 1,-1 0 0,0 0-1,0 0 1,0 0-1,1 0 1,-1 0 0,0 0-1,0-1 1,1 1-1,-1-1 1,0 0 0,1 1-1,-1-1 1,0 0-1,1 0 1,-1 0 0,1 0-1,-1 0 1,1 0-1,0 0 1,-1-1 0,1 1-1,0-1 1,-1-1-1,-1-3 52,1-1-1,0 1 1,0-1-1,0 0 1,1 1-1,-1-14 0,2 16-154,-14-232 50,9 104 0,-18-565 0,23 697 0,0 0 0,0 1 0,0-1 0,0 0 0,0 0 0,0 0 0,0 0 0,0 0 0,0 0 0,0 0 0,0 0 0,1 0 0,-1 0 0,0 0 0,0 0 0,0 0 0,0 0 0,0 0 0,0 0 0,0 0 0,0 0 0,0 0 0,0 0 0,1 0 0,-1 0 0,0 0 0,0 0 0,0 0 0,0 0 0,0 0 0,0 0 0,0 0 0,6 20 0,7 31 0,204 939 0,-197-888 0,13 177 0,-33-275 0,1 0 0,-1 0 0,1 0 0,-1 0 0,1 0 0,1 0 0,1 5 0,-3-9 0,0 0 0,0 1 0,0-1 0,1 0 0,-1 1 0,0-1 0,0 0 0,1 1 0,-1-1 0,0 0 0,0 0 0,1 0 0,-1 1 0,0-1 0,1 0 0,-1 0 0,0 0 0,1 0 0,-1 1 0,0-1 0,1 0 0,-1 0 0,0 0 0,1 0 0,-1 0 0,0 0 0,1 0 0,-1 0 0,0 0 0,1 0 0,1-1 0,-1 0 0,0 1 0,0-1 0,0 0 0,0 0 0,1 0 0,-1 0 0,-1 0 0,1 0 0,0 0 0,0 0 0,1-3 0,20-34 0,21-52 0,0 0 0,20-37 0,-6-4 0,55-188 0,-95 277 0,-17 42 0,0 0 0,0 0 0,-1 0 0,1-1 0,0 1 0,0 0 0,0 0 0,0 0 0,0 0 0,0 0 0,0-1 0,0 1 0,1 0 0,-1 0 0,0 0 0,0 0 0,0-1 0,0 1 0,0 0 0,0 0 0,0 0 0,0 0 0,0 0 0,0 0 0,0-1 0,1 1 0,-1 0 0,0 0 0,0 0 0,0 0 0,0 0 0,0 0 0,0 0 0,1 0 0,-1 0 0,0 0 0,0 0 0,0-1 0,0 1 0,1 0 0,-1 0 0,0 0 0,0 0 0,0 0 0,0 0 0,0 0 0,1 0 0,-1 0 0,0 0 0,0 1 0,0-1 0,0 0 0,0 0 0,1 0 0,-1 0 0,0 0 0,0 0 0,-1 25 0,-50 237 0,13-72 0,21-97 0,-118 587 0,126-651 0,4-10 0,9-31 0,16-38 0,1 2 0,2 0 0,47-69 0,105-124 0,-174 240 0,240-278 0,22 18 0,-248 246 0,5-5 0,0 1 0,1 1 0,37-24 0,-57 41 0,0 0 0,0 0 0,0 1 0,0-1 0,0 1 0,0-1 0,0 1 0,0-1 0,0 1 0,1 0 0,-1 0 0,0-1 0,0 1 0,0 0 0,0 0 0,0 0 0,1 0 0,-1 0 0,0 0 0,0 1 0,0-1 0,0 0 0,0 1 0,0-1 0,0 0 0,1 1 0,-1-1 0,0 1 0,0 0 0,-1-1 0,1 1 0,0 0 0,0 0 0,0-1 0,0 1 0,-1 0 0,1 0 0,0 0 0,-1 0 0,1 0 0,0 0 0,-1 0 0,0 0 0,1 0 0,-1 0 0,0 0 0,1 1 0,-1-1 0,0 0 0,0 0 0,0 2 0,2 9 0,-1 0 0,0 0 0,-2 23 0,1-25 0,-7 89 0,-5 0 0,-4 0 0,-4-2 0,-38 112 0,53-191 0,-1 0 0,-1-1 0,0 0 0,-1-1 0,-11 17 0,19-33 0,0 0 0,0 0 0,0-1 0,0 1 0,0 0 0,0 0 0,0 0 0,0-1 0,0 1 0,0 0 0,0 0 0,0-1 0,0 1 0,0 0 0,0 0 0,0 0 0,0-1 0,0 1 0,0 0 0,-1 0 0,1 0 0,0-1 0,0 1 0,0 0 0,0 0 0,0 0 0,-1-1 0,1 1 0,0 0 0,0 0 0,0 0 0,-1 0 0,1 0 0,0 0 0,0 0 0,0 0 0,-1-1 0,1 1 0,0 0 0,0 0 0,-1 0 0,1 0 0,0 0 0,0 0 0,-1 0 0,1 0 0,0 0 0,0 0 0,0 1 0,-1-1 0,1 0 0,0 0 0,0 0 0,0 0 0,-1 0 0,1 0 0,0 0 0,0 0 0,0 1 0,-1-1 0,1 0 0,0 0 0,0 0 0,0 0 0,0 1 0,0-1 0,-1 0 0,-1-23 0,2 21 0,0-27 0,2 0 0,1 1 0,1-1 0,15-53 0,47-110 0,-58 171 0,17-41 0,4 0 0,41-66 0,84-106 0,-147 224 0,-5 7 0,0 0 0,0 0 0,1 0 0,-1 0 0,1 0 0,-1 1 0,1-1 0,4-2 0,-7 5 0,0 0 0,0 0 0,1 0 0,-1 0 0,0 0 0,1 0 0,-1 0 0,0-1 0,1 1 0,-1 0 0,0 0 0,1 0 0,-1 0 0,0 0 0,1 1 0,-1-1 0,0 0 0,1 0 0,-1 0 0,0 0 0,1 0 0,-1 0 0,0 0 0,0 1 0,1-1 0,-1 0 0,0 0 0,0 0 0,1 1 0,-1-1 0,0 0 0,1 1 0,4 20 0,-2 15 0,-3-1 0,0 1 0,-3 0 0,-7 41 0,-41 140 0,12-56 0,3 4 0,40-184 0,0-1 0,8-18 0,105-184 0,-69 137 0,39-61 0,-72 125 0,1 0 0,0 1 0,2 1 0,29-25 0,-47 43 0,1 0 0,0 0 0,0 1 0,0-1 0,0 0 0,0 1 0,0-1 0,-1 1 0,1-1 0,0 1 0,1-1 0,-1 1 0,0 0 0,0 0 0,0-1 0,0 1 0,0 0 0,0 0 0,0 0 0,0 0 0,0 0 0,0 0 0,0 1 0,0-1 0,1 0 0,-1 0 0,0 1 0,0-1 0,0 1 0,0-1 0,0 1 0,-1-1 0,1 1 0,0 0 0,0-1 0,0 1 0,0 0 0,-1 0 0,1-1 0,0 1 0,-1 0 0,1 0 0,-1 0 0,1 0 0,-1 0 0,1 0 0,-1 0 0,1 2 0,3 7 0,-1 0 0,0 0 0,3 21 0,-5-27 0,10 61 0,70 334 0,-75-372 0,-5-21 0,0 0 0,0 1 0,1-1 0,-1 0 0,7 11 0,-8-17 0,0 0 0,0 0 0,0 0 0,0 1 0,0-1 0,1 0 0,-1 0 0,0 0 0,0 0 0,0 0 0,0 0 0,1 0 0,-1 0 0,0 0 0,0 0 0,0 0 0,1 0 0,-1 0 0,0 0 0,0 0 0,0 0 0,0 0 0,1 0 0,-1 0 0,0 0 0,0 0 0,0 0 0,0 0 0,1 0 0,-1 0 0,0-1 0,0 1 0,0 0 0,0 0 0,1 0 0,-1 0 0,0 0 0,0 0 0,0-1 0,0 1 0,0 0 0,0 0 0,0 0 0,0 0 0,0-1 0,1 1 0,-1 0 0,0 0 0,0-1 0,5-9 0,4-15 0,8-46 0,0 2 0,-11 50 0,38-140 0,-38 131 0,-2-1 0,0 0 0,-1-47 0,-7 93 0,-1-1 0,-9 24 0,1-4 0,-36 132 0,-18 54 0,59-198 0,-11 23 0,19-47 0,0 0 0,0 0 0,0 1 0,0-1 0,0 0 0,0 0 0,0 0 0,-1 1 0,1-1 0,0 0 0,0 0 0,0 0 0,0 0 0,0 1 0,0-1 0,-1 0 0,1 0 0,0 0 0,0 0 0,0 0 0,0 0 0,-1 1 0,1-1 0,0 0 0,0 0 0,0 0 0,-1 0 0,1 0 0,0 0 0,0 0 0,0 0 0,-1 0 0,1 0 0,0 0 0,0 0 0,0 0 0,-1 0 0,1 0 0,0 0 0,0 0 0,0 0 0,-1 0 0,1 0 0,0-1 0,-1 1 0,-5-12 0,-2-16 0,-3-53 0,1-106 0,9 13 0,0 290 0,-30 201 0,25-280 0,-8 57 0,-43 148 0,56-239 0,0 0 0,0 0 0,-1-1 0,1 1 0,-1-1 0,1 1 0,-1-1 0,0 1 0,0-1 0,0 0 0,0 0 0,0 0 0,-1 0 0,1 0 0,0-1 0,-1 1 0,1-1 0,-1 1 0,0-1 0,0 0 0,1 0 0,-1 0 0,0 0 0,-4 0 0,-6 0 0,0 0 0,0-1 0,0 0 0,-18-3 0,-2 1 0,-803-3 0,469 7 0,221-2 0,1227 0 0,-1049 0 0,1 0 0,-1-3 0,58-10 0,-75 6 0,-25 5 0,-26 4 0,-121 25 0,-107 13 0,-77-20 0,29-2 0,494-15 0,-70-3 0,291-5 0,-2-26 0,-368 26-1365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8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24575,'0'1'0,"0"1"0,0 1 0,0 1 0,0 2 0,2 0 0,-1 1 0,0-1 0,0 0 0,1 0 0,-1 0 0,1-1 0,0-1 0,0 0 0,0-1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54.71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52 2619 24575,'-1'-225'0,"3"-237"0,6 300 0,1-101 0,-10-771 0,0 1021 0,0-1 0,-1 1 0,-1 0 0,-7-22 0,6 21 0,0 0 0,1 0 0,0 0 0,0-17 0,4-267 0,-2 414 0,12 476 0,-3 147 0,-10-446 0,2 638 0,-8-824 0,-1 7 0,10-46 0,-2 96 0,-7-111 0,-1 10 0,-4 79 0,10-110-149,2 53-1,1-60-916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27.09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10274 2150 24575,'-1'2'0,"0"0"0,0-1 0,0 1 0,0-1 0,-1 1 0,1-1 0,-1 1 0,1-1 0,-1 0 0,1 0 0,-1 1 0,0-1 0,1 0 0,-1-1 0,0 1 0,0 0 0,-3 0 0,-3 3 0,-29 16 0,-2-1 0,0-2 0,-1-2 0,0-1 0,-2-2 0,-49 7 0,-331 9 0,151-15 0,-822 8 0,769-23 0,-47-28 0,220 13 0,113 14 0,26 3 0,0 0 0,-1-2 0,1 1 0,0-1 0,-22-8 0,77 17 0,290 51 49,7-27-578,-301-28 331,771 62 62,-479-47 434,145 17 218,-476-35-516,1 0 0,0 0 0,0 0 0,0 0 0,0 0 0,0 0 0,0 0 0,-1 0 0,1 1 0,0-1 0,0 0 0,0 1 0,-1-1 0,1 1 0,0-1 0,0 1 0,-1-1 0,1 1 0,0-1 0,-1 1 0,2 0 0,-3 0 0,1-1 0,0 1 0,0 0 0,0-1 0,-1 1 0,1-1 0,0 1 0,-1-1 0,1 1 0,0-1 0,-1 1 0,1-1 0,-1 1 0,1-1 0,-1 0 0,1 1 0,-1-1 0,1 0 0,-1 1 0,1-1 0,-2 1 0,-41 15 0,-36 4-78,-2-3 1,-1-5-1,-83 3 0,-253-8-330,318-8 383,-827-1 25,908 2 41,14 1 8,-1-1-1,0 1 0,0-1 0,1-1 1,-1 1-1,0-1 0,0 0 0,1 0 1,-1-1-1,1 0 0,-6-2 0,10 4-44,1-1-1,-1 1 1,1 0-1,0 0 0,-1-1 1,1 1-1,-1 0 1,1 0-1,0-1 1,0 1-1,-1 0 0,1-1 1,0 1-1,-1-1 1,1 1-1,0 0 1,0-1-1,0 1 0,-1-1 1,1 1-1,0-1 1,0 1-1,0-1 1,0 1-1,0 0 0,0-1 1,0 1-1,0-1 1,0 1-1,0-1 1,0 1-1,0-1 0,1 0 1,12-12 14,24-5-29,59-14 11,-51 18 0,-1-2 0,73-37 0,-89 37 0,-16 11 0,-1-1 0,0 0 0,0-1 0,0-1 0,-1 1 0,0-2 0,13-14 0,-22 22 0,0 0 0,0 0 0,0 0 0,-1 0 0,1-1 0,0 1 0,-1 0 0,1 0 0,-1-1 0,1 1 0,-1-1 0,0 1 0,1 0 0,-1-1 0,0 1 0,0-1 0,0 1 0,0 0 0,0-1 0,0 1 0,-1-1 0,1 1 0,0 0 0,-1-1 0,0-1 0,-1 1 0,1-1 0,-1 0 0,0 1 0,0 0 0,-1-1 0,1 1 0,0 0 0,-1 0 0,1 0 0,-6-3 0,-6-2 0,-1 1 0,0 0 0,-21-6 0,-329-66 0,364 78 0,0-1 0,1 1 0,-1 0 0,0 0 0,1 0 0,-1-1 0,0 1 0,1 0 0,-1 0 0,0 0 0,0 0 0,1 0 0,-1 0 0,0 0 0,1 1 0,-1-1 0,0 0 0,1 0 0,-1 0 0,0 1 0,1-1 0,-1 0 0,1 1 0,-1-1 0,0 1 0,1 0 0,0 0 0,0 0 0,0 0 0,0 0 0,1-1 0,-1 1 0,0 0 0,1 0 0,-1-1 0,0 1 0,1 0 0,-1 0 0,1-1 0,-1 1 0,1-1 0,0 1 0,0 1 0,42 33 0,-35-29 0,164 113 0,-15-12 0,-134-90 0,13 11 0,1-1 0,67 35 0,-95-58 0,-1-1 0,1 0 0,1-1 0,-1 0 0,0 0 0,1-1 0,-1 0 0,0-1 0,1 0 0,-1 0 0,1-1 0,-1 0 0,0-1 0,1 0 0,8-4 0,-3 1 0,-1 0 0,1-1 0,-1-1 0,-1-1 0,1 0 0,-1 0 0,-1-2 0,16-13 0,37-42 0,95-120 0,-46 25 0,-108 150 0,0 1 0,12-14 0,-18 23 0,1-1 0,0 1 0,-1 0 0,1-1 0,0 1 0,-1 0 0,1 0 0,0-1 0,-1 1 0,1 0 0,0 0 0,0 0 0,-1 0 0,1 0 0,0 0 0,0 0 0,-1 0 0,1 0 0,0 0 0,0 0 0,-1 1 0,1-1 0,0 0 0,-1 0 0,1 1 0,0-1 0,-1 0 0,1 1 0,0-1 0,-1 1 0,1-1 0,-1 1 0,1-1 0,0 2 0,12 13 0,0 0 0,-2 1 0,1 1 0,8 17 0,8 12 0,-5-13 0,1 0 0,2-2 0,1-1 0,2-1 0,52 41 0,-40-40 0,2-2 0,1-2 0,0-2 0,56 21 0,-29-18 0,2-3 0,1-4 0,1-3 0,77 8 0,-5-11 0,167-5 0,25-27 0,-271 10 0,0-4 0,126-39 0,-115 21 0,-47 17 0,1 1 0,34-8 0,-65 19 0,-1 1 0,1-1 0,-1 1 0,1 0 0,-1 0 0,1 0 0,0 0 0,-1 0 0,1 0 0,-1 0 0,1 0 0,0 0 0,-1 1 0,1-1 0,-1 1 0,1-1 0,-1 1 0,0 0 0,1-1 0,-1 1 0,0 0 0,1 0 0,-1 0 0,0 0 0,0 0 0,0 0 0,0 1 0,0-1 0,0 0 0,0 0 0,0 1 0,0-1 0,0 1 0,-1-1 0,1 1 0,-1-1 0,1 1 0,-1-1 0,1 3 0,0 7 0,0 0 0,0 0 0,-1 0 0,-3 19 0,1-10 0,-3 128 0,7-251 0,1 42 0,-3 0 0,-2 1 0,-17-99 0,12 139 0,7 20 0,-1 0 0,1 0 0,0-1 0,0 1 0,0 0 0,0 0 0,-1 0 0,1 0 0,0 0 0,0 0 0,0 0 0,0 0 0,0 0 0,-1 1 0,1-1 0,0 0 0,0 0 0,0 0 0,0 0 0,0 0 0,-1 0 0,1 0 0,0 0 0,0 0 0,0 0 0,0 0 0,0 1 0,0-1 0,0 0 0,-1 0 0,1 0 0,0 0 0,0 0 0,0 0 0,0 1 0,0-1 0,0 0 0,0 0 0,0 0 0,0 0 0,0 0 0,0 1 0,0-1 0,0 0 0,0 0 0,0 0 0,0 0 0,0 1 0,0-1 0,0 0 0,0 0 0,0 0 0,0 0 0,-2 41 0,13 35 0,3-1 0,30 91 0,-2-35 0,8 33 0,-43-135 0,-1 1 0,-1 0 0,0 51 0,-4 5 0,-4 107 0,1-178 0,-1 0 0,0 0 0,-1-1 0,-1 0 0,-10 23 0,-10 29 0,-42 195 0,59-215 0,7-35 0,-1-1 0,-1 1 0,-4 14 0,5-21 0,0 0 0,0 0 0,0 0 0,-1 0 0,1-1 0,-1 1 0,0-1 0,0 1 0,0-1 0,-1 0 0,-5 4 0,-6 2 0,0 0 0,0-1 0,-27 9 0,24-11 0,1 2 0,-27 14 0,38-18 0,0-1 0,0-1 0,0 1 0,-1-1 0,0 0 0,1 0 0,-1-1 0,0 0 0,-9 1 0,-67-4 0,36 0 0,-818 2 0,847-2 0,0 1 0,0-2 0,-31-9 0,32 7 0,-1 1 0,0 1 0,-34-2 0,-215 19 0,234-13 0,27-1 0,0 0 0,0 0 0,0 0 0,0 1 0,-1 0 0,1 0 0,1 0 0,-12 5 0,20-5 0,0 1 0,1-1 0,-1 0 0,1 0 0,-1 0 0,1-1 0,5 1 0,882 18 0,-822-19 0,2-1 0,76-12 0,-87 8 0,98 5 0,-68 2 0,-78-1 0,0 0 0,0 2 0,0-1 0,19 8 0,-16-5 0,0-1 0,29 5 0,-40-8 0,0-1 0,0 0 0,0 0 0,0 0 0,0 0 0,0-1 0,-1 0 0,1 0 0,0 0 0,0 0 0,-1 0 0,1-1 0,-1 1 0,1-1 0,-1 0 0,4-3 0,-4 1 0,0-1 0,0 1 0,0-1 0,-1 1 0,1-1 0,-1 0 0,-1 0 0,1 0 0,-1 0 0,0-1 0,0 1 0,1-9 0,2-12 0,5-25 0,-2 0 0,-2-1 0,-3 1 0,-5-67 0,1 15 0,1 32 0,-4 1 0,-15-78 0,-13 9 0,26 114 0,4 10 0,-2 1 0,1-1 0,-1 1 0,-1 0 0,-1 1 0,-8-15 0,-8-11 0,-31-73 0,17 34 0,16 33 0,8 16 0,-1 1 0,-1 0 0,-2 1 0,0 1 0,-32-36 0,39 52 0,0 1 0,-1 0 0,0 0 0,-1 1 0,1 1 0,-22-10 0,1 4 0,-49-13 0,50 18 0,0 2 0,-1 0 0,-47 0 0,-99 7 0,75 1 0,-846-1 0,931-2 0,12 0 0,0 1 0,0 0 0,0 0 0,0 0 0,0 1 0,0 0 0,0 0 0,-12 4 0,19-4 0,0 0 0,-1 0 0,1-1 0,0 1 0,0 0 0,0 0 0,0-1 0,0 1 0,0-1 0,0 1 0,0-1 0,0 1 0,0-1 0,0 0 0,0 1 0,0-1 0,2 0 0,76 16 0,0-4 0,157 3 0,-159-12 0,456 3 0,-430-6 0,-558-16 0,-535 13-574,548 4 405,426-1 211,11 1 22,-1-1 0,1 0 0,-1 0 1,0-1-1,1 1 0,-1-1 0,1 0 0,-10-4 0,15 5-58,0-1 0,1 0 0,-1 1 0,0-1 0,0 0 0,0 1 0,1-1 0,-1 0 0,0 1-1,0-1 1,1 1 0,-1-1 0,1 1 0,-1-1 0,0 0 0,1 1 0,-1-1 0,1 1 0,-1 0-1,1-1 1,0 1 0,0-1 0,0 0-7,0 0 1,0 0-1,0 0 0,0 0 0,0 0 1,0 0-1,0 0 0,-1 0 1,1 0-1,0 0 0,-1-1 0,1 1 1,0 0-1,-1-1 0,1-1 0,-4 1 1,1 0 0,-1 0 0,0 0 0,0 1 0,0-1 0,0 1 0,0 0 0,0 0 0,0 0 0,0 1 0,0-1 0,0 1 0,-1-1 0,-3 1 0,-1-1 0,-90-8 0,-168 6 0,148 5 0,-1476-1 0,1583-2 0,-1-1 0,1 0 0,-1-1 0,1 0 0,0-1 0,-19-9 0,10 5 0,6 0 0,0 0 0,0 0 0,1-2 0,0 0 0,0 0 0,1-1 0,-12-14 0,8 9 0,0 0 0,-33-23 0,-176-101 0,45 50 0,136 70 0,-2 1 0,0 2 0,-76-17 0,68 22 0,-65-18 0,-25-7 0,25 8 0,-202-44 0,47 13 0,23 1 0,69 18 0,-32-12 0,-158-37 0,90 13 0,97 24 0,155 43 0,0-2 0,1 0 0,-49-31 0,-40-17 0,16 21 0,-1 5 0,-1 4 0,-196-29 0,242 51 0,-5-1 0,-79-2 0,-182-5 0,47 6 0,80 2 0,-186-20 0,201 11 0,61 12 0,758-62-707,-266 21 396,162-2-363,191-22-399,-88 1 1032,-613 65 1051,-26 3-442,-34 1 510,-381-1-834,-491 6-1251,721 2 1007,0 8 0,2 9 0,0 7 0,-237 73 0,358-80 0,57-17 224,14-2 186,20-3-80,-25-2-381,434 1 51,-200-4 0,-197 3 0,306-13 0,-320 7 0,-24 6 0,0 0 0,0 0 0,0-1 0,1 1 0,-1 0 0,0 0 0,0 0 0,0 0 0,0 0 0,0 0 0,0-1 0,0 1 0,0 0 0,0 0 0,0 0 0,0 0 0,0 0 0,0-1 0,0 1 0,0 0 0,0 0 0,0 0 0,0 0 0,0 0 0,0-1 0,0 1 0,0 0 0,0 0 0,0 0 0,0 0 0,0 0 0,0-1 0,0 1 0,0 0 0,0 0 0,0 0 0,0 0 0,-1 0 0,1 0 0,0-1 0,0 1 0,0 0 0,0 0 0,0 0 0,0 0 0,-1 0 0,1 0 0,0 0 0,0 0 0,0 0 0,0 0 0,0 0 0,-1 0 0,1 0 0,0 0 0,0 0 0,0 0 0,0 0 0,-1 0 0,-5-2 0,0 0 0,0 1 0,0 0 0,0 0 0,-7 0 0,-368-1 0,56 2 0,315 0 0,1 0 0,-1-1 0,0-1 0,1 0 0,-1 0 0,-15-6 0,24 7 0,-1 1 0,1-1 0,-1 0 0,1 0 0,-1 0 0,1 0 0,-1 0 0,1 0 0,0 0 0,-1-1 0,1 1 0,0 0 0,0-1 0,0 1 0,0-1 0,0 1 0,0-1 0,1 0 0,-1 1 0,0-1 0,1 0 0,-1 1 0,1-1 0,0 0 0,-1 0 0,1 1 0,0-1 0,0 0 0,0 0 0,1 1 0,-1-1 0,0 0 0,1 0 0,-1 1 0,1-1 0,-1 0 0,1 1 0,0-1 0,0 0 0,-1 1 0,1-1 0,0 1 0,3-3 0,5-10 0,2-1 0,-1 2 0,2-1 0,0 2 0,1 0 0,0 0 0,16-11 0,109-61 0,-66 42 0,61-28 0,-112 59 0,23-12 0,55-38 0,-66 43 0,-28 16 0,1-1 0,-1 1 0,-1-1 0,1 0 0,0 0 0,-1-1 0,0 1 0,1-1 0,4-5 0,-6 4 0,7-10 0,1 1 0,0 0 0,1 1 0,0 0 0,1 0 0,1 1 0,0 1 0,30-18 0,25-3 0,103-33 0,-141 54 0,-29 10 0,9-3 0,0 0 0,1 1 0,-1 0 0,1 1 0,17-2 0,-26 4 0,-1 0 0,1 0 0,0 0 0,-1 1 0,1-1 0,-1 1 0,1-1 0,-1 1 0,1 0 0,-1 0 0,0 0 0,1 0 0,-1 0 0,0 1 0,0-1 0,0 1 0,0 0 0,0-1 0,0 1 0,0 0 0,-1 0 0,1 0 0,-1 0 0,1 0 0,-1 1 0,0-1 0,0 0 0,0 1 0,0-1 0,0 0 0,-1 1 0,1 2 0,3 16 0,-2 0 0,-1-1 0,0 1 0,-5 35 0,1 8 0,3-51 0,-1-1 0,-1 0 0,-1 1 0,1-1 0,-2 0 0,0 0 0,0-1 0,-1 1 0,0-1 0,-12 18 0,6-12 0,-1-1 0,0 0 0,-1 0 0,0-1 0,-2-1 0,-15 13 0,24-22 0,-8 9 0,1 0 0,-12 17 0,-21 23 0,46-54 0,0 1 0,-1-1 0,1 1 0,0-1 0,-1 1 0,1-1 0,-1 0 0,1 1 0,-1-1 0,1 0 0,-1 1 0,1-1 0,-1 0 0,0 1 0,1-1 0,-1 0 0,1 0 0,-1 0 0,1 0 0,-1 0 0,0 1 0,1-1 0,-1 0 0,1 0 0,-1-1 0,0 1 0,1 0 0,-1 0 0,1 0 0,-1 0 0,0 0 0,1-1 0,-2 1 0,1-2 0,0 1 0,0 0 0,0-1 0,0 1 0,0-1 0,1 1 0,-1-1 0,0 1 0,1-1 0,-1 0 0,1 1 0,-1-3 0,-3-53 0,4 54 0,-1-67 0,5-204 0,-3 267-195,0 0 0,1 0 0,0 1 0,0-1 0,0 0 0,4-7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3:53.628"/>
    </inkml:context>
    <inkml:brush xml:id="br0">
      <inkml:brushProperty name="width" value="0.1" units="cm"/>
      <inkml:brushProperty name="height" value="0.1" units="cm"/>
      <inkml:brushProperty name="color" value="#131722"/>
    </inkml:brush>
  </inkml:definitions>
  <inkml:trace contextRef="#ctx0" brushRef="#br0">0 1 24575,'0'0'-8191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3:54.175"/>
    </inkml:context>
    <inkml:brush xml:id="br0">
      <inkml:brushProperty name="width" value="0.1" units="cm"/>
      <inkml:brushProperty name="height" value="0.1" units="cm"/>
      <inkml:brushProperty name="color" value="#131722"/>
    </inkml:brush>
  </inkml:definitions>
  <inkml:trace contextRef="#ctx0" brushRef="#br0">33 1 24575,'-3'0'0,"-4"0"0,-3 0 0,-3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3:55.171"/>
    </inkml:context>
    <inkml:brush xml:id="br0">
      <inkml:brushProperty name="width" value="0.1" units="cm"/>
      <inkml:brushProperty name="height" value="0.1" units="cm"/>
      <inkml:brushProperty name="color" value="#131722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3:55.502"/>
    </inkml:context>
    <inkml:brush xml:id="br0">
      <inkml:brushProperty name="width" value="0.1" units="cm"/>
      <inkml:brushProperty name="height" value="0.1" units="cm"/>
      <inkml:brushProperty name="color" value="#131722"/>
    </inkml:brush>
  </inkml:definitions>
  <inkml:trace contextRef="#ctx0" brushRef="#br0">0 0 24575,'0'0'-8191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3:55.859"/>
    </inkml:context>
    <inkml:brush xml:id="br0">
      <inkml:brushProperty name="width" value="0.1" units="cm"/>
      <inkml:brushProperty name="height" value="0.1" units="cm"/>
      <inkml:brushProperty name="color" value="#131722"/>
    </inkml:brush>
  </inkml:definitions>
  <inkml:trace contextRef="#ctx0" brushRef="#br0">0 0 24575,'0'0'-8191</inkml:trace>
  <inkml:trace contextRef="#ctx0" brushRef="#br0" timeOffset="1">85 0 24575,'3'0'0,"4"0"0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1.810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1 1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2.751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0 1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3.110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9.1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3.468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86 0 24575,'-3'0'0</inkml:trace>
  <inkml:trace contextRef="#ctx0" brushRef="#br0" timeOffset="1">18 0 24575,'-3'0'0,"-4"0"0,0 0-8191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3.811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68 0 24575,'0'0'-8191</inkml:trace>
  <inkml:trace contextRef="#ctx0" brushRef="#br0" timeOffset="1">17 0 24575,'-3'0'0,"-4"0"0,0 0-8191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4.184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150 0 24575,'-3'0'0,"-4"0"0,0 0-8191</inkml:trace>
  <inkml:trace contextRef="#ctx0" brushRef="#br0" timeOffset="1">31 0 24575,'-3'0'0,"-4"0"0,-3 0 0,0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4.513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30 0 24575,'-2'0'0,"-5"0"0,-3 0 0,-1 0-8191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4.856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86 0 24575,'-3'0'0,"-4"0"0,-4 0 0,1 0-8191</inkml:trace>
  <inkml:trace contextRef="#ctx0" brushRef="#br0" timeOffset="1">1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45.97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3912 763 24575,'-1965'0'0,"1945"-1"0,0-1 0,1-1 0,-28-8 0,26 6 0,0 0 0,-34-2 0,22 6 0,-136-11 0,101 7 0,-115 4 0,76 4 0,2-2 0,-110-3 0,213 2 0,0-1 0,0 1 0,1-1 0,-1 1 0,0-1 0,0 0 0,1 1 0,-1-1 0,1 0 0,-1 0 0,1 0 0,-1 0 0,1-1 0,-1 1 0,1 0 0,0-1 0,0 1 0,0-1 0,0 1 0,0-1 0,0 1 0,0-1 0,0 0 0,1 1 0,-1-1 0,1 0 0,-1 0 0,1 1 0,-1-1 0,1-3 0,-1-8 0,0 0 0,1 0 0,3-19 0,-1 9 0,-1-18 0,-2-156 0,-3 179 0,-2 26 0,-1 32 0,7 25 0,1-41 0,-1-23 0,0-10 0,-1-37 0,1 7 0,0-1 0,11-65 0,7 31 0,-10 46 0,8-55 0,-16 80 0,0 1 0,0 0 0,1 0 0,-1-1 0,1 1 0,0 0 0,-1 0 0,1 0 0,0 0 0,0 0 0,1 0 0,-1 0 0,3-3 0,-4 5 0,0 0 0,0 0 0,0-1 0,1 1 0,-1 0 0,0 0 0,0 0 0,1 0 0,-1 0 0,0 0 0,1 0 0,-1-1 0,0 1 0,0 0 0,1 0 0,-1 0 0,0 0 0,1 0 0,-1 0 0,0 0 0,0 0 0,1 1 0,-1-1 0,0 0 0,1 0 0,-1 0 0,0 0 0,0 0 0,1 0 0,-1 0 0,0 1 0,0-1 0,1 0 0,-1 0 0,8 20 0,1 14 0,2 11 0,7 60 0,-12-52 0,-1-17 0,0 44 0,-4-58 0,1 0 0,1 0 0,7 29 0,-4-29 0,-2 0 0,-1 0 0,2 32 0,-6-4 0,2-5 0,-3 0 0,-8 51 0,4-45 0,3 0 0,4 92 0,1-47 0,-1-77 0,1 1 0,0-1 0,2 0 0,11 37 0,-13-47 0,33 122 0,-31-110 0,-1 1 0,-1-1 0,-1 1 0,-1 0 0,-3 28 0,3-48 0,0 0 0,-1-1 0,1 1 0,0-1 0,0 1 0,-1-1 0,1 1 0,-1-1 0,1 1 0,-1-1 0,0 1 0,1-1 0,-1 1 0,0-1 0,0 0 0,0 0 0,0 1 0,0-1 0,0 0 0,-1 0 0,1 0 0,0 0 0,0 0 0,-1-1 0,1 1 0,-1 0 0,1 0 0,-1-1 0,-2 1 0,1 0 0,-1-1 0,1 0 0,-1 0 0,1 0 0,0 0 0,-1-1 0,1 1 0,0-1 0,0 0 0,0 0 0,-1 0 0,1-1 0,-3-1 0,33-1 0,51 6 0,0 5 0,0 2 0,100 26 0,54 8 0,-92-33 0,-31-4 0,446 17 0,-291-5 0,-5-1 0,113 5 0,-277-14 0,223 8 0,58-10 0,-215-8 0,139 2 0,-300 0 0,0 0 0,0 0 0,0 0 0,1 0 0,-1 1 0,0-1 0,0 0 0,1 0 0,-1 0 0,0 0 0,0 0 0,1 0 0,-1 0 0,0 0 0,0 0 0,1 0 0,-1 0 0,0 0 0,0 0 0,1 0 0,-1 0 0,0 0 0,0 0 0,1 0 0,-1 0 0,0 0 0,0-1 0,1 1 0,-1 0 0,0 0 0,0 0 0,0 0 0,1 0 0,-1-1 0,0 1 0,0 0 0,0 0 0,0 0 0,0-1 0,1 1 0,-1 0 0,0 0 0,0-1 0,0 1 0,0 0 0,0-1 0,-13-6 0,-25-5 0,-83-12 0,-111-23 0,128 21 0,-112-25 0,177 44 0,0 2 0,0 1 0,-59 3 0,341 0 0,-59 3 0,247-22 0,-336 10 0,-215 6 0,-265 6-127,-478-4-304,861 2 431,-19 0 0,-42-6 0,63 6 1,-1 0 1,0 0 0,1 0-1,-1 0 1,0 0-1,1-1 1,-1 1 0,0 0-1,1 0 1,-1 0-1,1-1 1,-1 1 0,0 0-1,1-1 1,-1 1-1,1 0 1,-1-1 0,1 1-1,-1-1 1,1 1-1,-1-1 1,1 1 0,-1-1-1,1 1 1,0-1-1,-1 1 1,1-1 0,-1 0-1,2 0 6,-1 0 0,0 0 0,1 0 0,-1 0-1,1 1 1,-1-1 0,1 0 0,0 0 0,-1 1 0,1-1 0,0 0-1,-1 1 1,1-1 0,0 0 0,0 1 0,1-1 0,40-20 295,15 2-276,1 1-1,1 4 1,86-11-1,187-3-41,-268 24 23,215-4-7,65-6 0,-325 11 0,-42 1 0,-897-1-822,467 5 540,-283-2-199,1771 0 2066,-1020 1-1585,-13 1 0,-27 5 0,-36 3 0,-98 4 0,-68-12 0,137-3 0,-604 0 0,903 1-43,601-6-1208,-1-52 1065,-603 31 186,294-78 0,-488 102 0,4-1 0,-1-1 0,1 0 0,-1-1 0,22-12 0,-37 18 1,0 0-1,1 0 1,-1 0-1,1 0 0,-1-1 1,0 1-1,1 0 1,-1 0-1,0 0 1,0-1-1,1 1 1,-1 0-1,0 0 0,1-1 1,-1 1-1,0 0 1,0-1-1,0 1 1,1 0-1,-1-1 1,0 1-1,0 0 0,0-1 1,0 1-1,0 0 1,1-1-1,-1 1 1,0 0-1,0-1 1,0 1-1,0-1 1,-11-3 348,-22 3 521,-205 27-608,29-1-838,-569-10 467,452-16 106,443-5 337,127-25 1,-157 19-503,102-16-137,324-39-249,-271 38 551,328-22-8,-824 71 1053,-754 34-1697,890-54 655,-166-3 0,251 1 0,22-3-13,17 0-1,19-3 151,349-55 465,-131 26-1376,64-16 621,278-50 162,-508 85-9,-68 13 287,-18 1 89,-19 2-176,-811 27-1247,268 2 982,297-26 22,1108-78-1228,-544 41 1018,211-12 241,1 36-68,-558 17 960,0 2-1,-85 22 1,66-12-748,-149 26-132,-255 63 0,461-101 0,13-5 0,-1 1 0,1 1 0,0-1 0,-1 1 0,1 0 0,0 0 0,0 0 0,1 1 0,-1 0 0,0 0 0,1 0 0,-8 8 0,11-10 0,1-1 0,0 1 0,0 0 0,0 0 0,0-1 0,0 1 0,0 0 0,0 0 0,0-1 0,0 1 0,1 0 0,-1 0 0,0-1 0,0 1 0,1 0 0,-1-1 0,0 1 0,1 0 0,-1-1 0,1 1 0,-1 0 0,1-1 0,-1 1 0,1-1 0,-1 1 0,1-1 0,0 1 0,-1-1 0,1 0 0,0 1 0,-1-1 0,1 0 0,0 1 0,-1-1 0,1 0 0,0 0 0,0 0 0,1 1 0,35 10 0,-33-10 0,104 22-139,154 10 0,-141-20-622,1080 117-1535,-1027-113 1731,235 55 0,-398-70 608,38 13-119,-46-14 140,0 1 0,0-1 0,-1 0 1,1 1-1,0 0 0,-1 0 0,1-1 0,-1 1 0,0 1 1,0-1-1,0 0 0,0 1 0,2 2 0,-3-4 4,-1 1 1,0-1-1,1 1 0,-1-1 0,0 0 0,0 1 0,0-1 0,0 1 0,0-1 0,0 1 0,0-1 0,-1 1 0,1-1 0,0 0 0,-1 1 0,1-1 1,-1 1-1,0-1 0,1 0 0,-1 0 0,0 1 0,0-1 0,0 0 0,0 0 0,0 0 0,0 0 0,0 0 0,0 0 0,0 0 0,-2 0 0,-43 30 965,39-27-801,-32 17-182,-1-2-1,-1-2 0,0-2 0,-76 18 0,-180 19-81,269-48 43,-182 16-11,-228-6 0,343-13 0,80-1 0,-19 0 0,1 1 0,0 1 0,-35 8 0,68-10 0,-1 0 0,0 0 0,0 1 0,1-1 0,-1 0 0,0 0 0,0 0 0,1 0 0,-1 1 0,0-1 0,1 0 0,-1 1 0,0-1 0,1 1 0,-1-1 0,1 1 0,-1-1 0,0 1 0,1-1 0,-1 1 0,0 1 0,11 6 0,29 2 0,59-2 0,163-6 0,-138-4 0,552 2 0,-2084-27-2993,1303 21 2985,-682-13 142,1098 18 2743,-141 3-2887,293-13 10,-235 4 0,-882 9 0,346-3 0,1910 1-3433,-825 0 4147,-1168 15 286,97-2-562,-223 3-1072,-343 7-861,617-22 2039,801-4-487,434-11-472,-34-28 304,-424 30-729,-182 14 3781,-434 6-1751,27-2-1163,-711 30-1179,-5-34 824,1866-1 1164,-513-2-1202,-554 0 366,-18 0 0,1 1 0,-1 0 0,1 0 0,-1 1 0,0 0 0,0 1 0,13 3 0,-22-5 5,0 0 0,0 0 0,0 0 0,0 0 0,1 0 1,-1 0-1,0 0 0,0 0 0,0 0 0,0 0 0,1 0 0,-1 0 0,0 0 0,0 0 0,0 0 1,0 1-1,0-1 0,1 0 0,-1 0 0,0 0 0,0 0 0,0 0 0,0 0 0,0 1 0,0-1 1,0 0-1,0 0 0,0 0 0,1 0 0,-1 0 0,0 1 0,0-1 0,0 0 0,0 0 0,0 0 1,0 0-1,0 1 0,0-1 0,0 0 0,0 0 0,0 0 0,0 0 0,0 1 0,0-1 0,0 0 1,0 0-1,-1 0 0,1 0 0,0 0 0,0 1 0,0-1 0,0 0 0,0 0 0,0 0 0,0 0 1,0 0-1,-1 1 0,1-1 0,0 0 0,0 0 0,0 0 0,0 0 0,0 0 0,0 0 0,-1 0 1,1 0-1,-14 6 509,-32 4-483,-1-2 1,0-2-1,0-2 1,-69-3-1,47 0-17,-1065 1-1205,646-4 1382,1180 2 809,-2042 0-3547,790 0 4640,845 0-1639,-280 1-454,-8 0 0,-18 3 0,-32 4 0,-354-5 0,402-3 0,1 0 0,-1-1 0,1 0 0,0 0 0,-1 0 0,1-1 0,0 0 0,0 1 0,-1-1 0,1-1 0,1 1 0,-1 0 0,0-1 0,1 0 0,-6-5 0,0-3 0,0 0 0,2 0 0,-13-22 0,13 20 0,-1 0 0,0 0 0,-13-14 0,18 24 0,-1-1 0,0 0 0,0 1 0,0 0 0,0 0 0,-1 0 0,1 1 0,-1-1 0,0 1 0,1 0 0,-1 0 0,0 1 0,-8-2 0,-1 1 0,1 1 0,-1 0 0,0 1 0,0 1 0,1 0 0,-18 4 0,-81 25 0,-3 0 0,45-20 0,-1-3 0,-116-4 0,-141-30 0,-27 19 0,215 10 0,-69-2 0,414 24 0,7-1 0,319-2 0,-722-24 0,115 4 0,0-3 0,-88-14 0,-19-25 0,142 34 0,32 6 0,0-1 0,1 1 0,-1-2 0,1 1 0,-15-7 0,-5-3 0,0 1 0,-36-8 0,30 9 0,-38-16 0,27 7 0,-1 1 0,-90-22 0,46 16 0,-99-40 0,167 56 0,-14-3 0,-39-7 0,45 12 0,0-2 0,-37-14 0,-119-49 0,30 18 0,27 11 0,105 31 0,0-2 0,1 0 0,-41-33 0,38 27 0,-26-17 0,-77-37 0,121 69 0,-1 0 0,1 1 0,-1 1 0,0-1 0,0 1 0,0 1 0,-15-1 0,-69 4 0,34 0 0,-534-2 0,536-8 54,30 3-1473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49.80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1469 0 24575,'-161'9'0,"-6"0"0,-974-9 0,2525 0-1365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6:38.40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3364 424 24575,'-949'0'0,"939"-1"0,0 0 0,0 0 0,0-1 0,0-1 0,-17-6 0,17 5 0,0 1 0,0 0 0,-1 0 0,1 1 0,-14-1 0,-204 6 0,-78-5 0,197-15 0,78 11 0,1 1 0,-46-1 0,-829 7 0,801 8 0,69-5 0,-39 0 0,26-5 0,24 0 0,1 0 0,-1 1 0,1 2 0,-1 0 0,1 2 0,-41 10 0,32-3 0,-48 9 0,145-21 0,-22 3 0,1155-3 0,-1188 1 0,0-1 0,0-1 0,0 0 0,0 0 0,0-1 0,-1 0 0,1 0 0,11-7 0,11-7 0,30-22 0,-16 10 0,-12 6 0,39-34 0,-10 7 0,-40 31 0,-1-1 0,30-33 0,-30 28 0,41-35 0,-62 60 0,0-1 0,0 0 0,0 1 0,0-1 0,0 1 0,0-1 0,0 1 0,0-1 0,0 1 0,0 0 0,0 0 0,0-1 0,1 1 0,-1 0 0,0 0 0,0 0 0,0 0 0,0 0 0,0 0 0,0 1 0,0-1 0,1 0 0,-1 0 0,0 1 0,0-1 0,0 1 0,0-1 0,0 1 0,0-1 0,0 1 0,-1 0 0,1 0 0,0-1 0,0 1 0,0 0 0,-1 0 0,1 0 0,0 0 0,-1 0 0,1 0 0,0 1 0,5 8 0,0 0 0,-1 1 0,6 16 0,-1-2 0,-7-18 0,1-1 0,0 1 0,0-1 0,0 0 0,1 0 0,0-1 0,9 10 0,-12-14 0,-1 0 0,1 0 0,0 0 0,0 0 0,-1 0 0,1 0 0,0 0 0,0 0 0,0-1 0,0 1 0,0-1 0,0 1 0,0-1 0,0 0 0,0 0 0,0 0 0,0 0 0,0 0 0,0-1 0,0 1 0,0 0 0,0-1 0,0 1 0,-1-1 0,1 0 0,0 0 0,0 0 0,0 0 0,-1 0 0,1 0 0,-1 0 0,1-1 0,1 0 0,7-9 0,0 1 0,13-19 0,15-16 0,-37 45 2,-1 0 0,0 0 1,1-1-1,-1 1 0,0 0 0,1 0 0,-1 0 0,0 0 0,1-1 0,-1 1 0,0 0 0,1 0 1,-1 0-1,1 0 0,-1 0 0,0 0 0,1 0 0,-1 0 0,1 0 0,-1 0 0,0 0 0,1 0 1,-1 0-1,1 0 0,-1 0 0,0 1 0,1-1 0,-1 0 0,0 0 0,1 0 0,-1 1 1,0-1-1,1 0 0,-1 0 0,0 1 0,0-1 0,1 0 0,-1 0 0,0 1 0,0-1 0,1 0 1,-1 1-1,0-1 0,0 0 0,0 1 0,0-1 0,1 1 0,-1-1 0,0 0 0,0 1 0,0-1 1,0 1-1,0-1 0,0 0 0,0 1 0,0 0 0,0 3-203,-1-22-1083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6:46.17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354 1242 24575,'0'0'0,"0"0"0,0 1 0,0-1 0,0 0 0,0 1 0,0-1 0,0 1 0,-1-1 0,1 0 0,0 1 0,0-1 0,0 0 0,0 1 0,0-1 0,-1 0 0,1 1 0,0-1 0,0 0 0,0 1 0,-1-1 0,1 0 0,0 0 0,0 1 0,-1-1 0,1 0 0,0 0 0,-1 0 0,1 1 0,0-1 0,-1 0 0,1 0 0,0 0 0,-1 0 0,1 0 0,-1 0 0,1 0 0,0 1 0,-1-1 0,1 0 0,0 0 0,-1-1 0,1 1 0,-1 0 0,1 0 0,0 0 0,-1 0 0,1 0 0,0 0 0,-1 0 0,1-1 0,0 1 0,-1 0 0,1 0 0,-1-1 0,-17-11 0,10 3 0,1 0 0,1 0 0,0 0 0,0-1 0,1 0 0,0 0 0,0-1 0,2 1 0,-5-17 0,0-9 0,-4-58 0,-1-2 0,-9-25 0,22 120 0,0 1 0,0-1 0,0 1 0,0-1 0,0 0 0,0 1 0,0-1 0,0 1 0,0-1 0,-1 1 0,1-1 0,0 1 0,0-1 0,0 1 0,-1-1 0,1 1 0,0 0 0,-1-1 0,1 1 0,0-1 0,-1 1 0,1 0 0,-1-1 0,1 1 0,0 0 0,-1-1 0,1 1 0,-1 0 0,1-1 0,-1 1 0,1 0 0,-1 0 0,1 0 0,-1 0 0,1 0 0,-1-1 0,0 1 0,0 1 0,-1 0 0,1 0 0,0 1 0,0-1 0,0 0 0,0 0 0,0 0 0,0 1 0,1-1 0,-1 0 0,0 1 0,0 1 0,-16 49 0,-14 150 0,11-56 0,15-117 0,-36 169 0,37-252 0,-7-521 0,6 310 0,6 909 0,-1-1491 0,-2 827 0,0 0 0,-1 0 0,-1 0 0,-1 0 0,-1 1 0,-10-25 0,11 30 0,4 13 0,0-1 0,1 1 0,-1-1 0,0 1 0,1-1 0,-1 0 0,1 0 0,0 1 0,-1-1 0,1 0 0,0 1 0,0-1 0,0 0 0,0 0 0,1 1 0,-1-1 0,0 0 0,1 0 0,-1 1 0,1-1 0,-1 1 0,1-1 0,0 0 0,0 1 0,0-1 0,0 1 0,0 0 0,1-2 0,2 1 0,-1 0 0,1 0 0,0 1 0,0-1 0,-1 1 0,1 0 0,0 0 0,0 0 0,0 1 0,0 0 0,7-1 0,351 1 0,-156 3 0,398-3 0,-567-3 0,-1-2 0,0-1 0,0-2 0,39-14 0,-68 20 0,122-24-1365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11.44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1 534 24575,'-1'-16'0,"6"-95"0,-3 97 0,0 0 0,1 0 0,1 0 0,0 0 0,12-24 0,-2 6 0,-1 0 0,-1-2 0,-2 1 0,8-49 0,-14-4 0,-3 124 0,8 50 0,2 21 0,-12-22 0,2 41 0,-1-126 0,0 0 0,1 0 0,-1 0 0,0 0 0,1 0 0,-1 0 0,1-1 0,0 1 0,0 0 0,0 0 0,0-1 0,0 1 0,0 0 0,0-1 0,0 1 0,1-1 0,-1 1 0,0-1 0,1 0 0,-1 0 0,1 0 0,0 0 0,-1 0 0,1 0 0,0 0 0,0 0 0,-1 0 0,1-1 0,3 1 0,4 1 0,1-1 0,0 0 0,0-1 0,19-2 0,-21 1 0,0 1 0,-1 0 0,1 0 0,0 0 0,13 3 0,-18-1 0,-1-1 0,1 1 0,0-1 0,-1 1 0,1 0 0,-1 0 0,1 1 0,-1-1 0,0 0 0,0 1 0,0-1 0,0 1 0,0 0 0,-1 0 0,1-1 0,-1 1 0,0 0 0,0 0 0,0 0 0,0 1 0,0-1 0,-1 4 0,3 9 0,-1 1 0,-1 30 0,-1-42 0,0 15 0,-1 0 0,-1 0 0,0 0 0,-10 35 0,8-43 0,-1-1 0,0 1 0,0-1 0,-1 0 0,0-1 0,-1 1 0,0-1 0,-1-1 0,-10 11 0,3-4 0,0 2 0,-21 31 0,-18 33 0,54-82 0,-1 1 0,1-1 0,0 1 0,-1-1 0,1 1 0,0-1 0,0 1 0,-1-1 0,1 1 0,0-1 0,0 1 0,0 0 0,-1-1 0,1 1 0,0-1 0,0 1 0,0-1 0,0 1 0,0 0 0,0-1 0,1 1 0,-1-1 0,0 1 0,0 0 0,0-1 0,0 1 0,1-1 0,-1 1 0,0-1 0,0 1 0,1-1 0,-1 1 0,1 0 0,1 0 0,-1 0 0,1 0 0,0 0 0,0 0 0,0-1 0,-1 1 0,1 0 0,0-1 0,0 1 0,4-1 0,57 1 0,-54-2 0,0 1 0,18-3 0,-26 2 0,-1 1 0,1-1 0,-1 1 0,1-1 0,-1 0 0,1 1 0,-1-1 0,1 1 0,-1-1 0,0 0 0,1 1 0,-1-1 0,0 0 0,1 0 0,-1 1 0,0-1 0,0 0 0,0 0 0,0 1 0,0-1 0,0 0 0,0 0 0,0 0 0,0 1 0,0-1 0,0 0 0,0 0 0,-1 1 0,1-1 0,0 0 0,-1 1 0,1-1 0,-1-1 0,-6-14 0,-1 1 0,0 0 0,-1 1 0,-13-16 0,11 15 0,1 1 0,1-1 0,0 0 0,-7-18 0,9 11 12,0-1 0,1 1 0,2-1-1,-3-35 1,5-93-379,3 85-690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9.4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24575,'0'-1'-8191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2.43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2.77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0 101 24575,'0'-3'0,"3"-4"0,1-3 0,0-3 0,-1-3 0,-1-1 0,-1 0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3.10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3.80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312 1 24575,'9'156'0,"0"5"0,-8-148 0,-1-1 0,2 0 0,-1 0 0,2 0 0,-1 0 0,8 19 0,-10-31 0,0 1 0,0-1 0,0 0 0,0 0 0,0 0 0,0 0 0,0 0 0,0 1 0,0-1 0,0 0 0,0 0 0,0 0 0,0 0 0,0 0 0,0 0 0,0 1 0,1-1 0,-1 0 0,0 0 0,0 0 0,0 0 0,0 0 0,0 0 0,0 0 0,0 1 0,0-1 0,0 0 0,1 0 0,-1 0 0,0 0 0,0 0 0,0 0 0,0 0 0,0 0 0,0 0 0,1 0 0,-1 0 0,0 0 0,0 0 0,0 0 0,0 0 0,0 0 0,0 0 0,1 0 0,-1 0 0,0 0 0,0 0 0,0 0 0,0 0 0,0 0 0,1 0 0,-1 0 0,0 0 0,0 0 0,0 0 0,0 0 0,0 0 0,0 0 0,0-1 0,1 1 0,-1 0 0,0 0 0,0 0 0,4-14 0,-3-18 0,-3 0 0,1 19 0,0-1 0,-1 0 0,0 0 0,-7-21 0,8 34 0,0-1 0,0 1 0,0-1 0,0 1 0,0-1 0,0 1 0,0 0 0,-1 0 0,1 0 0,0-1 0,-1 1 0,1 1 0,-1-1 0,1 0 0,-1 0 0,0 0 0,1 1 0,-1-1 0,0 1 0,1 0 0,-1-1 0,0 1 0,0 0 0,1 0 0,-1 0 0,0 0 0,1 0 0,-1 0 0,0 1 0,0-1 0,-1 1 0,-9 2 0,0 0 0,0 1 0,-15 7 0,16-6 0,-16 7 0,0 1 0,1 2 0,1 0 0,1 2 0,0 0 0,-27 27 0,50-43 0,-1 0 0,1 0 0,0 0 0,0 1 0,0-1 0,0 0 0,0 1 0,0-1 0,0 1 0,0-1 0,0 1 0,1-1 0,-1 1 0,1-1 0,-1 1 0,0 3 0,2-4 0,-1-1 0,0 1 0,0 0 0,1 0 0,-1-1 0,0 1 0,1 0 0,-1-1 0,1 1 0,-1 0 0,1-1 0,-1 1 0,1 0 0,-1-1 0,1 1 0,0-1 0,-1 0 0,1 1 0,0-1 0,-1 1 0,1-1 0,0 0 0,0 1 0,1-1 0,7 2 0,0 0 0,0-1 0,0 0 0,16 0 0,-21-1 0,670-1 0,-265-1 0,-321 2-1365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43.53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2090 0 24575,'-31'2'0,"-56"9"0,-6 2 0,23-9 0,-232 9 0,-1205-13 0,2992 0-1365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6:03.08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5604 859 24575,'-374'0'0,"354"-1"0,-38-7 0,37 4 0,-35-1 0,-49 7 0,-78-4 0,112-5 0,35 2 0,-41 1 0,63 3 0,0 0 0,-1-1 0,1-1 0,0 0 0,0-1 0,-14-5 0,17 5 0,-8 0 0,0 1 0,-1 0 0,1 2 0,0 0 0,-1 1 0,-20 3 0,-18-1 0,-1314-2 0,1359-1 0,0-1 0,0 0 0,0 0 0,1-1 0,-1-1 0,-18-8 0,-30-8 0,24 13 0,0 2 0,-64-1 0,22 2 0,17-4 0,37 4 0,-40-1 0,10 6 0,-59-2 0,112 1 0,1 0 0,-1 0 0,1-1 0,-1 1 0,1-1 0,-1 1 0,1-1 0,-1 0 0,1 1 0,-1-1 0,1 0 0,0 0 0,-1 0 0,1 0 0,0 0 0,0 0 0,0-1 0,0 1 0,0 0 0,0 0 0,0-1 0,-1-1 0,1-1 0,-1-1 0,1 1 0,0 0 0,0-1 0,0 1 0,0 0 0,1-1 0,0-5 0,0-3 0,1 0 0,1 0 0,0 0 0,8-24 0,64-158 0,-64 172 0,-1-1 0,-2 0 0,0 0 0,-2-1 0,3-31 0,-2-124 0,-6 566 0,1-379 0,0 0 0,0 0 0,0-1 0,1 1 0,0 0 0,1-1 0,-1 1 0,1-1 0,0 0 0,7 10 0,2 1 0,1 0 0,18 19 0,-27-33 0,0 1 0,1-1 0,-1 0 0,1-1 0,-1 1 0,1-1 0,0 0 0,0 0 0,10 3 0,53 8 0,-54-11 0,52 3 0,-53-5 0,1 1 0,-1 0 0,-1 0 0,1 2 0,0-1 0,0 2 0,-1-1 0,13 7 0,-24-10 0,0 0 0,-1 0 0,1 0 0,-1 1 0,1-1 0,-1 0 0,1 0 0,-1 1 0,1-1 0,-1 0 0,1 1 0,-1-1 0,1 0 0,-1 1 0,0-1 0,1 1 0,-1-1 0,1 0 0,-1 1 0,0-1 0,0 1 0,1-1 0,-1 1 0,0-1 0,0 1 0,1 0 0,-1-1 0,0 1 0,0-1 0,0 1 0,0-1 0,0 1 0,0 0 0,0 0 0,-1 0 0,0 0 0,0 0 0,0 0 0,0 0 0,0 0 0,-1 0 0,1-1 0,0 1 0,0 0 0,-1-1 0,1 1 0,0-1 0,-3 1 0,-53 11 0,53-12 0,-39 4 0,-1-1 0,-51-5 0,-56 3 0,51 15 0,70-10 0,0-1 0,-47 2 0,56-7 0,-1 2 0,1 0 0,-1 1 0,1 2 0,0 0 0,-39 15 0,40-15 0,0 0 0,0-1 0,0-2 0,0 0 0,0-1 0,0-1 0,-30-3 0,-17 0 0,-1517 3 0,1654 0 0,227 10 0,-193-2 0,136-7 0,-102-3 0,64 0 0,213 5 0,-306 4 0,61 2 0,519-9 0,-774 8 0,5 0 0,-636-5 0,366-5 0,-267 2 0,589-2 0,-35-5 0,36 3 0,-38-1 0,-87 6-1365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6:05.94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1221 288 24575,'0'0'0,"1"1"0,-1 0 0,1 0 0,-1 0 0,1-1 0,-1 1 0,1 0 0,-1-1 0,1 1 0,0 0 0,-1-1 0,1 1 0,0-1 0,-1 1 0,1-1 0,0 1 0,0-1 0,0 1 0,0-1 0,-1 0 0,1 1 0,0-1 0,0 0 0,0 0 0,0 0 0,0 0 0,1 0 0,32 3 0,-29-3 0,435 2 0,-225-4 0,283 2 0,-575-10 0,-138-3 0,-129-10 0,-364-39 0,680 60 0,17 2 0,0-1 0,0 0 0,-1 0 0,1-1 0,1-1 0,-1 0 0,-14-6 0,27 8 0,1-1 0,0 0 0,-1 1 0,1 0 0,0-1 0,0 1 0,0 0 0,0 1 0,5-2 0,90-16 0,271-45 0,-205 43 0,58-9 0,-198 22 0,-26 4 0,-15 1 0,-413-3-1126,251 7 831,-42-2 282,-792-15-125,1006 15 249,11-1 146,25 1 450,47 2-237,689 13-445,-677-15-23,-74-1-2,-4 1 0,-1 0 0,1 0 0,0 1 0,-1 0 0,13 3 0,-21-4 0,1 1 0,-1-1 0,0 1 0,1-1 0,-1 1 0,0 0 0,1-1 0,-1 1 0,0 0 0,0 0 0,0 0 0,1 0 0,-1 0 0,0 0 0,-1 1 0,1-1 0,0 0 0,0 0 0,0 1 0,-1-1 0,1 0 0,-1 1 0,1-1 0,-1 1 0,1-1 0,-1 0 0,0 1 0,0-1 0,0 1 0,0-1 0,0 1 0,0-1 0,0 1 0,0-1 0,0 1 0,-1-1 0,1 1 0,-1-1 0,1 0 0,-2 3 0,-11 27 0,-1 0 0,-2-2 0,-35 52 0,26-43 0,-24 48 0,28-42 0,-63 146 0,76-166 0,1 1 0,1 0 0,0 1 0,3 0 0,0-1 0,0 27 0,3-27 0,-1-17 0,0 1 0,1-1 0,0 1 0,1-1 0,0 0 0,0 1 0,1-1 0,3 9 0,-5-16 0,1 0 0,-1 0 0,1 0 0,0-1 0,-1 1 0,1 0 0,0 0 0,-1 0 0,1-1 0,0 1 0,0 0 0,0-1 0,0 1 0,0-1 0,0 1 0,0-1 0,0 0 0,0 1 0,0-1 0,0 0 0,0 0 0,0 1 0,1-1 0,1 0 0,0 0 0,0-1 0,0 1 0,0-1 0,0 0 0,0 1 0,0-1 0,3-2 0,4-2 0,0-1 0,-1 0 0,15-11 0,-8 3 0,0 0 0,-1-2 0,-1 1 0,0-2 0,-1 0 0,0 0 0,-2-1 0,0-1 0,-1 0 0,-1 0 0,-1-1 0,-1 0 0,0 0 0,-2-1 0,0 0 0,-1 0 0,1-32 0,-4 25 0,-1 0 0,-1 0 0,-2 0 0,0 0 0,-14-48 0,16 74 0,1 1 0,0-1 0,-1 0 0,0 1 0,1-1 0,-1 1 0,0 0 0,0-1 0,1 1 0,-1-1 0,0 1 0,0 0 0,-1 0 0,1 0 0,0 0 0,0 0 0,-1 0 0,1 0 0,0 0 0,-3-1 0,3 2 0,0 0 0,-1 0 0,1 0 0,-1 0 0,1 0 0,0 0 0,-1 0 0,1 1 0,0-1 0,0 0 0,-1 1 0,1-1 0,0 1 0,0 0 0,0-1 0,-1 1 0,1 0 0,0 0 0,-1 1 0,-4 3 0,0 1 0,1 1 0,-1-1 0,1 1 0,1 0 0,-7 11 0,-5 17 0,1 1 0,2 0 0,2 1 0,1 1 0,2 0 0,-6 60 0,7 229 0,8-221 0,1-129 0,1 0 0,1 1 0,0 0 0,2 0 0,11-28 0,10-39 0,-12 37-1365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06.90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24575,'1'0'0,"-1"1"0,0 0 0,1 0 0,-1-1 0,1 1 0,-1 0 0,1-1 0,-1 1 0,1-1 0,-1 1 0,1-1 0,-1 1 0,1-1 0,0 1 0,-1-1 0,1 1 0,0-1 0,-1 0 0,1 1 0,0-1 0,0 0 0,-1 0 0,1 1 0,0-1 0,1 0 0,25 4 0,-23-3 0,290 25 0,445-24 0,-358-4 0,-1 2-1365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17.43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2373 225 24575,'-1785'0'-1088,"1656"0"832,-238 30 1,360-29 255,-44 10 0,49-10 0,1-1 0,-1 1 0,0-1 0,0 1 0,0 0 0,0-1 0,1 1 0,-1 0 0,0 0 0,1 1 0,-1-1 0,1 0 0,-1 0 0,1 1 0,0-1 0,-1 1 0,1-1 0,0 1 0,0 0 0,-1 2 0,2-4 9,0 1 0,0 0 0,0-1 0,0 1 1,0 0-1,0-1 0,1 1 0,-1 0 0,0-1 1,0 1-1,1 0 0,-1-1 0,0 1 0,1-1 1,-1 1-1,1-1 0,-1 1 0,1-1 0,-1 1 1,1-1-1,-1 1 0,1-1 0,-1 0 0,1 1 1,-1-1-1,1 0 0,0 1 0,-1-1 0,1 0 1,1 0-1,23 7 539,-23-6-498,57 6 184,0-2 1,90-3-1,-79-3-447,114 2-552,868-8-2057,-712-10 1516,348-64-1,324-121 2472,-968 190-551,-30 3 1750,-14 8-2333,-299 0 1414,148 4-1721,-1439-1-4523,1006-2 4840,-162 30 235,724-25 1557,61-2-396,-33-3-1599,379 23 131,843 33-2068,72-54 905,-1248-3 1177,-10 2 82,1-2 0,-1-2 0,69-14 0,-96 10 712,-15 7-754,0 0 1,1-1-1,-1 1 1,0 0-1,0 0 1,0 0-1,0-1 1,0 1-1,0 0 1,0 0-1,0 0 1,0-1-1,0 1 1,0 0-1,0 0 1,0 0-1,0-1 1,-1 1-1,1 0 1,0 0-1,0 0 1,0-1-1,0 1 1,0 0-1,0 0 1,0 0-1,0 0 1,-1-1-1,1 1 1,0 0-1,0 0 1,0 0-1,0 0 1,-1 0-1,1 0 1,0 0 0,0-1-1,-1 1 1,-28-8 1817,-255-7 181,180 13-2345,-435-8-2557,-112-3-2067,-1155-7 3632,1790 22 2248,38 2 1044,-17-3-1648,748 66 2020,-575-57-3345,893 25 743,0-33-620,-896-3 307,378-20-422,-320-3 2928,-213 22-954,-9 1-456,0 0 0,0 0 0,-1-2 1,1 1-1,12-6 0,-28 5 310,-7 1-433,-149-3-398,-228 23 0,-157 56-515,520-71 506,17-2 0,0 0 0,0 0 0,0 0 0,1 1 0,-1 1 0,0-1 0,1 2 0,0-1 0,-14 8 0,22-10 0,-1-1 0,1 0 1,0 0-1,0 1 0,0-1 0,0 0 0,0 0 0,0 1 0,0-1 0,0 0 0,0 1 0,0-1 0,0 0 0,0 0 0,0 1 0,0-1 0,0 0 1,0 0-1,0 1 0,0-1 0,1 0 0,-1 0 0,0 1 0,0-1 0,0 0 0,0 0 0,1 1 0,-1-1 0,0 0 0,0 0 0,0 0 1,1 0-1,-1 1 0,0-1 0,0 0 0,0 0 0,1 0 0,-1 0 0,0 0 0,0 0 0,1 1 0,-1-1 0,0 0 0,1 0 0,-1 0 1,0 0-1,0 0 0,1 0 0,-1 0 0,0 0 0,0 0 0,1-1 0,19 5 108,80 3 158,121-7 1,-94-3-244,13 1-23,-7-1 0,258 27 0,-378-22 0,0 1 0,0 0 0,-1 0 0,19 9 0,-29-12 0,0 1 0,0 0 0,0 0 0,0 0 0,0 0 0,0 0 0,-1 0 0,1 0 0,0 1 0,-1-1 0,1 1 0,-1-1 0,0 1 0,1-1 0,-1 1 0,0 0 0,0 0 0,0 0 0,0-1 0,0 1 0,0 0 0,-1 0 0,1 0 0,-1 0 0,1 1 0,-1-1 0,0 0 0,0 0 0,0 0 0,0 0 0,0 0 0,0 0 0,-1 0 0,1 0 0,-1 0 0,-1 4 0,-2 2 0,-1 1 0,0-1 0,0 0 0,-1 0 0,0 0 0,0-1 0,-1 0 0,0 0 0,-14 10 0,-10 5 0,-38 20 0,56-35 0,-71 38-305,-152 59-1,-100 9 76,-4-25 219,13-5-76,305-76 142,-36 11-165,54-17 178,0 1 0,0 0 1,1 0-1,-1 0 1,0 0-1,1 0 1,0 1-1,-1 0 1,1 0-1,-4 4 1,6-6-62,1 0 0,0-1 0,-1 1 0,1 0 0,0-1 0,-1 1 0,1 0 0,0-1 1,0 1-1,0 0 0,0-1 0,0 1 0,0 0 0,0 0 0,0-1 0,0 1 0,0 0 0,0-1 1,0 1-1,0 0 0,0-1 0,1 1 0,-1 0 0,0-1 0,1 1 0,0 1 0,17 15 48,30 6-61,-47-23 7,53 16-1,1-2 0,0-2 0,108 8 0,-121-16 0,485 14 0,-338-17 0,-1455-3-1094,639 4 807,602-2 301,11 1 17,-1-1 0,0-1 0,1 0 0,-22-7 685,41 6-543,13 0-127,542-5-1523,-334 9-162,140 0 1242,561-7 396,-94-69-1227,-799 69 1253,-15 4 97,-1-2-1,0 0 1,-1-1-1,1-1 1,-1 0-1,22-10 1,-39 15-95,0-1 0,1 1 1,-1 0-1,0 0 0,0 0 0,1 0 1,-1 0-1,0 0 0,0 0 1,1 0-1,-1-1 0,0 1 0,0 0 1,0 0-1,1 0 0,-1-1 1,0 1-1,0 0 0,0 0 1,0 0-1,1-1 0,-1 1 0,0 0 1,0 0-1,0-1 0,0 1 1,0 0-1,0 0 0,0-1 1,0 1-1,0 0 0,0 0 0,0-1 1,0 1-1,0 0 0,0 0 1,0-1-1,0 1 0,-11-6 875,-23-1-36,30 6-893,-466-38 663,189 22-1174,-985-43-3049,-173 63 4783,1726 13 2425,-183-8-3752,245 22-261,310 17-80,-83-46 472,-994-15-23,161 2 13,-174-4-421,-645-12-1301,519 29 2094,3294-29-4486,-1585-66 2796,-1062 83 2314,69-13 2725,-159 24-3644,0 0 0,1 0-1,-1 0 1,1 0 0,-1 1 0,0-1-1,1 0 1,-1-1 0,1 1 0,-1 0-1,0 0 1,1 0 0,-1 0 0,0 0-1,1 0 1,-1 0 0,3-3 600,-3 3-600,1 0 0,-1-1 0,0 1-1,0 0 1,0-1 0,1 1-1,-1-1 1,0 0 0,-15-4 871,-32-2-737,45 7-155,-460-12-161,300 14-804,46-2 778,-477 5-1014,1 34 421,-14 56-121,585-90 888,11-4 56,0 1 0,0 1 0,0 0 0,0 0-1,1 0 1,-1 1 0,1 1 0,0 0 0,-17 12 0,25-16-41,0-1 0,0 1 0,0 1 0,0-1 0,0 0 0,0 0 0,0 0 0,1 0 0,-1 1 0,0-1 0,1 0 0,-1 1 0,1-1 0,-1 0 0,1 1 0,0-1 0,-1 1 0,1-1 0,0 1 0,0-1 0,0 0 0,0 1 0,1-1 0,-1 1 0,0-1 0,0 1 0,1-1 0,-1 0 0,1 1 0,-1-1 0,1 0 0,0 0 0,0 1 0,-1-1 0,1 0 0,0 0 0,0 0 0,1 1 0,4 4 118,1 0 0,-1 0-1,1-1 1,0 0 0,11 6-1,20 8-113,1-1 0,56 19 0,90 17-817,-163-48 601,726 152-1720,-244-60 1836,-411-80 48,49 12 0,-141-29 30,0-1 0,0 0 0,0 0 0,1 0 1,-1 1-1,0-1 0,0 1 0,0-1 0,0 1 0,0-1 0,0 1 0,0 0 0,0-1 0,0 1 0,0 0 0,0 0 0,0 0 1,-1 0-1,1 0 0,0 0 0,0 1 0,-1-1 21,0-1-1,0 1 1,-1 0 0,1 0 0,0-1 0,-1 1-1,1 0 1,-1-1 0,1 1 0,-1 0-1,1-1 1,-1 1 0,1-1 0,-1 1 0,0-1-1,1 1 1,-1-1 0,0 1 0,1-1-1,-1 0 1,0 1 0,-1-1 0,-52 17 992,-20-6-1043,-1-4 0,0-3 0,-86-6 0,55 1 0,-844-1 0,934 2 0,10-1 0,0 1 0,0 0 0,0 0 0,0 1 0,0 0 0,-7 1 0,12 2 0,7 2 0,14 2 0,71 23-168,2-5 0,1-3 0,159 16 0,296-9-77,-104-30 245,-442-1-52,-8-1 144,-20-4 335,-39-5 23,-288-8-454,222 16-152,-1486-9-2246,989 14 2824,696 15 1232,552 61-2592,-452-61-210,530 23 594,0-38 593,-458-3 1389,-283-14 252,-39-6-1701,-58-6-1162,-249-16 0,-145 30-1522,479 13 2669,-1261 1 2587,1391 16-44,560 64-3237,3-39-338,352-29 273,-956-14 795,-3 2 0,0-2 0,0-1 0,0-2 0,55-13 0,-84 16 85,0 0 0,0 0 1,-1 0-1,1-1 0,-1 1 1,1-1-1,-1 1 0,1-1 1,-1 0-1,0 0 0,0 0 1,0 0-1,0 0 0,0 0 0,-1-1 1,1 1-1,-1 0 0,2-4 1,-2 5-35,-1 0 0,0 0 1,0 0-1,0 0 1,1 0-1,-1 0 0,0 0 1,0 0-1,0 0 0,-1 0 1,1 0-1,0 0 1,0 0-1,-1 0 0,1 0 1,0 0-1,-1 0 0,1 0 1,-1 0-1,0 0 1,0-1-57,-1 0 1,1 1 0,-1-1 0,0 1 0,0 0 0,1 0 0,-1 0 0,0 0 0,0 0 0,0 0 0,0 0-1,0 0 1,-3 0 0,-14-3 4,-1 1 0,0 1 0,0 1 0,-37 2 0,-8-1 0,-702-12 0,706 15 0,49 3 0,19 1 0,23 4 0,16 1 8,0-3-1,88 7 1,101-10-348,-165-6-38,840 0 237,-370-2 143,-256-4-2,377-56 0,-386 17 834,-233 38-834,-5 0 0,67-2 0,-101 9 0,635 1 0,-490 7 0,51 2 0,-133-8 0,68 12 0,62 3 0,569-17 0,-666 8 0,-5 1 0,355-11 0,124 4 0,-510 3 0,0 3 0,76 20 0,73 10 0,148-16 0,167-22 0,-512 1 0,-1 0 0,0 2 0,0-1 0,21 8 0,-21-5 0,-1-2 0,2 0 0,-1 0 0,23 1 0,-4-4 0,9 0 0,0-1 0,62-10 0,-85 9 0,0 0 0,24 1 0,-33 2 0,0-1 0,1 0 0,-1 0 0,0-1 0,0-1 0,0 0 0,0 0 0,0-1 0,0 0 0,0-1 0,15-7 0,-19 7-114,-1 1 1,1 0-1,0 0 0,0 0 0,1 1 1,-1 0-1,0 0 0,1 1 0,-1-1 1,1 2-1,12-1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18.31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1493 102 24575,'0'-1'0,"0"0"0,-1 1 0,1-1 0,0 0 0,-1 0 0,1 1 0,-1-1 0,0 0 0,1 0 0,-1 1 0,0-1 0,1 1 0,-1-1 0,0 0 0,1 1 0,-1 0 0,0-1 0,0 1 0,0-1 0,0 1 0,1 0 0,-1 0 0,0-1 0,0 1 0,0 0 0,0 0 0,-1 0 0,-32-3 0,29 3 0,-408-3 0,210 6 0,54-2 0,-158-3 0,289 0 0,1-1 0,0-1 0,0 0 0,-20-9 0,16 6 0,-41-9 0,22 10-90,15 3-229,1-1 0,-1-1 1,-34-12-1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9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6 24575,'-1'0'0,"-1"-1"0,0-1 0,-1-1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04.12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6547 3153 24575,'-23'-2'0,"1"-1"0,-1 0 0,0-2 0,1-1 0,-23-8 0,18 5 0,0 1 0,-50-7 0,-23 11 0,65 4 0,-66-9 0,50 3 0,-1 2 0,-89 5 0,45 2 0,-38-2 0,-144-3 0,68-15 0,91 9 0,-98-2 0,-13 1 0,158 4 0,-369 1 0,235 6 0,-377-2 0,555-1 0,-35-6 0,-21-2 0,-176 10 0,1841-1-511,-1488-5 747,158-28-1,-162 19-195,-89 14-40,8-1 0,-1 0 0,1-1 0,-1 1 0,10-5 0,-29 2 0,-9 2 0,-487 11 0,80 0 0,-682-10 0,1078 3 0,-1 1 0,-55 12 0,32-4 0,6-5 0,35-5 0,0 1 0,0 0 0,-22 7 0,9-2 0,1-1 0,-1-1 0,-49 1 0,3 1 0,-41-2 0,75-4 0,-48 6 0,-234 20 0,-4-28 0,133 0 0,-574 1 0,748-2 0,0 0 0,0-1 0,-20-7 0,19 6 0,-15-2 0,0 1 0,0 2 0,-57 3 0,1383-2 0,-635 4 0,119-2 0,-773 0 0,0 1 0,0-1 0,0 0 0,0 0 0,-1-1 0,1 1 0,0 0 0,0-1 0,0 1 0,0-1 0,0 1 0,-1-1 0,1 0 0,0 0 0,0 0 0,-1 0 0,1 0 0,-1 0 0,1-1 0,-1 1 0,1 0 0,-1-1 0,0 1 0,0-1 0,0 1 0,0-1 0,1-2 0,0-2 0,0 1 0,-1-2 0,0 1 0,-1 0 0,1 0 0,-1 0 0,-1-9 0,-4-801 0,7 457 0,-1 331 0,7-35 0,1-26 0,-11-16 0,3-81 0,7 126 0,-4 35 0,2-42 0,-7-512 0,3 542 0,1 0 0,9-37 0,-5 38 0,-2 0 0,1-46 0,-8 22 0,0 24 0,2-1 0,1 1 0,11-65 0,-10 99 0,-1 7 0,2 20 0,-1 34 0,-3 447 0,1-506 0,0 1 0,0-1 0,0 0 0,0 1 0,1-1 0,-1 1 0,0-1 0,0 1 0,0-1 0,0 0 0,-1 1 0,1-1 0,0 1 0,0-1 0,0 0 0,0 1 0,0-1 0,0 0 0,-1 1 0,1-1 0,0 0 0,0 1 0,-1-1 0,1 0 0,0 1 0,0-1 0,-1 0 0,1 1 0,-1-1 0,-8-8 0,-13-29 0,15 25 0,-16-15 0,19 23 0,-1-1 0,1 0 0,0 0 0,0 0 0,1-1 0,-5-9 0,8 15 0,0-1 0,0 1 0,0-1 0,0 0 0,0 1 0,0-1 0,0 1 0,0-1 0,0 0 0,0 1 0,0-1 0,0 1 0,1-1 0,-1 0 0,0 1 0,0-1 0,1 1 0,-1-1 0,0 1 0,1-1 0,-1 1 0,1-1 0,-1 1 0,0 0 0,1-1 0,-1 1 0,1-1 0,-1 1 0,1 0 0,0 0 0,-1-1 0,1 1 0,-1 0 0,1 0 0,-1 0 0,1-1 0,0 1 0,-1 0 0,1 0 0,0 0 0,30-3 0,-28 3 0,29 1 0,58 7 0,6 2 0,80-2 0,87 2 0,1605-11 0,-1844 0 0,35-7 0,25 0 0,438 8-1365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05.19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3422 1 24575,'-1'1'0,"1"1"0,-1 0 0,1 0 0,-1-1 0,0 1 0,0-1 0,1 1 0,-1-1 0,0 1 0,0-1 0,-1 1 0,1-1 0,0 0 0,0 0 0,-1 1 0,1-1 0,-1 0 0,1 0 0,-1-1 0,-2 3 0,-35 12 0,37-14 0,-305 72 0,235-60 0,-1-3 0,-96 1 0,29-10 0,-245-4 0,188-14 0,87 1 0,75 9 0,0 2 0,-40 0 0,-1682 5-1365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08.035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6615 239 24575,'-6'-1'0,"1"0"0,-1 0 0,0 0 0,1-1 0,-1 0 0,1 0 0,-7-4 0,-27-8 0,-43 2 0,-1 4 0,-1 3 0,-90 6 0,66 1 0,-2456-1 0,2498 2 0,-110 20 0,111-12 0,-114 4 0,-402-16 0,597-1 0,1 0 0,-1-2 0,1 0 0,-1 0 0,-1-1 0,22-11 0,-37 16 0,1 0 0,-1 0 0,0 0 0,0 0 0,1 0 0,-1 0 0,0 0 0,1 0 0,-1 0 0,0 0 0,0-1 0,1 1 0,-1 0 0,0 0 0,0 0 0,1-1 0,-1 1 0,0 0 0,0 0 0,1 0 0,-1-1 0,0 1 0,0 0 0,0 0 0,0-1 0,1 1 0,-1 0 0,0-1 0,0 1 0,0 0 0,0 0 0,0-1 0,0 1 0,0 0 0,0-1 0,0 0 0,-11-3 0,-20 1 0,-84-5 0,-33-1 0,-618 10 0,738-3 0,0-1 0,-42-9 0,40 6 0,-57-5 0,-518 9 0,301 4 0,228-3 0,-84 3 0,123 5 0,29-1 0,25-3 0,98-2 0,197-23 0,113-46 0,-234 35 0,-90 19-455,0 4 0,108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09.58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2543 2 24575,'-146'-2'0,"-156"4"0,206 6 0,-41 1 0,99-7 0,-72 13 0,71-8 0,-62 3 0,-3-2 0,-10 1 0,-779-10 0,869 2 0,-38 7 0,39-4 0,-41 1 0,-225-5-1365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12.00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1967 36 24575,'-11'-4'0,"-1"0"0,0 1 0,0 1 0,-1-1 0,1 2 0,0 0 0,-25 1 0,-16-2 0,-573-13 0,409 17 0,211-2 0,0 0 0,-1 0 0,1 1 0,0 0 0,-12 3 0,17-4 0,0 1 0,0-1 0,0 0 0,1 1 0,-1-1 0,0 1 0,0 0 0,0-1 0,1 1 0,-1-1 0,0 1 0,1 0 0,-1 0 0,0-1 0,1 1 0,-1 0 0,1 0 0,-1 0 0,1 0 0,-1 1 0,1-1 0,0 1 0,0-1 0,0 0 0,0 1 0,1-1 0,-1 0 0,0 1 0,0-1 0,1 0 0,-1 0 0,1 1 0,-1-1 0,1 0 0,0 0 0,-1 0 0,1 0 0,1 2 0,6 6 0,0 1 0,0-2 0,1 1 0,0-1 0,1 0 0,-1-1 0,21 11 0,82 36 0,-99-49 0,72 31 0,-2 4 0,138 89 0,-199-114 0,0 1 0,-2 2 0,26 26 0,-40-37 0,0 0 0,-1 0 0,0 1 0,0 0 0,0 0 0,-1 0 0,-1 0 0,1 1 0,-1-1 0,-1 1 0,1 0 0,-1 0 0,0 14 0,-1-9 0,1 5 0,-1 0 0,-1 0 0,0 1 0,-2-1 0,-5 27 0,5-41 0,-1 0 0,1-1 0,-1 1 0,0-1 0,0 1 0,-1-1 0,1 0 0,-1-1 0,0 1 0,0-1 0,0 1 0,0-1 0,-6 3 0,-11 6 0,-33 15 0,41-21 0,-1-1 0,10-4 0,1 1 0,-1-1 0,0 0 0,0 1 0,1 0 0,-1 0 0,1 0 0,-1 0 0,1 1 0,0-1 0,0 1 0,-4 5 0,7-7 0,0-1 0,0 1 0,0 0 0,0 0 0,0 0 0,0 0 0,1 0 0,-1-1 0,0 1 0,0 0 0,1 0 0,-1 0 0,1-1 0,-1 1 0,1 0 0,-1-1 0,1 1 0,-1 0 0,1-1 0,0 1 0,-1-1 0,1 1 0,0-1 0,1 1 0,19 12 0,3-2 0,2 0 0,-1-2 0,2-2 0,44 9 0,111 6 0,-174-21 0,105 5 0,-733-39 0,598 30 0,-609-49 0,705 52 0,351-5 0,-190 0 0,289-22 0,-493 22 0,-24 1 0,-18 2 0,-22 0 0,-871 0 0,447 5 0,724-5-411,374-49 0,16-47 411,-645 95 0,-28 2 0,-42 1 0,52 0 0,-477 1 903,-151 1-984,615-1 81,-27-1 0,-1 2 0,-49 10 0,105-13 0,0 1 0,0 0 0,16 1 0,8 1 0,487-2 0,-791-2 0,-426 11 0,378 16 0,311-24 0,-28 3 0,35-4 0,-1 1 0,0-1 0,0 1 0,1-1 0,-1 1 0,1-1 0,-1 1 0,0 0 0,1 0 0,-1 0 0,1 0 0,0 0 0,-1 0 0,1 0 0,-2 3 0,3-4 0,0 1 0,0-1 0,0 0 0,0 1 0,0-1 0,0 1 0,0-1 0,0 1 0,0-1 0,0 0 0,0 1 0,1-1 0,-1 1 0,0-1 0,0 0 0,0 1 0,1-1 0,-1 0 0,0 1 0,1-1 0,-1 0 0,0 0 0,1 1 0,-1-1 0,0 0 0,1 0 0,-1 1 0,1-1 0,-1 0 0,0 0 0,1 0 0,-1 0 0,1 0 0,-1 0 0,0 1 0,1-1 0,-1 0 0,1 0 0,0-1 0,20 5 0,-21-4 0,80 5 0,98-6 0,-55-2 0,-31 2 0,101 3 0,-192-2 0,0 0 0,1 0 0,-1 0 0,0 0 0,0 0 0,0 0 0,0 1 0,0-1 0,1 0 0,-1 1 0,0-1 0,0 1 0,0-1 0,0 1 0,0-1 0,0 1 0,0 0 0,0 0 0,0 0 0,-1-1 0,0 1 0,0-1 0,0 1 0,0-1 0,0 1 0,0-1 0,0 1 0,0-1 0,0 1 0,0-1 0,0 1 0,-1-1 0,1 1 0,0-1 0,0 1 0,0-1 0,-1 1 0,1-1 0,0 1 0,-1-1 0,1 1 0,0-1 0,-1 0 0,1 1 0,-1 0 0,-3 2 0,0 0 0,0 1 0,-1-1 0,1-1 0,-1 1 0,-7 3 0,-151 43 0,74-25 0,-46 11 0,70-20 0,-83 31 0,148-46 0,-1 1 0,0-1 0,0 0 0,0 0 0,1 0 0,-1 1 0,0-1 0,0 0 0,1 1 0,-1-1 0,0 1 0,1-1 0,-1 1 0,0-1 0,1 1 0,-1-1 0,0 1 0,1-1 0,-1 1 0,1 0 0,0-1 0,-1 1 0,1 0 0,-1 0 0,1-1 0,0 1 0,-1 2 0,2-2 0,0 0 0,0-1 0,0 1 0,0 0 0,0 0 0,0 0 0,0 0 0,0-1 0,0 1 0,0-1 0,0 1 0,1-1 0,-1 1 0,0-1 0,0 0 0,1 1 0,-1-1 0,2 0 0,77 12-90,-1-4-1,107-2 0,-81-4-533,580 14-2605,-509-14-837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6:58.19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24575,'1212'0'0,"-1049"11"0,5 0 0,-135-10 0,42 8 0,16 0 0,538-6 0,-321-5 0,1586 2-1365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6:59.93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24575,'362'22'0,"-1"0"0,568-23 0,-925 0 0,-1 1 0,1 0 0,0 1 0,-1-1 0,1 0 0,-1 1 0,1 0 0,-1 0 0,1 0 0,-1 0 0,1 1 0,-1-1 0,0 1 0,0 0 0,0 0 0,5 4 0,-5-2 0,1 1 0,-1-1 0,0 1 0,-1 0 0,1 0 0,-1 0 0,0 0 0,0 0 0,-1 1 0,2 6 0,12 39 0,-8-31 0,7 41 0,-10-39 0,12 36 0,-10-41 0,-2-1 0,0 1 0,0 0 0,1 26 0,-7 147-1365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02.90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46 5 24575,'-1'-1'0,"0"1"0,0-1 0,0 1 0,0-1 0,0 1 0,0 0 0,1-1 0,-1 1 0,0 0 0,0 0 0,0 0 0,0 0 0,0 0 0,0 0 0,0 0 0,0 0 0,0 0 0,0 0 0,0 1 0,0-1 0,0 0 0,0 1 0,1-1 0,-1 0 0,0 1 0,0-1 0,-1 2 0,1-1 0,-1 1 0,1 0 0,0 0 0,0 0 0,0 0 0,0 0 0,0 0 0,0 0 0,0 0 0,0 0 0,0 4 0,-1 7 0,1 1 0,0 0 0,1 14 0,0-22 0,-1 68 0,4 89 0,7-92 0,-5-45 0,1 46 0,-4-49 0,7 41 0,1 18 0,-9-31 0,-1-13 0,1 0 0,9 47 0,0-3 0,-9-56 0,10 44 0,-6-40 0,3 10 0,-8-40 0,0 1 0,0-1 0,0 0 0,0 0 0,0 0 0,0 0 0,0 0 0,0 1 0,0-1 0,0 0 0,0 0 0,0 0 0,0 0 0,0 0 0,0 0 0,0 1 0,0-1 0,0 0 0,0 0 0,0 0 0,1 0 0,-1 0 0,0 0 0,0 0 0,0 0 0,0 1 0,0-1 0,0 0 0,0 0 0,1 0 0,-1 0 0,0 0 0,0 0 0,0 0 0,0 0 0,0 0 0,0 0 0,1 0 0,-1 0 0,0 0 0,0 0 0,0 0 0,0 0 0,0 0 0,1 0 0,-1 0 0,0 0 0,0 0 0,0 0 0,0 0 0,0 0 0,0 0 0,1 0 0,-1-1 0,0 1 0,0 0 0,0 0 0,0 0 0,5-12 0,-1-17 0,-13-90 0,-1 5 0,10 80 0,0 9 0,0 1 0,-2-1 0,-9-45 0,-28-133 0,22 164 0,15 35 0,0 1 0,0-1 0,0 1 0,0-1 0,0 0 0,1 0 0,-1 0 0,1 0 0,0 0 0,1 0 0,-1 0 0,1-1 0,-1 1 0,1 0 0,1-6 0,0 8 0,0 0 0,1 1 0,-1-1 0,1 0 0,-1 1 0,1 0 0,-1-1 0,1 1 0,0 0 0,0 0 0,0 0 0,-1 0 0,1 0 0,0 0 0,0 1 0,0-1 0,1 0 0,-1 1 0,0 0 0,0-1 0,0 1 0,0 0 0,3 1 0,50 3 0,4 5 0,25 6 0,150 5 0,794-21-1365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04.47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45 24575,'771'0'0,"-744"-2"0,1-1 0,-1-1 0,36-10 0,-36 8 0,0 0 0,0 2 0,38-2 0,547 8-1365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5.49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0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24575,'0'1'0,"0"1"0,0 1 0,1 1 0,0-1 0,1 1 0,-1 0 0,1 0 0,0 0 0,-1 0 0,0 1 0,-1 0 0,0 0 0,1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5.83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12 1 24575,'0'0'-8191</inkml:trace>
  <inkml:trace contextRef="#ctx0" brushRef="#br0" timeOffset="1">12 22 24575,'-3'0'0,"-5"0"0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6.17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717 33 24575,'-3'0'0,"-5"0"0,-5 0 0,-4 0 0,-6 0 0,-2 0 0,-5 0 0,-1 0 0,-2 0 0,1 0 0</inkml:trace>
  <inkml:trace contextRef="#ctx0" brushRef="#br0" timeOffset="1">167 33 24575,'-3'0'0,"-6"0"0,-4 0 0,-3 0 0,-7-4 0,-3-1 0,0-3 0,0 0 0,1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6.52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216 1 24575,'-4'0'0</inkml:trace>
  <inkml:trace contextRef="#ctx0" brushRef="#br0" timeOffset="1">5 1 24575,'-4'0'0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6.86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7.21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25 1 24575,'-3'0'0,"-6"0"0,-4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7.57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7.89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24575,'1'0'-8191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8.22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24575,'-1'0'-8191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8.57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24575,'-1'3'0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8.91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42 1 24575,'-3'0'0,"-5"0"0,-2 3 0</inkml:trace>
  <inkml:trace contextRef="#ctx0" brushRef="#br0" timeOffset="1">0 22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0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24575,'1'17'0,"1"-1"0,1 0 0,0 0 0,7 20 0,-4-16 0,-2-1 0,4 27 0,-6-38-1365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9.24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9.62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24575,'4'0'0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0.01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24575,'4'0'0,"4"0"0,5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0.33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  <inkml:trace contextRef="#ctx0" brushRef="#br0" timeOffset="1">21 1 24575,'4'0'0,"4"0"0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0.68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1.02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5 1 24575,'-4'0'0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2.89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24575,'0'3'0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3.22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34 1 24575,'-13'59'0,"8"65"0,4-72 0,-7 54 0,1-43-1365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3.60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24575,'9'127'0,"0"1"0,-10 1-1365</inkml:trace>
  <inkml:trace contextRef="#ctx0" brushRef="#br0" timeOffset="1">17 423 24575,'0'0'-8191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3.94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2742 210 24575,'-5'0'0,"-6"-3"0,-9-1 0,-6 0 0,-12 2 0,-7-1 0,2 2 0,-2 0 0,-1-2 0,2 0 0,-2-4 0,-5 1 0,-7-3 0,-8-2 0,-10-2 0,-6 1 0,11 3-8191</inkml:trace>
  <inkml:trace contextRef="#ctx0" brushRef="#br0" timeOffset="1">1083 58 24575,'-792'-28'0,"549"4"-1365,195 18-5461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4.5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24575,'0'1'0,"-1"1"0,0 1 0,0 2 0,0-1 0,0 2 0,0-1 0,-2 0 0,1 1 0,0 0 0,-1-2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4.29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345 0 24575,'-6'1'0,"1"1"0,0-1 0,-1 1 0,1 0 0,0 0 0,0 1 0,0-1 0,-6 5 0,-14 7 0,12-10 5,1 0 0,-1-1 0,0 0 0,1-1-1,-23 1 1,-69-4-125,40-2-1154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4.62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24575,'6'0'0,"8"0"0,12 0 0,14 0 0,12 0 0,11 0 0,3 0 0,3 0 0,-11 0-8191</inkml:trace>
  <inkml:trace contextRef="#ctx0" brushRef="#br0" timeOffset="1">1626 34 24575,'77'0'-115,"277"-10"-1135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24.15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1844 1 24575,'-1'102'0,"24"185"0,8-55 0,1 435 0,-49-112 0,12-307 0,5-219 0,-1-283 0,3-252 0,19 248 0,1-55 0,-23 291 0,1 35 0,0 39 0,-30 1368-749,28-1283 1498,2-343-763,19-475-612,46-16 626,-65 836 633,1-70-626,9 1217-7,19-1689 0,35-16 0,0 83 0,9-54 0,-69 543 0,-5 163-126,-23 710-461,21-976 587,2-21 0,-8 48 0,3-142 713,21-688-713,-13 703 0,3-386 0,-5 361 0,-19 774-119,-26 792 238,45-2655-119,-2 1114 0,-5 66 0,0 16 0,-18 394-387,16-174 194,-41 644 193,22-573 580,30-1584-1172,-3 782 1072,3 904-689,-16 855-162,-3-1084 1063,14-353-692,3-1676-739,0 3897 1379,0-3966-672,1 2105 78,-5 396-412,-32 1 25,28-519 375,-58 487 724,63-690-758,3-1854-739,-55 2951 683,-7-579 352,-11 102 143,74-647-379,-2 62-60,-1-385-238,4-379-344,6 707 582,-9 171 269,3 35 1,0 4 11,-2 46-281,-26 1087 0,8-945 0,19-1357 0,-1 592 0,0 510 0,-2-44 0,-1 35 0,-3 29 0,-22 242 0,15-116 0,-152 854 0,125-788 0,46-530 0,1-51 0,15-447 0,-21 1160 0,-3 163 0,-22-264 0,18-201 0,4-188 0,3 87 0,22-617 0,-5 488 0,-18 309 0,1-38 0,-1 421 0,1-534 0,-1 6 0,0 0 0,-7-41 0,6 58 0,-1 0 0,0 1 0,-1-1 0,1 1 0,-2-1 0,1 1 0,-1 0 0,0 0 0,0 1 0,-1-1 0,0 1 0,-9-9 0,0 0 0,9 10 0,0 0 0,0 0 0,0 0 0,-1 0 0,0 1 0,-10-6 0,14 9 0,1 1 0,-1-1 0,1 1 0,-1 0 0,1-1 0,-1 1 0,1 0 0,-1 0 0,1 0 0,-1 0 0,0 1 0,1-1 0,-1 0 0,1 1 0,-1-1 0,1 1 0,-1-1 0,1 1 0,-1 0 0,1-1 0,0 1 0,0 0 0,-1 0 0,1 0 0,0 0 0,0 0 0,0 0 0,0 1 0,0-1 0,0 0 0,0 0 0,0 1 0,0-1 0,1 1 0,-1-1 0,0 3 0,-9 12 0,1 1 0,1 0 0,1 0 0,0 1 0,1 0 0,1 0 0,0 1 0,2 0 0,-2 22 0,5-38 0,-1-5 0,-3-12 0,-2-21 0,3 19 0,-8-44 0,7 42 0,2 24 0,2 36 0,-1-19 0,1 0 0,1 1 0,1-1 0,1 0 0,11 42 0,-5-30 0,-1 0 0,-2 1 0,1 58 0,-4-54 0,0 210 0,-5-132 0,0-78 0,-2 0 0,-12 49 0,15-83 0,-2 3 0,1-11 0,0-21 0,0-38 0,5 18 0,1 1 0,17-71 0,-10 61 0,4-56 0,-17 161 0,1-22 0,-2 0 0,-8 45 0,-62 151 0,69-216 0,-2 0 0,1 0 0,-1-1 0,-9 12 0,15-22 0,0 0 0,0 0 0,0 1 0,0-1 0,0 0 0,0 0 0,0 0 0,0 0 0,-1 1 0,1-1 0,0 0 0,0 0 0,0 0 0,0 0 0,0 0 0,-1 0 0,1 1 0,0-1 0,0 0 0,0 0 0,0 0 0,-1 0 0,1 0 0,0 0 0,0 0 0,0 0 0,0 0 0,-1 0 0,1 0 0,0 0 0,0 0 0,0 0 0,-1 0 0,1 0 0,0 0 0,0 0 0,0 0 0,-1 0 0,1 0 0,0 0 0,0 0 0,0 0 0,0 0 0,-1-1 0,1 1 0,0 0 0,0 0 0,0 0 0,0 0 0,-4-14 0,2-16 0,2 29 0,0-9 0,0 0 0,-2 0 0,1 0 0,-1 1 0,0-1 0,-1 0 0,-7-15 0,10 25 0,0 0 0,0-1 0,0 1 0,0 0 0,0-1 0,0 1 0,0 0 0,-1 0 0,1-1 0,0 1 0,0 0 0,0 0 0,-1-1 0,1 1 0,0 0 0,0 0 0,-1-1 0,1 1 0,0 0 0,-1 0 0,1 0 0,0 0 0,-1 0 0,1-1 0,0 1 0,0 0 0,-1 0 0,1 0 0,0 0 0,-1 0 0,1 0 0,0 0 0,-1 0 0,1 0 0,0 0 0,-1 0 0,1 0 0,0 1 0,-1-1 0,-12 12 0,-8 25 0,19-34 0,-7 14 0,0 0 0,1 1 0,1 0 0,1 0 0,0 1 0,2 0 0,0 0 0,1 0 0,-1 36 0,4-27 0,-1 0 0,-2 0 0,-1-1 0,0 1 0,-17 48 0,6-23 0,-10 26 0,9-39 0,9-22 0,0 1 0,-1-2 0,-1 1 0,-11 16 0,16-30 0,0 1 0,-1-1 0,1 0 0,-1 0 0,1-1 0,-1 0 0,0 1 0,0-1 0,-1-1 0,1 1 0,-1-1 0,-7 2 0,-10 2 0,-40 6 0,51-10 0,-5 1 0,1-1 0,0-1 0,-1-1 0,1 0 0,0-1 0,-22-4 0,36 5 0,0-1 0,0 1 0,1-1 0,-1 0 0,0 0 0,0 0 0,1 0 0,-1 0 0,0 0 0,1 0 0,0 0 0,-1 0 0,1-1 0,-1 1 0,1-1 0,0 1 0,0-1 0,0 1 0,0-1 0,0 0 0,-1-2 0,1 0 0,1 1 0,-1-1 0,1 1 0,0 0 0,0-1 0,0 1 0,0-1 0,0 1 0,1-1 0,0 1 0,1-4 0,2-5 0,0 1 0,1-1 0,1 1 0,-1 1 0,14-18 0,-4 9 0,20-29 0,-33 46 0,0-1 0,-1 0 0,0 1 0,1-1 0,-1 0 0,-1 0 0,1 0 0,0 0 0,-1 0 0,1 0 0,-1 0 0,0 0 0,0 0 0,0 0 0,-1-5 0,1 8 0,0-1 0,0 1 0,0-1 0,0 1 0,0-1 0,0 1 0,0-1 0,-1 1 0,1-1 0,0 1 0,0-1 0,0 1 0,-1 0 0,1-1 0,0 1 0,-1-1 0,1 1 0,0 0 0,-1-1 0,1 1 0,-1 0 0,1-1 0,0 1 0,-1 0 0,1 0 0,-1-1 0,1 1 0,-1 0 0,1 0 0,-1 0 0,1 0 0,-1-1 0,1 1 0,-1 0 0,1 0 0,-1 0 0,1 0 0,-1 0 0,1 0 0,-1 1 0,1-1 0,-1 0 0,1 0 0,-1 0 0,1 0 0,-1 1 0,1-1 0,-1 0 0,1 0 0,0 1 0,-1-1 0,1 0 0,-1 1 0,1-1 0,0 0 0,-1 1 0,1-1 0,0 1 0,-1-1 0,1 0 0,0 1 0,0 0 0,-26 33 0,22-28 0,-12 18 0,-1 2 0,-1-2 0,-2 0 0,-24 25 0,37-43 0,-1 1 0,0-1 0,0-1 0,0 1 0,-1-1 0,0-1 0,1 0 0,-2 0 0,1-1 0,0 0 0,-1 0 0,1-1 0,-21 2 0,-34-5 0,50-1 0,-1 2 0,1 0 0,0 0 0,0 1 0,-15 3 0,26-2 0,-1 0 0,1 0 0,1-1 0,-1 2 0,0-1 0,0 0 0,1 0 0,-1 1 0,1 0 0,0-1 0,0 1 0,0 0 0,0 0 0,0 0 0,1 0 0,-1 0 0,1 1 0,-2 3 0,1-2 0,0 0 0,0 0 0,-1 0 0,0 0 0,0-1 0,0 1 0,-5 4 0,-14 9-682,-37 25-1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55.11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4430 425 24575,'-917'0'0,"725"8"0,-7 1 0,-876-9 0,1070 0 0,1 0 0,0 0 0,0 0 0,-1 0 0,1-1 0,0 1 0,0-1 0,0 0 0,0 0 0,-4-2 0,9 2 0,-1 1 0,0-1 0,1 1 0,-1-1 0,1 0 0,-1 1 0,1 0 0,-1-1 0,1 1 0,-1-1 0,1 1 0,0-1 0,-1 1 0,1 0 0,-1 0 0,1-1 0,0 1 0,-1 0 0,1 0 0,0 0 0,-1 0 0,1-1 0,1 1 0,23-7 0,145-22 0,245-10 0,174 29 0,-269 8 0,-173-4 0,0-7 0,-1-6 0,266-71 0,-404 87 0,-2 2 0,0 0 0,0-1 0,-1 0 0,1-1 0,7-3 0,-18 4 0,0 1 0,0 0 0,0 0 0,0 0 0,0 1 0,-5 0 0,-1075-1-935,503 3 976,560-2-41,15 1 0,1 0 0,-1-1 0,0 0 0,0-1 0,1 1 0,-1-1 0,0 0 0,1-1 0,-1 0 0,-7-3 0,14 5 8,0 0 0,0 0 0,-1 0-1,1 0 1,0 0 0,0 0 0,0 0-1,0-1 1,0 1 0,-1 0 0,1 0-1,0 0 1,0 0 0,0 0 0,0 0 0,0-1-1,0 1 1,0 0 0,0 0 0,-1 0-1,1 0 1,0-1 0,0 1 0,0 0-1,0 0 1,0 0 0,0 0 0,0-1-1,0 1 1,0 0 0,0 0 0,0 0 0,0 0-1,0-1 1,0 1 0,0 0 0,1 0-1,-1 0 1,0 0 0,0-1 0,0 1-1,0 0 1,0 0 0,0 0 0,0 0-1,0 0 1,0-1 0,1 1 0,11-7 332,15-1-167,359-52-173,4 36 0,-131 21 0,-804 11 0,53 2 0,716-35 0,-187 20 0,338-49 0,-532 52 0,-1198 3 0,1046 16 0,2 0 0,194-9 0,-2 1 0,95-8 0,-37 6 0,37-3 0,-37 1 0,-251-5 0,327-2 0,0 0 0,24-6 0,6-1 0,35-1 0,135-25 0,-287 32 0,-671 17 0,708-14 0,18 0 0,0 1 0,0 0 0,-17 4 0,30-5 0,0 0 0,0 0 0,1 0 0,-1 0 0,0 0 0,0 1 0,0-1 0,1 0 0,-1 0 0,0 0 0,0 0 0,0 1 0,0-1 0,0 0 0,0 0 0,1 0 0,-1 1 0,0-1 0,0 0 0,0 0 0,0 0 0,0 1 0,0-1 0,0 0 0,0 0 0,0 0 0,0 1 0,0-1 0,0 0 0,0 0 0,0 1 0,0-1 0,0 0 0,0 0 0,0 0 0,-1 1 0,1-1 0,0 0 0,0 0 0,0 0 0,0 1 0,0-1 0,0 0 0,-1 0 0,1 0 0,0 0 0,0 1 0,0-1 0,0 0 0,-1 0 0,1 0 0,0 0 0,0 0 0,0 0 0,-1 0 0,1 0 0,0 0 0,0 0 0,-1 0 0,1 1 0,0-1 0,18 7 0,177 27 0,-103-21 0,315 23 0,-182-21 0,47 2 0,-172-16 0,333 8 0,-224-3 0,-85-4 0,125 19 0,-108-12 0,-53-5 0,-49 0 0,69 18 0,-15-2 0,-63-13 0,0 1 0,38 16 0,8 2 0,-60-22 0,0-1 0,21 2 0,6 0 0,-20-1 0,-1-1 0,-1 2 0,32 9 0,-40-9 0,-8-4 0,-1 1 0,1 0 0,0 0 0,0 0 0,-1 0 0,1 1 0,5 4 0,-9-6 0,0 0 0,-1 0 0,1 0 0,0 0 0,-1 1 0,1-1 0,0 0 0,-1 0 0,0 1 0,1-1 0,-1 0 0,0 1 0,0-1 0,1 0 0,-1 1 0,0-1 0,-1 0 0,1 1 0,0-1 0,0 0 0,0 0 0,-1 1 0,1-1 0,-1 0 0,1 0 0,-1 1 0,1-1 0,-1 0 0,0 0 0,1 0 0,-1 0 0,0 0 0,0 0 0,-1 2 0,-2 1 0,0-1 0,0 1 0,-1 0 0,1-1 0,-1 0 0,0 0 0,1 0 0,-1-1 0,0 0 0,-8 3 0,-20 10 0,22-8 0,-1-1 0,-1 0 0,1 0 0,-1-2 0,0 1 0,0-2 0,-1 0 0,1 0 0,-1-1 0,1-1 0,-1 0 0,-15-1 0,-985-4 0,565 6 0,476-2 0,53 2 0,1-5 0,148-23 0,-226 25-50,12-1-279,-1-2 0,1 0 1,21-9-1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56.77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2117 1 24575,'-2117'0'-1365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17.09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1503 24 24575,'0'-1'0,"0"0"0,-1 0 0,1 0 0,0 0 0,-1 0 0,1 0 0,-1 1 0,0-1 0,1 0 0,-1 0 0,0 1 0,1-1 0,-1 0 0,0 1 0,0-1 0,0 1 0,0-1 0,1 1 0,-1-1 0,0 1 0,0-1 0,0 1 0,0 0 0,0 0 0,0-1 0,0 1 0,-2 0 0,-31-4 0,30 4 0,-354-3 0,183 6 0,120-4 0,17 0 0,-1 1 0,1 1 0,0 2 0,0 2 0,-55 15 0,69-12 0,0 0 0,-1-2 0,0-1 0,0-1 0,-42 2 0,52-5 0,1 1 0,0 1 0,0 0 0,0 0 0,0 2 0,1 0 0,-1 0 0,-17 11 0,30-16 0,0 0 0,0 1 0,1-1 0,-1 0 0,0 1 0,1-1 0,-1 1 0,0-1 0,1 1 0,-1-1 0,1 1 0,-1-1 0,1 1 0,-1-1 0,1 1 0,-1 0 0,1-1 0,-1 1 0,1 0 0,0-1 0,0 1 0,-1 0 0,1 0 0,0-1 0,0 2 0,0-1 0,0-1 0,1 1 0,-1 0 0,1 0 0,-1-1 0,1 1 0,-1-1 0,1 1 0,-1 0 0,1-1 0,-1 1 0,1-1 0,0 1 0,0-1 0,-1 1 0,1-1 0,0 0 0,1 1 0,40 10 0,46-4 0,131-8 0,-82-1 0,230 2 0,-1457 0-1365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19.54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24 24575,'0'-1'0,"0"0"0,1 0 0,-1 0 0,0 0 0,1 0 0,-1 0 0,1 1 0,0-1 0,-1 0 0,1 0 0,0 1 0,-1-1 0,1 0 0,0 1 0,0-1 0,0 0 0,0 1 0,-1 0 0,1-1 0,0 1 0,0-1 0,0 1 0,0 0 0,0 0 0,0-1 0,0 1 0,2 0 0,31-4 0,-30 4 0,354-3 0,-183 6 0,227-3-1365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0.73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24575,'0'3'0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1.12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1.89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31.3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1 24575,'6'159'0,"-5"-147"0,0 1 0,1 0 0,4 16 0,-3-17 0,0 1 0,-1-1 0,1 21 0,2 100 0,-4-121 0,0 1 0,1-1 0,0 0 0,1 0 0,1 0 0,-1 0 0,2 0 0,0-1 0,9 16 0,-9-17 0,3 5 0,2 0 0,0-1 0,0 0 0,14 13 0,-12-14 0,-1 0 0,-1 1 0,0 0 0,10 19 0,-18-30 0,-1 0 0,1 0 0,-1 0 0,0 0 0,0 0 0,-1 0 0,1 0 0,0 4 0,-1-7 0,0 0 0,0 0 0,0 0 0,0 0 0,0 0 0,0 1 0,0-1 0,-1 0 0,1 0 0,0 0 0,0 0 0,0 0 0,0 0 0,0 1 0,0-1 0,0 0 0,0 0 0,0 0 0,0 0 0,-1 0 0,1 0 0,0 0 0,0 0 0,0 0 0,0 0 0,0 0 0,0 0 0,-1 1 0,1-1 0,0 0 0,0 0 0,0 0 0,0 0 0,0 0 0,0 0 0,-1 0 0,1 0 0,0 0 0,0 0 0,0-1 0,0 1 0,0 0 0,0 0 0,-1 0 0,1 0 0,0 0 0,0 0 0,0 0 0,0 0 0,0 0 0,-1 0 0,-13-13 0,7 4 0,0-1 0,0 1 0,1-1 0,0 0 0,1 0 0,-7-22 0,-18-30 0,20 41 0,-15-38 0,9 4 0,7 23 0,-1 0 0,-2 0 0,-28-55 0,35 78 0,2 0 0,-1 0 0,1 0 0,0-1 0,1 1 0,0-1 0,1 1 0,0-1 0,0 0 0,1 1 0,0-1 0,1 0 0,2-10 0,21 55 0,71 131 0,-84-143 0,16 34 0,-12-11 0,-8-23 0,0-1 0,1 0 0,1-1 0,2 0 0,21 34 0,-23-41 0,0 0 0,7 19 0,13 19 0,-20-38 0,-4-5 0,1 0 0,-1 0 0,2-1 0,-1 0 0,1-1 0,0 1 0,1-1 0,12 9 0,-20-16 0,0 1 0,1-1 0,-1 0 0,0 0 0,0 0 0,0 0 0,0 0 0,0 0 0,1 0 0,-1 0 0,0 0 0,0 0 0,0 1 0,0-1 0,1 0 0,-1 0 0,0 0 0,0 0 0,0 0 0,0 0 0,1 0 0,-1 0 0,0 0 0,0 0 0,0-1 0,0 1 0,1 0 0,-1 0 0,0 0 0,0 0 0,0 0 0,0 0 0,0 0 0,1 0 0,-1 0 0,0 0 0,0-1 0,0 1 0,0 0 0,0 0 0,0 0 0,0 0 0,1 0 0,-1-1 0,0 1 0,0 0 0,0 0 0,0-12 0,-8-12 0,5 18 0,-1 1 0,0 0 0,0 1 0,0-1 0,-10-7 0,14 13 0,0 0 0,0-1 0,-1 1 0,1-1 0,0 1 0,0-1 0,0 1 0,0-1 0,0 1 0,0 0 0,0-1 0,0 1 0,0-1 0,0 1 0,0-1 0,1 1 0,-1 0 0,0-1 0,0 1 0,0-1 0,1 1 0,-1-1 0,0 1 0,1-1 0,-1 0 0,0 1 0,1-1 0,-1 1 0,1 0 0,10 16 0,4 0 0,0-1 0,0-1 0,1-1 0,24 17 0,-8-11 0,55 27 0,-16-9 0,-61-32 0,1 0 0,-1-1 0,1-1 0,0 1 0,0-2 0,21 5 0,-19-5 0,0 1 0,0 0 0,-1 1 0,1 1 0,-1 0 0,21 14 0,12 6 0,21-1-1365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4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 24575,'-1'1'0,"0"1"0,-1 1 0,0 1 0,0 1 0,1 0 0,0 1 0,1-1 0,-1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2.84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3.26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24575,'4'0'0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3.81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25.62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1859 1 24575,'-12'1'0,"1"0"0,0 1 0,-1 1 0,1 0 0,1 0 0,-17 8 0,-31 9 0,41-16 0,-148 30 0,-13 8 0,69-20 0,57-11 0,-95 9 0,-25 1 0,27-1 0,-65-15 0,51-2 0,-43 4 0,51 7-1365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24.36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89 24575,'718'0'0,"-615"-8"0,226-6 0,-24 8 0,139 6 0,-440-1 0,1 0 0,0 0 0,0-1 0,-1 1 0,1-1 0,-1 0 0,1 0 0,-1-1 0,0 1 0,0-1 0,4-4 0,29-14 0,-23 17 0,1 1 0,0 1 0,0 0 0,0 1 0,0 0 0,0 1 0,16 2 0,15 0 0,116 12 0,92-6 0,-247-8 0,1 0 0,1 1 0,-1 0 0,1 0 0,12 4 0,-23-1 0,-9 0 0,-10 1 0,-79 18-1365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8:06.49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1159 71 24575,'-13'1'0,"-1"1"0,1 0 0,0 1 0,0 0 0,0 1 0,-13 7 0,12-6 0,1 0 0,-1-1 0,-1 0 0,1-1 0,-15 1 0,-147-3 0,81-2 0,79 0 0,1-1 0,0 0 0,0-1 0,-19-7 0,19 6 0,-1 0 0,0 0 0,-29-1 0,-327 6 0,351 0 0,1 2 0,0 0 0,-34 10 0,44-9 0,11-1 0,22 2 0,35-3 0,756-2 0,-781-2 0,-1-2 0,1-1 0,34-10 0,54-7 0,-89 17 0,1-2 0,50-16 0,-58 14 0,0 2 0,0 0 0,1 2 0,-1 1 0,36-1 0,-26 4 0,-19 1 0,0-1 0,0 2 0,0 0 0,0 1 0,0 0 0,-1 1 0,24 8 0,8 10 0,-16-6 0,43 12 0,-31-12 0,-29-10 0,-1 0 0,1-1 0,0-1 0,0 0 0,27 2 0,162-7-1365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8:08.35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24575,'0'2'0,"1"-1"0,-1 0 0,1 0 0,-1 1 0,1-1 0,-1 0 0,1 0 0,0 0 0,0 0 0,0 0 0,0 0 0,0 0 0,0 0 0,0 0 0,0 0 0,0 0 0,0-1 0,0 1 0,0 0 0,1-1 0,-1 1 0,0-1 0,2 1 0,36 11 0,-32-11 0,33 7 0,1-2 0,0-2 0,1-2 0,68-4 0,-18 0 0,303 2-1365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28.39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484 1835 24575,'-24'2'0,"2"0"0,-1 2 0,-33 9 0,-4 1 0,29-8 0,-3 1 0,0 0 0,0-3 0,0-1 0,-52-2 0,85-1 0,0 0 0,0 0 0,1-1 0,-1 1 0,0 0 0,0-1 0,1 1 0,-1 0 0,0-1 0,1 1 0,-1-1 0,1 0 0,-1 1 0,1-1 0,-1 1 0,1-1 0,-1 0 0,1 1 0,-1-1 0,1 0 0,0 1 0,-1-1 0,1 0 0,0 0 0,0 1 0,0-1 0,-1-1 0,-2-30 0,-1 3 0,1 19 0,0 1 0,1-1 0,-2-19 0,-2-5 0,3 8 0,1 1 0,1-1 0,1 1 0,4-29 0,1-4 0,3 1 0,21-79 0,-7 57 0,31-98 0,-15 71 0,-28 78 0,11-50 0,-2 7 0,33-98 0,-41 136 0,-1-1 0,7-40 0,5-30 0,-13 70 0,-2 0 0,6-60 0,-14-113-1365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1.31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15 1956 24575,'-7'-58'0,"0"-3"0,7-343 0,2 377 0,1-1 0,2 1 0,0 0 0,11-29 0,9-53 0,-9 28 0,3-29 0,-16 78 0,9-121 0,-14 126 0,0 1 0,-2 0 0,0 0 0,-2 0 0,-15-41 0,18 53 0,1 1 0,0 0 0,1-1 0,1 1 0,0-1 0,3-15 0,-1-16 0,-9-335 0,5 361 0,1-8 0,1 27 0,0-1 0,0 1 0,0 0 0,1 0 0,-1 0 0,0-1 0,0 1 0,0 0 0,1 0 0,-1 0 0,0 0 0,0-1 0,0 1 0,1 0 0,-1 0 0,0 0 0,0 0 0,1 0 0,-1 0 0,0 0 0,0 0 0,1 0 0,-1 0 0,0 0 0,0 0 0,1 0 0,-1 0 0,0 0 0,0 0 0,1 0 0,-1 0 0,0 0 0,1 0 0,16 10 0,19 22 0,-22-20 0,0 0 0,1 0 0,1-1 0,20 10 0,-16-10-96,-17-8 26,1-1-1,-1 0 1,1 0-1,-1 0 1,1-1-1,0 1 1,0-1-1,0 0 1,0 0-1,0 0 1,0 0-1,0-1 1,0 1-1,0-1 1,0 0-1,0-1 0,4 0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4.74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5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24575,'0'-1'0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5.07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5.59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5.92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24575,'0'1'0,"0"2"0,0 1 0,0 2 0,0 0 0,0 1 0,0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6.28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24575,'0'1'0,"0"2"0,0 1 0,1 2 0,1 0 0,-1 1 0,1 1 0,-1-1 0,-1 0 0,0 1 0,0-1 0</inkml:trace>
  <inkml:trace contextRef="#ctx0" brushRef="#br0" timeOffset="1">50 198 24575,'7'104'0,"-2"-68"-1365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6.60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24575,'0'1'0,"1"3"0,1 3 0,0 1 0,2-1 0,0 1 0,0-1 0,-1 1 0,1-1 0,-2 0 0,-1 0 0,2 0 0,0 0 0</inkml:trace>
  <inkml:trace contextRef="#ctx0" brushRef="#br0" timeOffset="1">114 163 24575,'1'1'0,"2"2"0,2 0 0,2 0 0,1-1 0,1-1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6.93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7.26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697 1 24575,'1'0'0,"1"1"0,-1 2 0,0 1 0</inkml:trace>
  <inkml:trace contextRef="#ctx0" brushRef="#br0" timeOffset="1">259 1122 24575,'-9'20'0,"3"-7"0,0 0 0,-1-1 0,0 0 0,-10 12 0,14-21 0,0 0 0,0 0 0,0 0 0,0-1 0,0 1 0,0-1 0,-1 0 0,1 0 0,-1 0 0,0 0 0,0 0 0,1-1 0,-1 0 0,0 0 0,0 0 0,0 0 0,0-1 0,-7 1 0,-121 6-1365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7.60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210 1 24575,'-4'1'0,"1"0"0,0 0 0,0 0 0,0 1 0,0-1 0,0 1 0,-6 4 0,-7 3 0,0-2-107,-130 49-1151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7.93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225 1 24575,'-8'1'0,"1"0"0,-1 0 0,0 1 0,1 0 0,0 0 0,-14 7 0,13-5 0,-1 0 0,0-1 0,0-1 0,-12 3 0,-43 9 117,25-4-1599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8.26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430 1 24575,'-63'43'0,"56"-37"0,0 0 0,0-1 0,0 1 0,-1-1 0,1-1 0,-1 1 0,-1-1 0,-10 3 0,-2 0 0,0-2 0,-28 4 0,29-4 44,0 0-1,-37 16 0,36-13-790,-45 12-1</inkml:trace>
  <inkml:trace contextRef="#ctx0" brushRef="#br0" timeOffset="1">0 177 24575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5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24575,'0'281'-1365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8.59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2 24575,'0'-1'0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8.95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9.28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24575,'2'0'0,"0"0"0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7.13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7.475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20 1 24575,'-3'0'0,"-3"0"0,-5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7.82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273 1 24575,'-3'0'0,"-4"0"0,-3 0 0,-6 0 0,-4 0 0,0 0 0,0 0 0,0 0 0,1 0 0,1 0 0,0 0 0,1 0 0,0 0 0,0 0 0,0 0 0,0 0 0,1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8.17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269 1 24575,'-2'0'0,"-5"0"0,-4 0 0,-2 0 0,-2 0 0,-2 0 0,0 0 0,-1 0 0,0 0 0,1 0 0,-1 0 0,1 0 0,0 0 0,-3 0 0,-1 0 0,1 0 0,0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8.51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821 1 24575,'-3'0'0,"-4"0"0,-6 0 0,-4 0 0,-2 0 0,-1 0 0,1 0 0,0 0 0,0 0 0</inkml:trace>
  <inkml:trace contextRef="#ctx0" brushRef="#br0" timeOffset="1">313 1 24575,'-3'0'0,"-4"0"0,-3 0 0,-3 0 0,-6 0 0,-1 0 0,-4 0 0,-3 0 0,-1 0 0,3 0 0,2 0 0,-1 0 0,1 0 0,2 0 0,-2 0 0,0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8.85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678 1 24575,'-3'0'0,"-3"0"0,-5 0 0,-2 0 0,-3 0 0,0 0 0,-2 0 0,-2 0 0,-2 0 0,1 0 0,1 0 0,1 0 0,0 0 0</inkml:trace>
  <inkml:trace contextRef="#ctx0" brushRef="#br0" timeOffset="1">136 1 24575,'-3'0'0,"-4"0"0,-3 0 0,-3 0 0,-2 0 0,-2 0 0,-1 0 0,1 0 0,-1 0 0,1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9.20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305 1 24575,'-3'0'0,"-4"0"0,-3 0 0,0 3 0,-2 1 0,-1 2 0,-2 1 0,0-2 0,-1 0 0,-1-3 0</inkml:trace>
  <inkml:trace contextRef="#ctx0" brushRef="#br0" timeOffset="1">0 35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1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1625 0 24575,'-2'3'0,"0"0"0,0 0 0,0 0 0,-1 0 0,1 0 0,-1 0 0,0-1 0,1 1 0,-1-1 0,0 0 0,0 0 0,-5 3 0,1-1 0,-23 17 0,-1-2 0,-1-2 0,-1 0 0,0-3 0,-47 15 0,-182 36 0,180-48 0,44-11 0,-1-2 0,1-1 0,-67-5 0,23 0 0,-260-13 0,292 15 0,42 0 0,0 1 0,0-1 0,0 0 0,0-1 0,0 1 0,0-2 0,0 1 0,0-1 0,0 0 0,1-1 0,-12-5 0,1-2 0,9 4 0,-1 1 0,1-2 0,-13-10 0,14 9 0,-31-28 0,-42-51 0,81 87 0,0 0 0,0 0 0,0 0 0,0 0 0,0 0 0,0 0 0,0 0 0,0 0 0,1 0 0,-1 0 0,0 0 0,0 0 0,0 0 0,0 0 0,0 0 0,0 0 0,0 0 0,0 0 0,0 0 0,0 0 0,0 0 0,0 0 0,0 0 0,1 0 0,-1-1 0,0 1 0,0 0 0,0 0 0,0 0 0,0 0 0,0 0 0,0 0 0,0 0 0,0 0 0,0 0 0,0 0 0,0 0 0,0 0 0,0 0 0,0-1 0,0 1 0,0 0 0,0 0 0,0 0 0,0 0 0,0 0 0,0 0 0,0 0 0,0 0 0,0 0 0,0-1 0,14 8 0,17 10 0,36 27 0,1-2 0,85 37 0,-123-67 0,1 0 0,0-2 0,1-1 0,0-1 0,0-2 0,1-2 0,0-1 0,36-1 0,-49-2 0,26-2 0,-46 2 0,0 0 0,0 0 0,-1 0 0,1 0 0,0 0 0,0 0 0,0 0 0,0 0 0,0 0 0,0 0 0,0 0 0,0 0 0,0-1 0,0 1 0,0 0 0,0 0 0,-1 0 0,1 0 0,0 0 0,0 0 0,0 0 0,0 0 0,0 0 0,0 0 0,0 0 0,0 0 0,0 0 0,0-1 0,0 1 0,0 0 0,0 0 0,0 0 0,0 0 0,0 0 0,0 0 0,0 0 0,0 0 0,0 0 0,0 0 0,0 0 0,0-1 0,0 1 0,0 0 0,0 0 0,0 0 0,0 0 0,0 0 0,0 0 0,0 0 0,0 0 0,0 0 0,1 0 0,-1 0 0,0 0 0,0 0 0,0-1 0,0 1 0,0 0 0,0 0 0,0 0 0,0 0 0,0 0 0,0 0 0,0 0 0,0 0 0,1 0 0,-1 0 0,0 0 0,-11-6 0,-14-4 0,-122-44 0,-163-50 0,298 101 0,-11-3 0,39 14 0,-13-6 0,14 5 0,0 0 0,0-1 0,1-1 0,0-1 0,29 4 0,53-7 0,-62-1 0,42 3 0,3 18-1365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9.53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24575,'328'0'-1365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3.78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4.17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24575,'2'0'0,"2"0"0,4 0 0,3 0 0,1 0 0,2 0 0,1 0 0</inkml:trace>
  <inkml:trace contextRef="#ctx0" brushRef="#br0" timeOffset="1">275 22 24575,'2'0'0,"2"0"0,3 0 0,1 0 0,2 0 0,0 0 0,1 0 0,0 0 0,0 0 0,0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4.50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24575,'2'0'0,"2"0"0,3 0 0,1 0 0,1 0 0,2 0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4.83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24575,'2'0'0,"2"0"0,2 0 0,4 0 0,2 0 0,1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5.17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  <inkml:trace contextRef="#ctx0" brushRef="#br0" timeOffset="0.99">32 1 24575,'0'0'-8191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48.155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24575,'615'0'0,"-589"2"59,47 7 0,-47-4-800,49 1-1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48.95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49.33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49.66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35 0 24575,'-2'0'0,"-2"0"0,-3 0 0,-3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2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24575,'0'0'0,"3"0"0,0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49.98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488 0 24575,'-2'0'0,"-2"0"0,-2 0 0,-2 0 0,-2 0 0,0 0 0,-1 0 0,0 0 0,0 0 0,0 0 0,0 0 0,-2 0 0,0 0 0,0 0 0</inkml:trace>
  <inkml:trace contextRef="#ctx0" brushRef="#br0" timeOffset="1">139 11 24575,'-2'0'0,"-2"0"0,-2 0 0,-3 0 0,0 0 0,-2 0 0,0 0 0,1 0 0,-2 0 0,1 0 0,1 0 0,-1 0 0,0 0 0,1 0 0,-1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0.33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297 1 24575,'-2'0'0,"-2"0"0,-3 0 0,-1 0 0,-2 0 0,0 0 0,-1 0 0,0 0 0,0 0 0</inkml:trace>
  <inkml:trace contextRef="#ctx0" brushRef="#br0" timeOffset="1">75 11 24575,'-2'0'0,"-2"0"0,-3 0 0,-1 0 0,-2 0 0,0 0 0,-1 0 0,0 0 0,0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0.68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41 0 24575,'-2'0'0,"-2"0"0,-2 0 0,-2 0 0,-2 0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1.02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360 0 24575,'-2'0'0,"-4"0"0,-2 0 0,-3 0 0,-1 0 0,1 0 0,-1 0 0,1 0 0,-3 0 0,1 0 0,0 0 0,1 0 0</inkml:trace>
  <inkml:trace contextRef="#ctx0" brushRef="#br0" timeOffset="1">74 0 24575,'-2'0'0,"-2"0"0,-2 0 0,-2 0 0,-2 0 0,0 0 0,-1 0 0,0 0 0,0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1.35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96 0 24575,'-2'0'0,"-2"0"0,-2 0 0,-3 0 0,0 0 0,-2 0 0,0 0 0,0 0 0,0 0 0,0 0 0,0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1.715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 0 24575,'-2'0'0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2.04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2.37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24575,'223'0'-1365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2.70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24575,'2'0'0,"2"0"0,3 0 0,1 0 0,2 0 0,0 0 0,1 0 0</inkml:trace>
  <inkml:trace contextRef="#ctx0" brushRef="#br0" timeOffset="1">138 0 24575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5.59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83 0 24575,'0'3'0,"-3"1"0,-4 3 0,-3 0 0,-3-2 0,-3 0 0,0-3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2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 24575,'1'0'0,"2"0"0,2 0 0</inkml:trace>
  <inkml:trace contextRef="#ctx0" brushRef="#br0" timeOffset="1">170 2 24575,'0'-1'0,"3"1"0,0 0 0,1 0 0,1 0 0,0 0 0,0 0 0,1 0 0,1 0 0,3 0 0,3 0 0,1 0 0,1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5.92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119 1 24575,'-3'0'0,"-4"0"0,-3 0 0,-4 0 0,-1 0 0,-2 0 0,0 0 0,-1 0 0,1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6.255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1225 35 24575,'-3'0'0,"-4"0"0,-3 0 0,-3 0 0,-6 0 0,-4 0 0,-2 0 0,-2 0 0,0 0 0,0 0 0,-2 0 0,-2 0 0,-4 0 0,-1 0 0,-2 0 0,1-3 0</inkml:trace>
  <inkml:trace contextRef="#ctx0" brushRef="#br0" timeOffset="1">311 0 24575,'-3'0'0,"-4"0"0,-3 0 0,-7 0 0,-2 0 0,-1 0 0,-1 0 0,2 0 0,-3 0 0,0 0 0,0 0 0,2 0 0,1 0 0,-2 0 0,0 0 0,-3 0 0,1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6.64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356 17 24575,'-3'0'0,"-4"0"0,-3 0 0</inkml:trace>
  <inkml:trace contextRef="#ctx0" brushRef="#br0" timeOffset="1">1 0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7.02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7.41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24575,'0'0'-8191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7.77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24575,'3'0'0,"4"0"0,6 0 0,4 0 0,5 0 0,2 0 0,2 0 0,2 0 0,3 0 0,2 0 0,3 0 0,2 0 0,0 0 0,-1 0 0,3 0 0,2 0 0,0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8.10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24575,'532'0'-1365</inkml:trace>
  <inkml:trace contextRef="#ctx0" brushRef="#br0" timeOffset="1">762 0 24575,'3'0'0,"3"0"0,10 0 0,8 3 0,3 1 0,-1 0 0,-1 2 0,-3 0 0,-2-1 0,-1-2 0,-1 0 0,-1-2 0,0 0 0,-1-1 0,1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8.43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807 0 24575,'-101'0'0,"-175"23"0,162-8-682,-201-1-1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8.78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9.12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421 16 24575,'-2'0'0,"-5"0"0,-3 0 0,-4 0 0,-1 0 0,-2 0 0,0 0 0,-1 0 0,1 0 0,-1 0 0</inkml:trace>
  <inkml:trace contextRef="#ctx0" brushRef="#br0" timeOffset="1">83 16 24575,'-3'0'0,"-4"0"0,-3-3 0,-3-1 0,-3 1 0,0 0 0,-2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2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24575,'1'0'0,"1"0"0,2 0 0,0 0 0,1 0 0,2 0 0,-1 0 0,1 0 0,-1 0 0,1-1 0</inkml:trace>
  <inkml:trace contextRef="#ctx0" brushRef="#br0" timeOffset="1">217 11 24575,'1'0'0,"1"0"0,1 0 0,2-1 0,-1 0 0,3-1 0,0-1 0,2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9.46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72 17 24575,'0'0'-8191</inkml:trace>
  <inkml:trace contextRef="#ctx0" brushRef="#br0" timeOffset="1">4 0 24575,'-3'0'0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9.82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0.16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0.49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</inkml:trace>
  <inkml:trace contextRef="#ctx0" brushRef="#br0" timeOffset="1">0 1 24575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0.83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24575,'3'0'0,"4"0"0,3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1.16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1.54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1.90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49 1 24575,'-3'0'0,"-4"3"0,-3 4 0,-3 3 0,-3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2.30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76 1 24575,'0'3'0,"0"4"0,0 3 0,0 6 0,-3 6 0,-3 5 0,-2 1 0,2 1 0,-2-1 0,1 0 0,1-1 0,-1 0 0,1-2 0,1-2 0,1-2 0,-1-4 0,1-3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2.64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3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2.98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193 134 24575,'0'3'0,"0"3"0,0 5 0</inkml:trace>
  <inkml:trace contextRef="#ctx0" brushRef="#br0" timeOffset="1">25 66 24575,'-3'-3'0,"-1"-4"0,0-3 0,1-4 0,-2-1 0,0-2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3.31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24575,'0'3'0,"0"4"0,0 6 0,0 4 0,0 5 0,0 4 0,0 1 0,0-1 0,0 0 0,0 2 0,0-1 0,0 0 0,0-1 0,0-2 0,0-2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3.67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79 24575,'0'-3'0,"0"-3"0,0-4 0,0-7 0,0-2 0,0-4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5.55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417 152 24575,'-2'101'0,"0"-20"0,13 117 0,-11-197 0,1 10 0,1 1 0,1-1 0,5 18 0,-7-27 0,-1-1 0,1 1 0,0-1 0,0 1 0,0-1 0,-1 1 0,1-1 0,1 0 0,-1 1 0,0-1 0,0 0 0,0 0 0,1 0 0,2 2 0,-3-3 0,0 0 0,0 0 0,0 1 0,0-1 0,0 0 0,0 0 0,0 0 0,0 0 0,0-1 0,0 1 0,0 0 0,0 0 0,0-1 0,0 1 0,0 0 0,0-1 0,0 1 0,0-1 0,0 0 0,0 1 0,0-1 0,0 0 0,-1 1 0,1-1 0,0 0 0,0-1 0,8-9 0,-1 0 0,0 0 0,-1-1 0,0 0 0,-1-1 0,0 1 0,4-18 0,21-40 0,6 1 0,-12 21 0,42-61 0,-66 108 0,0-1 0,0 1 0,0-1 0,0 1 0,0 0 0,0-1 0,1 1 0,-1 0 0,0 0 0,1 0 0,-1 0 0,1 0 0,-1 0 0,1 0 0,-1 0 0,1 0 0,0 1 0,-1-1 0,1 1 0,3-1 0,-3 1 0,0 1 0,-1 0 0,1 0 0,0 0 0,-1 0 0,1 0 0,-1 0 0,1 0 0,-1 0 0,0 1 0,1-1 0,-1 0 0,0 1 0,0-1 0,0 1 0,0 0 0,0-1 0,0 1 0,1 3 0,61 130 0,81 251 0,-144-385 0,0 0 0,1 0 0,-1 0 0,0 0 0,1 0 0,-1 0 0,0 0 0,1 0 0,-1 0 0,1 0 0,-1-1 0,1 1 0,0 0 0,-1 0 0,1 0 0,0-1 0,0 1 0,-1 0 0,1-1 0,0 1 0,0-1 0,0 1 0,0-1 0,0 1 0,1 0 0,-1-2 0,1 1 0,-1 0 0,0 0 0,0-1 0,0 1 0,1-1 0,-1 1 0,0-1 0,0 1 0,0-1 0,0 0 0,0 0 0,0 1 0,0-1 0,0 0 0,0 0 0,0-1 0,6-7 0,-1 1 0,-1 0 0,9-19 0,7-24 0,14-54 0,-1 1 0,-26 83 0,-1 1 0,-2-2 0,0 1 0,-1-1 0,2-39 0,-9 276 0,5-327 0,-4-138 0,1 232 0,-1-1 0,-8-30 0,6 114 0,4 30 0,1-55 0,-1-30 0,0-12 0,-1-86 0,1 88 0,0-1 0,0 0 0,1 1 0,-1-1 0,0 1 0,0-1 0,0 1 0,0-1 0,0 1 0,-1-1 0,1 1 0,0-1 0,0 1 0,0-1 0,0 0 0,-1 1 0,1 0 0,0-1 0,0 1 0,-1-1 0,1 1 0,0-1 0,-1 1 0,1-1 0,0 1 0,-1 0 0,1-1 0,-1 1 0,1 0 0,-1-1 0,0 1 0,-11 11 0,-7 27 0,0 13 0,8-17 0,-2-1 0,-21 41 0,34-73 0,-1 0 0,1 0 0,-1 0 0,0 0 0,1 0 0,-1 0 0,0 0 0,1 0 0,-1 0 0,0 0 0,0 0 0,0-1 0,0 1 0,0 0 0,0-1 0,0 1 0,0 0 0,0-1 0,-2 1 0,2-1 0,0 0 0,1 0 0,-1-1 0,1 1 0,-1 0 0,0-1 0,1 1 0,-1 0 0,1-1 0,-1 1 0,1-1 0,-1 1 0,1-1 0,-1 1 0,1-1 0,-1 1 0,1-1 0,0 1 0,-1-1 0,1 0 0,0 1 0,0-1 0,-1 1 0,1-2 0,-2-5 0,0 1 0,1-1 0,-1 0 0,2 0 0,-1-8 0,0-7 0,-1-1 0,-1 1 0,-8-37 0,11 58 0,-1 1 0,1-1 0,0 0 0,0 1 0,0-1 0,0 0 0,-1 1 0,1-1 0,0 0 0,-1 1 0,1-1 0,-1 0 0,1 1 0,0-1 0,-1 1 0,1-1 0,-1 1 0,0-1 0,1 1 0,-1-1 0,1 1 0,-1 0 0,0-1 0,0 1 0,0 0 0,1 0 0,-1 0 0,0 1 0,1-1 0,-1 0 0,0 0 0,1 0 0,-1 1 0,1-1 0,-1 0 0,1 1 0,-1-1 0,1 1 0,-1-1 0,1 1 0,-1-1 0,1 1 0,-1 0 0,-17 31 0,-26 86 0,-34 103 0,77-218 0,0 0 0,0 0 0,0 0 0,0 0 0,0 0 0,0-1 0,-1 1 0,-2 3 0,-2-8 0,-2-14 0,-35-141 0,19 59 0,16 68 0,5 15 0,-1 0 0,-1 0 0,0 0 0,-9-18 0,12 30 0,0-1 0,0 1 0,0 0 0,-1 0 0,1 0 0,-1 0 0,1 1 0,-1-1 0,0 1 0,0-1 0,0 1 0,-1 0 0,1 0 0,0 0 0,-1 1 0,1-1 0,-1 1 0,0 0 0,1 0 0,-1 0 0,0 1 0,-6-1 0,-35 1 0,-71 9 0,9 1 0,80-9 0,-2 2 0,0-2 0,0-1 0,1-2 0,-48-8 0,68 7 0,0 0 0,1 0 0,0-1 0,-1 0 0,1-1 0,1 0 0,-1 0 0,1 0 0,0-1 0,0 1 0,0-2 0,1 1 0,0 0 0,0-1 0,1 0 0,0 0 0,-6-15 0,9 21 0,1 0 0,0 0 0,0 0 0,-1 0 0,1 0 0,0-1 0,0 1 0,0 0 0,0 0 0,0 0 0,0 0 0,0 0 0,1 0 0,-1 0 0,0 0 0,1 0 0,-1 0 0,1 0 0,-1 0 0,1 0 0,-1 0 0,1 0 0,0 0 0,-1 0 0,1 0 0,0 1 0,0-1 0,-1 0 0,1 0 0,0 1 0,0-1 0,0 1 0,0-1 0,0 1 0,0-1 0,0 1 0,0-1 0,0 1 0,0 0 0,0 0 0,2-1 0,7-1 0,0 1 0,0 0 0,19 0 0,-8 0 0,84-8-1365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8.27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1002 275 24575,'-1'7'0,"0"-1"0,-1 1 0,0 0 0,0-1 0,0 0 0,-1 0 0,-6 10 0,-1 6 0,5-10 0,3-5 0,0-1 0,-1 0 0,0 1 0,-1-1 0,-3 6 0,6-12 0,1 1 0,-1 0 0,1-1 0,-1 1 0,1-1 0,-1 1 0,0-1 0,1 1 0,-1-1 0,0 0 0,1 1 0,-1-1 0,0 0 0,1 1 0,-1-1 0,0 0 0,0 0 0,1 0 0,-1 0 0,-1 0 0,1 0 0,-1 0 0,1-1 0,0 1 0,0-1 0,0 1 0,0-1 0,0 0 0,0 1 0,0-1 0,0 0 0,0 0 0,0 0 0,0 0 0,0 0 0,1 0 0,-1 0 0,-1-1 0,-6-13 0,0 0 0,0-1 0,2 0 0,-10-31 0,-9-24 0,13 41 0,-8-32 0,13 38 0,0 1 0,-2 0 0,-12-22 0,21 44 0,-1 0 0,1-1 0,-1 1 0,0 0 0,0 0 0,0-1 0,0 1 0,0 0 0,0 0 0,0 0 0,0 0 0,0 0 0,0 0 0,-1 1 0,1-1 0,0 0 0,0 1 0,-4-2 0,5 2 0,-1 0 0,0 0 0,0 0 0,0 0 0,0 1 0,0-1 0,0 0 0,0 1 0,0-1 0,0 0 0,0 1 0,0-1 0,0 1 0,1-1 0,-1 1 0,0 0 0,0-1 0,1 1 0,-1 0 0,0-1 0,0 2 0,-2 2 0,0 1 0,1 0 0,-1-1 0,1 1 0,0 0 0,0 0 0,0 0 0,-1 11 0,-35 283 0,38-299 0,1 1 0,-1-1 0,0 1 0,0-1 0,0 1 0,0 0 0,0-1 0,0 1 0,0-1 0,0 1 0,0-1 0,0 1 0,0-1 0,-1 1 0,1-1 0,0 1 0,0-1 0,0 1 0,-1-1 0,1 1 0,0-1 0,0 0 0,-1 1 0,1-1 0,-1 1 0,1-1 0,0 0 0,-1 1 0,1-1 0,-1 0 0,1 1 0,-1-1 0,0 0 0,-10-14 0,-7-30 0,13 29 0,0 0 0,-1 1 0,0-1 0,-1 1 0,-1 1 0,0-1 0,-1 1 0,-18-20 0,26 32 0,1 0 0,-1 1 0,1-1 0,-1 1 0,1-1 0,-1 1 0,1 0 0,-1-1 0,1 1 0,-1-1 0,0 1 0,1 0 0,-1-1 0,1 1 0,-1 0 0,0 0 0,1 0 0,-1-1 0,0 1 0,0 0 0,1 0 0,-1 0 0,0 0 0,1 0 0,-1 0 0,0 1 0,1-1 0,-1 0 0,0 0 0,1 0 0,-2 1 0,1 0 0,0 0 0,0 0 0,0 0 0,0 1 0,0-1 0,1 0 0,-1 1 0,0-1 0,1 1 0,-1-1 0,1 1 0,-1-1 0,1 3 0,-5 52 0,5-53 0,3 362 0,-3-361 0,0 0 0,-1 0 0,2 1 0,-1-1 0,0 0 0,1 0 0,0 0 0,0 0 0,2 8 0,-3-12 0,0 0 0,1 0 0,-1 0 0,0 0 0,0 0 0,0 0 0,0 0 0,0 0 0,0 0 0,0 0 0,0 0 0,0 0 0,0 0 0,0 0 0,0 0 0,0 1 0,0-1 0,0 0 0,1 0 0,-1 0 0,0 0 0,0 0 0,0 0 0,0 0 0,0 0 0,0 0 0,0 0 0,0 0 0,0 0 0,0 0 0,0 0 0,1 0 0,-1 0 0,0 0 0,0 0 0,0 0 0,0-1 0,0 1 0,0 0 0,0 0 0,0 0 0,0 0 0,0 0 0,0 0 0,0 0 0,0 0 0,1 0 0,-1 0 0,0 0 0,0 0 0,0 0 0,0 0 0,0 0 0,0 0 0,0-1 0,0 1 0,0 0 0,0 0 0,0 0 0,0 0 0,0 0 0,0 0 0,0 0 0,0 0 0,0 0 0,0 0 0,0 0 0,0-1 0,0 1 0,3-12 0,0-13 0,-3-235 0,0 253 0,-1 1 0,0-1 0,0 1 0,0-1 0,-5-11 0,2 32 0,1 11 0,5 57 0,0-50 0,-2-1 0,-6 62 0,6-92 0,0 0 0,0 0 0,0 0 0,0 0 0,-1 0 0,1 0 0,0 0 0,0 0 0,-1 0 0,1 0 0,-1 0 0,1 0 0,0 0 0,-1 0 0,0 0 0,1-1 0,-1 1 0,0 0 0,1 0 0,-1-1 0,0 1 0,0 0 0,-1 0 0,1-1 0,0 0 0,0 0 0,1-1 0,-1 1 0,0 0 0,0-1 0,0 1 0,0-1 0,1 1 0,-1-1 0,0 1 0,1-1 0,-1 0 0,0 1 0,1-1 0,-1 0 0,1 1 0,-1-1 0,1 0 0,-1-1 0,-25-51 0,24 50 0,-45-106 0,-63-106 0,96 195 0,7 18 0,3 13 0,1 44 0,5 76 0,1-30 0,-2-75 0,-1-27 0,-1-14 0,-3-12 0,-1-1 0,-14-44 0,-3-15 0,21 79 0,-1-1 0,0 1 0,-1 0 0,0 0 0,0 0 0,0 0 0,-1 1 0,0-1 0,-1 1 0,-6-9 0,11 16 0,0 0 0,0 0 0,-1-1 0,1 1 0,0 0 0,0 0 0,0 0 0,0 0 0,0 0 0,0 0 0,-1-1 0,1 1 0,0 0 0,0 0 0,0 0 0,0 0 0,0 0 0,-1 0 0,1 0 0,0 0 0,0 0 0,0 0 0,0 0 0,-1 0 0,1 0 0,0 0 0,0 0 0,0 0 0,0 0 0,-1 0 0,1 0 0,0 0 0,0 0 0,0 0 0,0 0 0,-1 0 0,1 0 0,0 0 0,0 0 0,0 1 0,0-1 0,0 0 0,-1 0 0,1 0 0,0 0 0,0 0 0,0 0 0,0 1 0,0-1 0,-4 13 0,3 17 0,1-30 0,1 59 0,-1 54 0,0-112 0,0 0 0,0-1 0,0 1 0,0 0 0,0 0 0,0 0 0,0 0 0,0 0 0,0-1 0,-1 1 0,1 0 0,0 0 0,0 0 0,-1-1 0,1 1 0,-1 0 0,1 0 0,-1-1 0,1 1 0,-1 0 0,0-1 0,1 1 0,-2 0 0,2-1 0,-1 0 0,0 0 0,0 0 0,1 0 0,-1-1 0,0 1 0,1 0 0,-1 0 0,0-1 0,1 1 0,-1 0 0,1-1 0,-1 1 0,0 0 0,1-1 0,-1 1 0,1-1 0,-1 1 0,1-1 0,-1 1 0,1-2 0,-4-2 0,0-2 0,0 1 0,1 0 0,0-1 0,-3-6 0,-30-91 0,32 160 0,5-23 0,-2 56 0,2-90 0,-1 1 0,0-1 0,0 1 0,0-1 0,0 1 0,0-1 0,0 1 0,0-1 0,0 1 0,0-1 0,0 0 0,0 1 0,-1-1 0,1 1 0,0-1 0,0 1 0,0-1 0,0 1 0,-1-1 0,1 0 0,0 1 0,0-1 0,-1 0 0,1 1 0,0-1 0,-1 0 0,1 1 0,-1-1 0,1 0 0,0 1 0,-1-1 0,1 0 0,-1 0 0,1 0 0,0 0 0,-1 1 0,0-1 0,-13-13 0,-7-29 0,12-19 0,8 48 0,0-1 0,-1 1 0,-1-1 0,-8-22 0,7 22 15,0 0 0,2-1 0,-1 1 0,2-1 0,0 1-1,0-1 1,1 1 0,3-20 0,-1 16-315,-1 0 0,-1 0 1,-1-1-1,-4-25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0.67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2457 206 24575,'810'0'0,"-1285"0"0,444-2 0,-39-6 0,7 0 0,2-1 0,-97-25 0,95 17 0,-77-8 0,114 21 0,1-1 0,-30-11 0,30 8 0,-52-8 0,-57-8 0,90 14 0,0 3 0,-1 1 0,-44 0 0,-30 5 0,-81 4 0,140 5 0,38-4 0,-37 1 0,43-4 0,-1 1 0,0 1 0,1 0 0,-1 2 0,-18 7 0,18-6 0,-1-1 0,0 0 0,0-1 0,-22 1 0,12-2 0,1 1 0,-50 14 0,52-11 0,1-1 0,-2-1 0,-42 3 0,34-6 0,0 2 0,-48 12 0,29-5 0,47-10 0,-24 5 0,-1-2 0,-54 3 0,-12-6 0,-78-4 0,125-6-1365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1.83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477 0 24575,'-477'0'-1365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0.73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24575,'0'903'-1365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2.67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57 0 24575,'-1'0'0,"-2"0"0,-1 0 0,-2 0 0,0 0 0,-1 0 0,0 0 0,-1 0 0,1 0 0,0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3.00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24575,'3'0'0,"2"0"0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3.4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 1 24575,'0'-1'-8191</inkml:trace>
  <inkml:trace contextRef="#ctx0" brushRef="#br0" timeOffset="1">27 38 24575,'-1'0'0,"-1"2"0,-1 0 0,-2 0 0,1 0 0,-2 1 0,1-1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3.38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24575,'1'0'0,"3"0"0,2 0 0,1 0 0,1 0 0,0 0 0</inkml:trace>
  <inkml:trace contextRef="#ctx0" brushRef="#br0" timeOffset="1">50 0 24575,'0'0'-8191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3.79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438 0 24575,'-437'0'-1365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4.16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126 0 24575,'-125'0'0,"444"0"-1365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4.54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24575,'2'0'0,"3"0"0,2 0 0,2 0 0,2 0 0,0 0 0,1 0 0,2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4.88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24575,'0'0'-8191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5.23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22 1 24575,'-1'0'0,"-1"1"0,-1 1 0,0 1 0,1 1 0,-1 0 0,-1-1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5.59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545 1 24575,'-4'2'0,"1"1"0,-1 0 0,0-1 0,1 1 0,-1-1 0,0 0 0,0-1 0,0 1 0,-1-1 0,1 1 0,-7 0 0,-55 4 0,11-2 0,-4 4-47,0-2-1,-109-5 0,85-2-1174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5.91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100 1 24575,'-1'0'0,"-2"0"0,-1 0 0,-2 0 0,0 0 0,-2 0 0,-1 0 0,0 0 0,0 0 0,1 0 0,2 1 0,0 1 0,0-1 0,0 0 0,0 0 0,0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6.27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94 1 24575,'-1'0'0,"-2"0"0,-2 0 0,0 0 0,-2 0 0,-1 0 0,-1 0 0,0 0 0,1 0 0,0 0 0,0 0 0</inkml:trace>
  <inkml:trace contextRef="#ctx0" brushRef="#br0" timeOffset="1">9 1 24575,'-1'0'0,"-2"0"0,-1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7.02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8 1 24575,'-1'0'0,"-1"0"0,-3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3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1 24575,'-5'4'0,"-1"-1"0,0 1 0,1-1 0,-1 0 0,0-1 0,-1 0 0,-8 3 0,-16 6 0,22-8-18,0 0-1,0 0 0,-1-1 1,-12 2-1,2-1-1253</inkml:trace>
  <inkml:trace contextRef="#ctx0" brushRef="#br0" timeOffset="1">61 64 24575,'-1'0'0,"-1"0"0,0 1 0,-1 0 0,-1 0 0,0 0 0,-1 1 0,0 0 0,1 0 0,-1 0 0,1 0 0,-1 0 0,-2 0 0,-2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7.35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24575,'357'0'-1365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7.70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24575,'215'0'-1365</inkml:trace>
  <inkml:trace contextRef="#ctx0" brushRef="#br0" timeOffset="1">706 1 24575,'2'0'0,"0"0"0,3 0 0,0 0 0,2 0 0,0 0 0,1 0 0,1 0 0,1 0 0,0 0 0,0 0 0,-1 0 0,-1 0 0,1 0 0,0 0 0,0 0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8.07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24575,'0'1'0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8.44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477 1 24575,'-477'0'-1365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8.97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35 1 24575,'-32'0'0,"29"0"0,20 0 0,1126 0-1365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30.83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376 703 24575,'-2'-13'0,"0"0"0,-1 0 0,0 0 0,-1 0 0,0 0 0,-9-17 0,0-2 0,-38-104 0,9 32 0,18 64 0,4 8 0,-14-47 0,24 53 0,-1 0 0,-26-41 0,26 47 0,-11-13 0,21 36 0,0 0 0,0 0 0,0 1 0,0-1 0,1 0 0,-1 0 0,1 0 0,0 1 0,0 5 0,0-1 0,-20 272 0,19-247 0,-8 44 0,4-43 0,-1 45 0,-1-25 0,0 4 0,3-33 0,3-22 0,0 0 0,0 1 0,1-1 0,-1 0 0,1 1 0,-1-1 0,1 0 0,0 1 0,1-1 0,-1 1 0,0-1 0,1 0 0,0 1 0,2 5 0,0-8 0,0 0 0,0 0 0,0-1 0,0 1 0,0 0 0,0-1 0,1 0 0,-1 0 0,0 0 0,0 0 0,0 0 0,0-1 0,1 1 0,-1-1 0,5-2 0,18-1 0,37 5 0,71-2 0,0-20 0,-114 18 0,14-3 0,-32 6 0,-1 0 0,1 0 0,-1 0 0,1 0 0,-1 0 0,1 0 0,-1 0 0,1 1 0,-1-1 0,1 0 0,-1 1 0,1-1 0,-1 1 0,0 0 0,1-1 0,1 3 0,-2-2 0,0 1 0,0-1 0,0 1 0,-1-1 0,1 1 0,0 0 0,-1-1 0,0 1 0,1 0 0,-1 0 0,0-1 0,1 1 0,-1 0 0,0 0 0,-1-1 0,1 1 0,0 0 0,0 0 0,-1-1 0,1 1 0,-1 0 0,1-1 0,-1 1 0,0 0 0,-1 1 0,-25 44 0,21-40 0,-56 74 0,57-71 0,1 0 0,0 1 0,1-1 0,-3 15 0,1-4 0,-36 91 0,7-22 0,-13 114 0,19-84 0,28-120 0,0 0 0,0 0 0,0 0 0,0 1 0,0-1 0,0 0 0,0 0 0,0 0 0,0 1 0,0-1 0,0 0 0,0 0 0,0 0 0,0 1 0,0-1 0,0 0 0,0 0 0,0 0 0,0 0 0,0 1 0,-1-1 0,1 0 0,0 0 0,0 0 0,0 0 0,0 1 0,0-1 0,0 0 0,-1 0 0,1 0 0,0 0 0,0 0 0,0 0 0,0 0 0,-1 1 0,1-1 0,0 0 0,0 0 0,0 0 0,-1 0 0,1 0 0,0 0 0,0 0 0,0 0 0,0 0 0,-1 0 0,1 0 0,0 0 0,0 0 0,0 0 0,-1 0 0,1 0 0,0-1 0,-8-11 0,-4-18 0,4 3 0,4 16 0,0-1 0,1 0 0,1 1 0,-2-15 0,3 13 0,-1 1 0,-1 0 0,-4-13 0,-6-33 0,5-61 0,1-15 0,7-95 0,0 252 0,-1-4 0,1 0 0,4 24 0,-3-38 0,0 0 0,0 0 0,0-1 0,1 1 0,-1 0 0,1-1 0,0 1 0,1-1 0,-1 1 0,1-1 0,0 0 0,0 0 0,7 6 0,-8-8 0,0-1 0,0 0 0,0 0 0,0 0 0,0 0 0,0 0 0,1-1 0,-1 1 0,0-1 0,1 1 0,-1-1 0,0 0 0,1 0 0,-1 0 0,0 0 0,1 0 0,-1 0 0,0-1 0,0 1 0,1-1 0,3-1 0,7-3 0,0-1 0,19-11 0,-8 5 0,19-7 0,-9 5 0,-2-1 0,36-23 0,-65 36 0,0 1 0,-1 0 0,1 0 0,0 0 0,0 0 0,0 0 0,0 0 0,0 1 0,0-1 0,0 1 0,0 0 0,6 1 0,40 7 0,2 1 0,-44-10-1365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32.92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392 411 24575,'-5'-1'0,"0"0"0,1 0 0,-1 0 0,0-1 0,1 0 0,0 0 0,0 0 0,-1 0 0,1-1 0,0 0 0,1 1 0,-1-1 0,0-1 0,1 1 0,-6-7 0,-2-3 0,1 0 0,0-1 0,-10-19 0,13 20 0,1-1 0,0 0 0,1 0 0,0-1 0,2 0 0,-1 1 0,-1-19 0,-1-52 0,5 82 0,0 0 0,0 0 0,-1 0 0,1 0 0,-1 0 0,0 0 0,1 1 0,-1-1 0,-1 0 0,1 1 0,0 0 0,0-1 0,-1 1 0,1 0 0,-1 0 0,0 1 0,0-1 0,0 0 0,-3-1 0,-5-2 0,0 0 0,1 1 0,-1 0 0,-14-3 0,20 6 0,0 0 0,-1 0 0,1 1 0,0 0 0,0 0 0,0 0 0,0 1 0,-1-1 0,1 1 0,0 1 0,0-1 0,0 1 0,0-1 0,-5 4 0,8-4 0,0 1 0,0-1 0,0 1 0,1-1 0,-1 1 0,0 0 0,1 0 0,-1 0 0,1 0 0,-1 0 0,1 0 0,0 0 0,0 0 0,0 0 0,0 0 0,0 1 0,1-1 0,-1 0 0,1 1 0,-1-1 0,1 0 0,0 1 0,0-1 0,0 1 0,0-1 0,1 1 0,-1-1 0,1 0 0,-1 1 0,1-1 0,0 0 0,1 4 0,-1-5 4,0 1 0,0 0 0,0-1 0,0 1 0,1-1 0,-1 1 0,1-1 0,-1 0 0,0 0 0,1 1-1,0-1 1,-1 0 0,1 0 0,0 0 0,0-1 0,-1 1 0,1 0 0,0-1 0,0 1 0,0-1 0,2 1 0,47 3-715,-41-4-30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35.13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0 178 24575,'120'93'0,"-84"-62"0,66 44 0,-101-75 0,1 1 0,-1 0 0,0-1 0,1 1 0,-1-1 0,0 0 0,1 1 0,-1-1 0,1 0 0,-1 0 0,1 0 0,-1 0 0,0 0 0,1 0 0,-1-1 0,1 1 0,-1 0 0,0-1 0,1 1 0,-1-1 0,0 1 0,1-1 0,-1 0 0,0 0 0,0 1 0,1-1 0,-1 0 0,0 0 0,0 0 0,0 0 0,0 0 0,0 0 0,-1-1 0,2 0 0,5-8 0,-1 1 0,0-1 0,7-16 0,-3 6 0,23-40 0,39-98 0,-72 158 0,0 0 0,0-1 0,0 1 0,0 0 0,0 0 0,0 0 0,-1 0 0,1 0 0,0-1 0,1 1 0,-1 0 0,0 0 0,0 0 0,0 0 0,0 0 0,0-1 0,0 1 0,0 0 0,0 0 0,0 0 0,0 0 0,0 0 0,0-1 0,0 1 0,0 0 0,0 0 0,1 0 0,-1 0 0,0 0 0,0 0 0,0 0 0,0 0 0,0-1 0,0 1 0,1 0 0,-1 0 0,0 0 0,0 0 0,0 0 0,0 0 0,0 0 0,1 0 0,-1 0 0,0 0 0,0 0 0,0 0 0,0 0 0,0 0 0,1 0 0,-1 0 0,0 0 0,0 0 0,0 0 0,0 0 0,0 0 0,1 1 0,-1-1 0,0 0 0,0 0 0,0 0 0,0 0 0,0 0 0,0 0 0,1 0 0,-1 0 0,0 1 0,0-1 0,0 0 0,5 17 0,0 22 0,-3 21 0,14 79 0,-11-114 0,0-1 0,2-1 0,1 1 0,0-1 0,2 0 0,14 23 0,-24-45 0,0 0 0,0-1 0,1 1 0,-1-1 0,0 1 0,0-1 0,1 1 0,-1-1 0,1 1 0,-1-1 0,0 0 0,1 1 0,-1-1 0,1 1 0,-1-1 0,1 0 0,-1 1 0,1-1 0,-1 0 0,1 0 0,-1 0 0,1 1 0,-1-1 0,1 0 0,0 0 0,-1 0 0,1 0 0,-1 0 0,1 0 0,0 0 0,0 0 0,0-1 0,0 1 0,0-1 0,0 0 0,0 0 0,0 0 0,0 1 0,0-1 0,0 0 0,0 0 0,0-1 0,-1 1 0,1 0 0,1-2 0,17-49 0,-16 43 0,43-133 0,-65 229 0,5-46 0,-1-1 0,-1-1 0,-3-1 0,-26 42 0,43-86 0,1 0 0,0-1 0,0 1 0,0 0 0,1-11 0,-1-157 0,7-180 0,2 303 0,0 97 0,8 697 0,-17-534 0,4-192 0,4-32 0,3-31 0,63-487 0,-66 445 0,-20 492 0,4-310 0,-3 0 0,-32 119 0,41-195 0,2-13 0,0 0 0,0 0 0,0 0 0,0-1 0,-1 1 0,0-1 0,0 1 0,-3 6 0,2-49 0,13 0-1365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3.032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 0 24575,'0'0'-8191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26.782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06.0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4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382 0 24575,'-74'7'0,"39"-2"0,-1-2 0,-36 7 0,41-5-341,0-1 0,0-2-1,-41-1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3.763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 0 24575,'0'0'-8191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4.121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0 0 24575,'0'0'-8191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4.481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0 0 24575,'0'0'-8191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4.822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4 0 24575,'-3'0'0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5.196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 0 24575,'0'0'-8191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5.537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34 1 24575,'-3'0'0,"-3"0"0,-2 0-8191</inkml:trace>
  <inkml:trace contextRef="#ctx0" brushRef="#br0" timeOffset="1">1 1 24575,'0'0'-8191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6.023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1 1 24575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6.380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4 1 24575,'-3'0'0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6.724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 1 24575,'0'2'0,"3"2"0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7.067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4.7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7.472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 0 24575,'3'0'0,"4"0"0,3 0 0,4 0 0,1 0 0,2 0 0,-3 0-8191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8.020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185 0 24575,'-3'0'0,"-4"0"0,-3 0 0,-3 0 0,-3 0 0,0 0 0,-2 0 0,0 0 0,1 0 0,-1 0 0,1 0 0,0 0 0,3 0-8191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22.936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33 0 24575,'-3'3'0,"-1"4"0,-2 0 0,-4-1 0,0-1-8191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23.279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1 24575,'0'3'0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23.613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171 0 24575,'-3'0'0,"-4"0"0,-3 0 0,-1 0-8191</inkml:trace>
  <inkml:trace contextRef="#ctx0" brushRef="#br0" timeOffset="1">1 0 24575,'0'0'-8191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23.959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 0 24575,'0'0'-8191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0.474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1 24575,'0'-1'-8191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0.831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16 1 24575,'-1'-1'0,"-1"1"0,-2 0 0,0 0 0,-1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1.157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75 1 24575,'-1'-1'0,"-1"1"0,-1 0 0</inkml:trace>
  <inkml:trace contextRef="#ctx0" brushRef="#br0" timeOffset="1">49 1 24575,'-1'-1'0,"-1"1"0,-2 0 0,0 0 0,-1 0 0,0 0 0,0 0 0,-1 0 0,1 0 0,-1 0 0,1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1.485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64 1 24575,'-1'0'0,"-1"0"0,-1 0 0,-1 1 0,-1 0 0,0 0 0,-1 0 0</inkml:trace>
  <inkml:trace contextRef="#ctx0" brushRef="#br0" timeOffset="1">1 6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5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1 327 24575,'58'-3'0,"-1"-3"0,76-18 0,-119 22 0,32-10 0,59-23 0,-85 30 0,-1 0 0,35-4 0,5 0 0,-16-1 0,0-1 0,65-26 0,1-6 0,-86 32 60,38-25 0,-53 31-225,-1 0 0,0-1 0,0 0 0,-1-1 0,1 1 0,-1-1 0,-1 0 0,8-12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2.064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0 24575,'0'0'-8191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2.531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 1 24575,'0'0'-8191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2.875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 1 24575,'1'0'0,"1"0"0,1 0 0,1 0 0,1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3.205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1 24575,'1'0'0,"1"0"0,1 0 0,2 0 0,-1 0 0,2 0 0,-1 0 0,1 0 0,-1 0 0,1 0 0,-1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6.428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268 0 24575,'-4'2'0,"-1"-1"0,1 1 0,0-1 0,-1 0 0,1-1 0,-1 1 0,1-1 0,-1 0 0,1 0 0,-1 0 0,-6-2 0,-3 2 0,-180 0 0,901 0-1365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6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6.4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82 24575,'0'-1'0,"1"-1"0,0 0 0,0-1 0,1 0 0,0 0 0,1-1 0,-1 0 0,1-1 0</inkml:trace>
  <inkml:trace contextRef="#ctx0" brushRef="#br0" timeOffset="1">32 23 24575,'1'0'0,"0"-1"0,1-1 0,1-1 0,0-1 0,0 0 0,0 0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6.7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 24575,'0'-1'0,"0"-1"0,1 0 0,0-1 0,1-1 0</inkml:trace>
  <inkml:trace contextRef="#ctx0" brushRef="#br0" timeOffset="1">32 9 24575,'1'0'0,"1"-1"0,0-2 0,1 1 0,1-1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7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24575,'0'-1'0,"1"-1"0,0 0 0,1-1 0,-1-1 0,2 0 0,0-1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7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 24575,'0'-1'0,"0"-1"0,1 0 0,0-1 0,0-1 0,1 1 0,0-1 0,-1 0 0,1 0 0</inkml:trace>
  <inkml:trace contextRef="#ctx0" brushRef="#br0" timeOffset="1">27 4 24575,'0'0'0,"2"-1"0,0-1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7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81 24575,'0'-1'0,"0"0"0</inkml:trace>
  <inkml:trace contextRef="#ctx0" brushRef="#br0" timeOffset="1">27 34 24575,'1'-1'0,"0"-1"0,1-2 0,0 0 0,0-1 0,0 1 0,1 0 0,0-1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8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79 24575,'0'-1'0,"1"-1"0,1-1 0,0-2 0,0 1 0,1-1 0,-1 1 0,0 0 0</inkml:trace>
  <inkml:trace contextRef="#ctx0" brushRef="#br0" timeOffset="1">27 21 24575,'0'-1'0,"3"-1"0,-1-2 0,1 0 0,0-1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27.0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617 1 24575,'0'13'0,"1"1"0,1-1 0,0 1 0,1-1 0,7 21 0,-5-13 0,-2 0 0,0 1 0,-2-1 0,0 1 0,-4 34 0,1 3 0,4-18 0,-1-28 0,0 1 0,-1-1 0,0 0 0,-1 0 0,-4 23 0,-15 17 0,12-35 0,1 1 0,-5 23 0,-22 53 0,31-82 0,-1-1 0,-1 0 0,0 0 0,-1 0 0,0-1 0,-1 0 0,-8 11 0,-8 7 0,-31 29 0,12-14 0,-70 56 0,22-29 0,40-28 0,41-33 0,-1-2 0,0 1 0,0-1 0,0-1 0,-13 7 0,-40 9 0,61-22 0,7-2 0,2-2 0,-1 1 0,21-7 0,32-16 0,-50 21 0,-1-1 0,1 0 0,-1-1 0,0 0 0,-1 0 0,1-1 0,8-10 0,-16 17 0,0-1 0,1 0 0,-1 0 0,1 0 0,-1 1 0,1-1 0,-1 0 0,1 1 0,0-1 0,-1 1 0,1-1 0,0 0 0,-1 1 0,1-1 0,0 1 0,0 0 0,0-1 0,-1 1 0,1 0 0,0-1 0,0 1 0,0 0 0,0 0 0,0 0 0,0 0 0,1 0 0,-1 1 0,-1-1 0,1 1 0,0 0 0,-1 0 0,1 0 0,-1 0 0,0 0 0,1 0 0,-1 0 0,0 0 0,1 0 0,-1 0 0,0 0 0,0 1 0,0-1 0,0 0 0,0 2 0,-1 7 0,0 1 0,0-1 0,-5 15 0,-9 13 0,12-34 0,9-24 0,51-125 0,-63 171 0,-8 27 0,-8 5 0,27-76 0,0 0 0,1 1 0,1-1 0,1 1 0,15-26 0,-22 76 0,-4-25 0,10-26 0,0 2-1365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8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 24575,'0'-1'0,"0"-1"0,1-1 0,1-1 0,0-1 0,0 0 0,1-1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8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0 138 24575,'6'-138'-1365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0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1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1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 24575,'0'-1'0,"0"-1"0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1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60 24575,'0'-2'0</inkml:trace>
  <inkml:trace contextRef="#ctx0" brushRef="#br0" timeOffset="1">6 7 24575,'0'-1'0,"0"-1"0,0-2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2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24575,'0'-1'0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2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24575,'0'-1'0,"0"-1"0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49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50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24575,'0'-1'0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40.0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708 1 24575,'1'58'0,"-2"59"0,-2-108 0,0 1 0,0-1 0,-1 0 0,0 0 0,0 0 0,-1-1 0,-9 12 0,3-2 0,-74 103 0,73-105 0,-17 27 0,19-27 0,-24 30 0,-53 67 0,71-90 0,3-4 0,-1 0 0,-1-1 0,0 0 0,-1-1 0,-1-1 0,-1-1 0,-26 19 0,21-19 0,13-9 0,0 1 0,0-2 0,-12 6 0,-19 12 0,36-19 0,0-1 0,0 0 0,-1 0 0,1 0 0,-1 0 0,0-1 0,0 0 0,0 0 0,0-1 0,-8 1 0,-31 8 0,77-14 0,-26 3 0,1 1 0,-1-1 0,0 0 0,0 0 0,0 0 0,0-1 0,0 0 0,0-1 0,0 1 0,7-5 0,38-32 0,44-29 0,-74 59 0,-21 10 0,0 0 0,0 0 0,0-1 0,-1 1 0,1 0 0,0 0 0,0 0 0,-1 0 0,1-1 0,-1 1 0,1 0 0,-1 0 0,1 0 0,-1-1 0,1 1 0,-1 0 0,0-1 0,1 1 0,-1-1 0,0 1 0,-1 0 0,-7 8-120,-3 4-295,0-1 0,-20 14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50.6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50.9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24575,'-1'1'0,"0"1"0,0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51.3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  <inkml:trace contextRef="#ctx0" brushRef="#br0" timeOffset="1">37 16 24575,'1'1'0,"1"0"0,2 1 0,0 1 0,1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51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24575,'0'1'0,"0"1"0,3 0 0,0 0 0,0 1 0,1-1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09.6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138 236 24575,'0'0'0,"0"0"0,0 0 0,0 0 0,0 0 0,0 0 0,0 0 0,0 0 0,0 0 0,0 0 0,0 1 0,0-1 0,0 0 0,0 0 0,0 0 0,0 0 0,0 0 0,0 0 0,0 0 0,0 0 0,0 1 0,0-1 0,0 0 0,0 0 0,0 0 0,0 0 0,0 0 0,0 0 0,0 0 0,0 0 0,0 0 0,-1 0 0,1 0 0,0 0 0,0 0 0,0 0 0,0 1 0,0-1 0,0 0 0,0 0 0,0 0 0,0 0 0,-1 0 0,1 0 0,0 0 0,0 0 0,0 0 0,0 0 0,0 0 0,0 0 0,0 0 0,0 0 0,-1 0 0,1 0 0,0-1 0,0 1 0,0 0 0,0 0 0,0 0 0,0 0 0,0 0 0,0 0 0,0 0 0,-9-8 0,-5-11 0,-2-14 0,1-1 0,2-1 0,-16-70 0,29 101 0,1 6 0,5 12 0,6 24 0,55 198 0,-69-250 0,-1-11 0,-13-49 0,9 49 0,5 18 0,0 0 0,0 0 0,-1 0 0,1 0 0,-1 0 0,-6-8 0,8 18 0,0 0 0,0-1 0,0 1 0,1 0 0,-1 0 0,1 0 0,0-1 0,0 1 0,0 4 0,1 12 0,1 1 0,9 37 0,2 22 0,-16-104 0,-12-46 0,8 44 0,-6-50 0,11 66 0,-1 14 0,-1 19 0,9 20 0,16 62 0,-23-130 0,-1 0 0,-2 0 0,-8-29 0,0-2 0,12 53 0,0-1 0,0 1 0,0 0 0,-1-1 0,0 1 0,0 0 0,0 0 0,-1 0 0,-2-4 0,1 10 0,3 8 0,1 12 0,60 238 0,-52-230 0,-12-51 0,0-8 0,-10-35 0,-44-97 0,57 159 0,0 6 0,3 12 0,4 23 0,84 270 0,-76-276 0,-14-33 0,0 0 0,0 0 0,0 0 0,0 0 0,0 0 0,1 0 0,-1 0 0,0 1 0,0-1 0,0 0 0,0 0 0,0 0 0,0 0 0,0 0 0,0 0 0,0 0 0,1 0 0,-1 0 0,0 0 0,0 0 0,0 0 0,0 0 0,0 0 0,0 0 0,0 0 0,1 0 0,-1 0 0,0 0 0,0 0 0,0 0 0,0 0 0,0 0 0,0 0 0,0 0 0,0 0 0,1 0 0,-1 0 0,0 0 0,0 0 0,0-1 0,0 1 0,0 0 0,0 0 0,0 0 0,0 0 0,0 0 0,0 0 0,0 0 0,0 0 0,0 0 0,1 0 0,-1-1 0,0 1 0,0 0 0,0 0 0,0 0 0,0 0 0,0 0 0,0 0 0,0 0 0,0-1 0,0 1 0,0 0 0,1-21 0,-1-187 0,6 246 0,1-1 0,2 1 0,1-1 0,3-1 0,31 67 0,-48-161 0,2 36 0,-1 1 0,-1 0 0,-1 1 0,-12-36 0,16 106 0,4-12 0,2-1 0,2 1 0,22 71 0,-45-191 0,11 53 0,1 5 0,-2 0 0,-1 0 0,-19-46 0,26 108 0,13 16 0,1-1 0,3 0 0,27 58 0,-44-111 0,0 0 0,0 0 0,0 0 0,0 0 0,0 0 0,1 0 0,-1 0 0,0-1 0,0 1 0,0 0 0,0 0 0,0 0 0,0 0 0,0 0 0,0 0 0,0 0 0,0 0 0,0 0 0,0 0 0,0 0 0,0 0 0,0 0 0,0 0 0,0-1 0,0 1 0,0 0 0,0 0 0,1 0 0,-1 0 0,0 0 0,0 0 0,0 0 0,0 0 0,0 0 0,0 0 0,0 0 0,0 0 0,0 0 0,0 0 0,0 0 0,0 0 0,1 0 0,-1 0 0,0 0 0,0 0 0,0 0 0,0 0 0,0 0 0,1-16 0,-4-22 0,-5-10 0,2 14 0,-16-55 0,30 160 0,73 259-1338,-81-329 1311,3 8-6799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0.0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24575,'0'1'0,"0"1"0,3 0 0,-1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0.3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 24575,'1'0'0,"0"-1"0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0.7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73 123 24575,'-3'-2'0,"0"0"0,0 0 0,1 0 0,-1 0 0,0-1 0,1 1 0,0-1 0,-1 1 0,1-1 0,-3-5 0,-3-2 0,7 9-65,-1-1-28,1 0 0,-1 1 0,0-1 0,1 0 1,0 0-1,-1 0 0,1 0 0,0 0 0,0-1 0,0 1 0,0 0 1,0-1-1,0-2 0,0 0-6733</inkml:trace>
  <inkml:trace contextRef="#ctx0" brushRef="#br0" timeOffset="1">4 17 24575,'0'-1'0,"0"-1"0,-1-1 0,0 1 0,0-2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1.0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37 24575,'0'-1'0,"-1"0"0,-1-1 0,1-1 0,-1-1 0,0 0 0,-1-1 0,0 0 0,-1 1 0,1 0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1.3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37 112 24575,'0'-1'0,"-1"-1"0,-1-1 0</inkml:trace>
  <inkml:trace contextRef="#ctx0" brushRef="#br0" timeOffset="1">16 49 24575,'0'-1'0,"-1"-1"0,0-1 0,-1-2 0,0 1 0,0-2 0,0 1 0,1-1 0,-1 1 0,1-1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8.5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597 264 24575,'-59'11'0,"52"-12"0,1-1 0,-1 1 0,1-1 0,-1-1 0,1 1 0,0-1 0,-1 0 0,2-1 0,-1 1 0,0-1 0,1 0 0,-1 0 0,1-1 0,-7-8 0,5 6 0,-1 0 0,0 1 0,0-1 0,-1 2 0,-15-9 0,1 5 0,0-2 0,0 0 0,-24-17 0,30 17 0,-1 1 0,0 1 0,0 1 0,-32-10 0,35 13 0,-3-3 0,1 2 0,18 6 0,-1 1 0,0 0 0,0 0 0,0 0 0,1 0 0,-1-1 0,0 1 0,1 0 0,-1 0 0,1 0 0,-1-1 0,1 1 0,-1 0 0,1-1 0,-1 1 0,1-1 0,0 1 0,-1 0 0,1-1 0,0 1 0,1 0 0,12 12 0,0-1 0,1 0 0,0-1 0,1 0 0,0-1 0,1-1 0,0-1 0,25 9 0,-17-8 0,86 35 0,-156-54 0,-31-29 0,76 39 0,0 0 0,-1 0 0,1-1 0,0 1 0,0 0 0,-1 0 0,1 0 0,0-1 0,0 1 0,-1 0 0,1 0 0,0 0 0,-1 0 0,1 0 0,0 0 0,-1 0 0,1 0 0,0 0 0,0 0 0,-1 0 0,1 0 0,0 0 0,-1 0 0,1 0 0,0 0 0,-1 0 0,1 0 0,0 0 0,-1 0 0,1 1 0,0-1 0,0 0 0,-1 0 0,1 0 0,0 0 0,0 1 0,-1-1 0,1 0 0,0 0 0,0 1 0,5 13 0,17 13 0,-12-19 0,-1-2 0,2 1 0,-1-2 0,1 1 0,0-1 0,0-1 0,0 0 0,1 0 0,-1-1 0,1-1 0,17 2 0,-43-4 0,-1 0 0,1-1 0,0-1 0,0 0 0,0-1 0,0-1 0,1 0 0,-1 0 0,1-2 0,0 0 0,0 0 0,1-1 0,0 0 0,0-1 0,1-1 0,-14-12 0,-1-5 0,0-1 0,-38-30 0,-30-6 0,336 209 0,-226-133-1365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1.7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11 111 24575,'0'-1'0,"0"-1"0,0-1 0,0-2 0,0 1 0,0-2 0,-1 2 0,0-1 0,0 1 0,0 0 0</inkml:trace>
  <inkml:trace contextRef="#ctx0" brushRef="#br0" timeOffset="1">1 32 24575,'0'-1'0,"0"-2"0,0 0 0,0-1 0,0-1 0,0 0 0,0 0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2.0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2.4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24575,'0'1'0,"0"1"0,0 2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2.7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24575,'0'1'0,"1"0"0</inkml:trace>
  <inkml:trace contextRef="#ctx0" brushRef="#br0" timeOffset="1">11 27 24575,'0'0'0,"1"2"0,0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3.1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24575,'0'0'0,"2"1"0,-1 1 0,0 1 0,0 1 0,1 1 0</inkml:trace>
  <inkml:trace contextRef="#ctx0" brushRef="#br0" timeOffset="1">17 43 24575,'0'1'0,"0"1"0,3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3.4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24575,'0'1'0,"0"1"0,1 0 0,0 1 0,1 1 0,-1 0 0,0 1 0</inkml:trace>
  <inkml:trace contextRef="#ctx0" brushRef="#br0" timeOffset="1">27 91 24575,'0'0'0,"0"3"0,0 0 0,1 1 0,0 1 0,0 0 0,0 0 0,0 0 0,1-1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3.7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59 24575,'0'-1'0,"-1"-1"0,-1-1 0,0-2 0,0-1 0,0-1 0,0 1 0,0 1-8191</inkml:trace>
  <inkml:trace contextRef="#ctx0" brushRef="#br0" timeOffset="1">2 1 24575,'0'27'-119,"-1"-16"6,0 0-1,1 0 1,1 0 0,0 0 0,0 0-1,1 0 1,0 0 0,1 0-1,1-1 1,7 17 0,-8-20-6713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4.1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12 131 24575,'1'2'0,"0"1"0,1 0 0,0 1 0,0 1 0,0 1 0,0 0 0,0 1 0,0 1 0,0-1 0,0 0 0,1-1 0,0-1-8191</inkml:trace>
  <inkml:trace contextRef="#ctx0" brushRef="#br0" timeOffset="1">44 126 24575,'0'-1'0,"-1"-3"0,-2-4 0,-1-1 0,0-3 0,0 0 0,0 0 0,0 1 0,1 0 0,-1 1 0,2 0 0,-2 0 0,1 2 0,0 1-8191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4.4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24575,'0'14'-151,"2"1"-1,0-1 0,1 0 0,0 0 1,1 0-1,1 0 0,0-1 1,12 22-1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4.7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 24575,'0'-1'0,"1"0"0,0 1 0,2 4 0,1 1 0,2-1 0,-1 2 0,2 2 0,-1-2 0,1 0 0,0 1 0,0-1 0,0 0 0,-1-1 0,1-1 0,-2 0-8191</inkml:trace>
  <inkml:trace contextRef="#ctx0" brushRef="#br0" timeOffset="1">101 93 24575,'0'1'0,"0"1"0,1 1 0,0 2 0,1 1 0,0 0 0,1 1 0,-1-1 0,1 1 0,1 0 0,-1-1 0,-1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08.7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505 304 24575,'-5'-2'0,"1"-1"0,-1 0 0,1 0 0,0 0 0,0-1 0,0 1 0,-6-9 0,-18-20 0,-2 1 0,-1 1 0,-46-33 0,69 58 0,0 1 0,0 0 0,0 0 0,-1 1 0,0 0 0,0 1 0,1 0 0,-1 0 0,-1 1 0,-10-1 0,-43-8 0,55 7 0,0 0 0,0-1 0,0 0 0,-9-7 0,-16-8 0,-2 1 0,22 9 0,13 8 0,6 2 0,63 17 0,61 20 0,-14 9 0,-105-43 0,-1 1 0,0 0 0,0 0 0,0 1 0,-1 0 0,0 1 0,0 0 0,-1 0 0,1 1 0,13 17 0,-18-21 0,-1 1 0,1 0 0,-1 0 0,0 0 0,0 0 0,-1 0 0,1 0 0,-1 1 0,0 0 0,-1-1 0,1 1 0,-1 0 0,1 9 0,-3-15 0,1 1 0,0-1 0,-1 1 0,1-1 0,0 1 0,-1-1 0,1 1 0,-1-1 0,1 1 0,-1-1 0,1 0 0,-1 1 0,1-1 0,-1 0 0,1 1 0,-1-1 0,1 0 0,-1 0 0,0 0 0,1 1 0,-1-1 0,0 0 0,1 0 0,-1 0 0,1 0 0,-1 0 0,0 0 0,1 0 0,-1 0 0,0 0 0,1-1 0,-1 1 0,1 0 0,-1 0 0,1 0 0,-1-1 0,0 1 0,1 0 0,-1-1 0,1 1 0,-1-1 0,-32-14 0,29 13 0,-10-6 0,0 0 0,1 0 0,0-2 0,0 0 0,1 0 0,0-1 0,-16-20 0,23 26 0,-3-5 0,0 1 0,-1 0 0,0 0 0,-1 1 0,0 0 0,-20-11 0,93 46 0,-15-7 0,51 29 0,-98-48 0,30 20 0,-30-20 0,1 0 0,-1 0 0,0 0 0,1 0 0,-1 0 0,0 0 0,0 0 0,0 1 0,0-1 0,0 1 0,0-1 0,0 0 0,-1 1 0,1-1 0,0 1 0,-1 0 0,1-1 0,-1 1 0,1 2 0,-2-4 0,0 1 0,1-1 0,-1 0 0,1 1 0,-1-1 0,0 0 0,1 0 0,-1 0 0,0 1 0,1-1 0,-1 0 0,0 0 0,1 0 0,-1 0 0,0 0 0,1 0 0,-1 0 0,0 0 0,1-1 0,-1 1 0,0 0 0,1 0 0,-1 0 0,0-1 0,1 1 0,-2-1 0,-23-9 0,22 9 0,-16-6 0,13 6 0,0-1 0,0-1 0,0 1 0,0-1 0,0 0 0,0 0 0,1-1 0,-1 0 0,-5-4 0,19 14 0,-1 0 0,1-1 0,0 0 0,17 8 0,-14-7 0,-11-6 0,0 0 0,0 0 0,0 0 0,0 0 0,0 1 0,0-1 0,1 0 0,-1 0 0,0 0 0,0 0 0,0 0 0,0 0 0,0 1 0,0-1 0,0 0 0,0 0 0,0 0 0,1 0 0,-1 0 0,0 0 0,0 0 0,0 0 0,0 0 0,0 0 0,0 0 0,1 1 0,-1-1 0,0 0 0,0 0 0,0 0 0,0 0 0,0 0 0,1 0 0,-1 0 0,0 0 0,0 0 0,0 0 0,0 0 0,0 0 0,0-1 0,1 1 0,-1 0 0,0 0 0,0 0 0,0 0 0,0 0 0,0 0 0,0 0 0,1 0 0,-1 0 0,0 0 0,0 0 0,0-1 0,0 1 0,0 0 0,0 0 0,0 0 0,0 0 0,0 0 0,0 0 0,0-1 0,1 1 0,-1 0 0,0 0 0,-8-11 0,-14-14 0,-51-31 0,96 75 0,2-1 0,-1 0 0,2-2 0,28 13 0,-16-8 0,42 30 0,-69-44 0,-1 1 0,0-1 0,-1 2 0,0-1 0,0 1 0,-1 1 0,0 0 0,0 0 0,-1 0 0,-1 1 0,0 0 0,8 19 0,-9-17 0,-3-8 0,1-1 0,-1 1 0,-1 0 0,1 0 0,-1 0 0,0 0 0,0 0 0,0 0 0,0 0 0,-1 0 0,0 0 0,0 0 0,-2 10 0,1-14 0,1-1 0,-1 1 0,0-1 0,1 1 0,-1-1 0,0 1 0,0-1 0,1 0 0,-1 1 0,0-1 0,0 0 0,0 0 0,1 1 0,-1-1 0,0 0 0,0 0 0,0 0 0,0 0 0,0 0 0,1 0 0,-1 0 0,0-1 0,0 1 0,0 0 0,0 0 0,1-1 0,-1 1 0,0 0 0,0-1 0,1 1 0,-1-1 0,0 1 0,1-1 0,-1 1 0,-1-2 0,-27-19 0,1-8 0,12 15 0,2-1 0,0 0 0,1-1 0,-11-18 0,32 44 0,1-1 0,0 0 0,0 0 0,1-1 0,19 14 0,2 1 0,1 0 0,-22-16-273,-1 0 0,1 0 0,-2 0 0,12 13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5.1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100 204 24575,'0'-1'0,"-1"0"0,0-1 0,-1-2 0,-1-1 0,0-1 0,-1 0 0,1 0 0,-1 0 0,0 1 0,1 1 0,-1-2 0,0-1 0,0-1 0,1 1-8191</inkml:trace>
  <inkml:trace contextRef="#ctx0" brushRef="#br0" timeOffset="1">15 45 24575,'0'-1'0,"0"-1"0,-1 0 0,0-1 0,-1-1 0,0 0 0,0-1 0,1 0 0,0 0 0,-1 0 0,1 1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5.4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5.7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24575,'1'1'0,"1"3"0,0 1 0,0 2 0,0 1 0,0-1 0,-1 1 0,1-2 0,0 1 0,0-2 0,0 0 0,0-1 0,0 0 0,0-1 0,0 1 0</inkml:trace>
  <inkml:trace contextRef="#ctx0" brushRef="#br0" timeOffset="1">59 117 24575,'1'1'0,"0"1"0,1 1 0,0 1 0,1 1 0,0 0 0,1 1 0,1-1 0,-1 1 0,0-1 0,1 1 0,-2-1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6.1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106 216 24575,'0'-1'0,"0"-1"0,0-3 0,0 0 0,-1-1 0,-1 0 0,0 0 0,0 0 0,0 0 0,0 0 0,-1-1 0,0 1 0,1-1 0,0 1 0,1 2-8191</inkml:trace>
  <inkml:trace contextRef="#ctx0" brushRef="#br0" timeOffset="1">16 15 24575,'-1'-1'0,"-1"-2"0,-2 0 0,0-1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6.4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5 24575,'0'-1'0,"-1"-1"0,0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6.8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24575,'2'8'0,"0"0"0,0 0 0,0 0 0,1 0 0,1-1 0,-1 1 0,1-1 0,1 0 0,-1 0 0,9 10 0,4 8 0,-1 0-1365,-13-21-5461</inkml:trace>
  <inkml:trace contextRef="#ctx0" brushRef="#br0" timeOffset="1">106 185 24575,'1'1'0,"0"1"0,0 1 0,1 1 0,1-1 0,0 1 0,1 1 0,-1 0 0,-1-1 0,2 0 0,0 0 0,0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7.1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24575,'1'1'0,"1"1"0,1 1 0,0 1 0,1 1 0,0-1 0,0 1 0,-1-2 0,1 0 0,0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7.4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48 91 24575,'0'0'0,"0"1"0,-1-4 0</inkml:trace>
  <inkml:trace contextRef="#ctx0" brushRef="#br0" timeOffset="1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7.8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113 147 24575,'0'1'0,"0"0"0,2 1 0,-1 1 0,0-1 0,-2-1 0,1-2 0</inkml:trace>
  <inkml:trace contextRef="#ctx0" brushRef="#br0" timeOffset="1">28 41 24575,'-1'-1'0,"0"-1"0,-1-1 0,-1 0 0,0-1 0,0 0 0,1-1 0,-2 0 0,1 0 0,0 1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8.1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5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46 460 24575,'0'-434'0,"0"432"0,0 0 0,0 0 0,-1 0 0,1 0 0,0 0 0,-1 0 0,1 0 0,-1 0 0,1 0 0,-3-3 0,-1 6 0,3 15 0,-9 104 0,10-114 0,0-1 0,0 0 0,0 1 0,0-1 0,0 0 0,-1 0 0,0 1 0,0-1 0,0 0 0,-1 0 0,-2 7 0,4-15 0,0 0 0,0 0 0,-1 0 0,1 0 0,-1 0 0,1 1 0,-1-1 0,0 0 0,-2-4 0,0-4 0,1-4 7,1-1-1,0 0 0,2-23 0,0 3-1396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1.0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61 0 24575,'-6'89'0,"2"-51"0,1-19 0,-1 0 0,-10 34 0,9-38 0,0 0 0,1 0 0,1 1 0,1 0 0,-1 17 0,3 211 0,0-265 0,1-1 0,0 1 0,2 0 0,0 0 0,2 0 0,9-26 0,-11 35 0,0 0 0,0 1 0,-1-1 0,-1 0 0,0 0 0,-1 0 0,-1-21 0,0 18 0,1 0 0,0 0 0,1 0 0,4-22 0,2 6 0,-5 20 0,0 1 0,0-1 0,1 1 0,1 0 0,5-12 0,-11 27 0,1 0 0,0 0 0,-1 0 0,2 0 0,-2 9 0,-3 18 0,-24 82 0,21-93 0,1 1 0,1 0 0,1 0 0,1 0 0,1 1 0,0 41 0,1-36 0,1 25 0,1-49 0,1-1 0,-1 1 0,1-1 0,-1 1 0,1-1 0,0 1 0,0-1 0,1 1 0,-1-1 0,4 6 0,-5-8 0,0-1 0,1 0 0,-1 0 0,0 0 0,0 0 0,0 0 0,0 0 0,0 1 0,0-1 0,0 0 0,0 0 0,1 0 0,-1 0 0,0 0 0,0 0 0,0 0 0,0 0 0,0 0 0,1 1 0,-1-1 0,0 0 0,0 0 0,0 0 0,0 0 0,1 0 0,-1 0 0,0 0 0,0 0 0,0 0 0,0 0 0,0 0 0,1 0 0,-1 0 0,0 0 0,0-1 0,0 1 0,0 0 0,1 0 0,-1 0 0,0 0 0,0 0 0,0 0 0,0 0 0,0 0 0,0 0 0,0-1 0,1 1 0,4-11 0,1-18 0,-5 27 0,23-144 0,-26 225 0,3-45 0,-1-27 0,1-11 0,9-157 0,-9 145 0,0 0 0,1 0 0,1 0 0,0 0 0,6-17 0,-1-26 0,-22 121 0,7-30 0,2 0 0,-2 62 0,7 57 0,1-108 0,-1-121 0,0 46 0,0 27 0,0 9 0,-1 65 0,2 70 0,-1-137 0,0-1 0,0 1 0,1 0 0,-1-1 0,0 1 0,1 0 0,-1-1 0,1 1 0,-1-1 0,1 1 0,0-1 0,-1 1 0,1-1 0,0 1 0,0-1 0,2 2 0,-3-2 0,1-1 0,-1 0 0,0 0 0,0 0 0,1 0 0,-1 0 0,0 0 0,0 0 0,1 0 0,-1 0 0,0 0 0,0 0 0,1 0 0,-1 0 0,0 0 0,0 0 0,1 0 0,-1 0 0,0 0 0,0 0 0,1-1 0,-1 1 0,0 0 0,0 0 0,0 0 0,1 0 0,-1 0 0,0-1 0,0 1 0,0 0 0,1 0 0,-1 0 0,0-1 0,7-17 0,-1-12 0,-2 16 0,-1 0 0,-1 0 0,0-1 0,0 1 0,-2-1 0,0 0 0,0 1 0,-1-1 0,-4-15 0,4 21 0,0 0 0,0 0 0,1 0 0,0 0 0,2-14 0,-1 15 0,0 0 0,0 0 0,-1 0 0,-1 0 0,1 0 0,-4-16 0,-11 88 0,13-11 0,4 62 0,20 17 0,-20-126 0,7 19 0,-6-28 0,-2-14 0,0-81 0,-2-90 0,-10 61 0,11 122-1365,-2 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1.7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2.2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24575,'0'128'-1365,"0"-124"-5461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2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24575,'1'18'-455,"1"0"0,9 33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2.9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24575,'0'1'0,"0"1"0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3.2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3.6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24575,'0'1'0,"1"0"0,1 1 0,0 1 0,0 1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3.9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24575,'0'1'0,"0"1"0,0 2 0,0 0 0,1 1 0,0 0 0,1 0 0,-2 1 0,1-1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4.2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24575,'0'0'0,"2"2"0,0 1 0,0 0 0,0 0 0,-1 2 0,1-1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4.6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24575,'0'1'0,"0"1"0,1 1 0,1 2 0,0-1 0,1 2 0,-1-1 0,0 1 0,0-1 0,-1 1 0,1-1 0,0 0 0,1 1 0,-1-1 0,-1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7.3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4.9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24575,'0'0'0,"1"2"0,1 2 0,0 0 0,0 1 0,1 0 0,0 0 0,1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5.3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24575,'4'1'0,"0"0"0,-1 1 0,1-1 0,0 1 0,-1 0 0,1 0 0,-1 1 0,0-1 0,5 5 0,5 3 0,6 1 20,1 0 0,0-1 0,1-1 0,-1-1 0,23 5 0,4-2-763,60 6 1,-100-16-6084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14.6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15.0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2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2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24575,'0'0'0,"0"2"0,-1 2 0,-1 0 0,-1 1 0,-1 0 0,1-1 0,0 1 0,-1-1 0,2 1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3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24575,'0'1'0,"-1"0"0,0 1 0,-1 0 0,0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3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 24575,'-1'7'25,"0"0"-1,0 1 1,0-1 0,-6 15-1,4-15-322,1 0 1,0 1-1,1 0 1,-2 11-1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3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24575,'0'1'0,"-1"1"0,-1 1 0</inkml:trace>
  <inkml:trace contextRef="#ctx0" brushRef="#br0" timeOffset="1">1 16 24575,'-1'1'0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4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0 24575,'-1'1'0,"0"1"0,-1 1 0,0 1 0,-1 1 0,1 0 0,-1 1 0,0-1 0,0 0 0,0-1 0,-1 1 0,2-1 0</inkml:trace>
  <inkml:trace contextRef="#ctx0" brushRef="#br0" timeOffset="1">8 122 24575,'0'1'0,"0"1"0,0 1 0,-1 0 0,0 1 0,0 0 0,0 1 0,0-1 0,0 1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49F45-172C-4BD3-8B68-475DD47E6DB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303FD-DD21-41BF-947A-466902F5C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0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E1201-AAD3-48C2-ABE4-D0FE5643F5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7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5510-3960-49C1-BC40-7F5B30DB5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AABB8-30C2-45A5-B935-70DDBEB90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BDC1E-C5BB-4826-882E-EEA2ED7F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52C-E620-4209-B20C-41311CE9A758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A2DF4-4760-4319-B6C5-45706B65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CAC3B-0CE0-4317-8009-B4308724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E2D-3137-41AA-A9B6-45D37BCC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30148-9C3F-48B8-BE38-351C5F4E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F610A-D7E7-448C-9AFF-07E4A1901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4EFC6-CEFC-4DF0-8F28-4CFE429E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52C-E620-4209-B20C-41311CE9A758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6B065-6757-4360-B936-8C2A83CA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5C88E-33CB-43B5-ADB9-F0BC16A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E2D-3137-41AA-A9B6-45D37BCC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BB344D-526A-4D47-965C-C514968E6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9E5FE3-F5DC-435C-B6B3-24D61044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86594-2D97-4F5D-A3FD-B9CAE3A7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52C-E620-4209-B20C-41311CE9A758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08E3A-043A-465A-B6FE-4CAD3B0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546BC-30AC-4F9E-8DE3-94DFF87B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E2D-3137-41AA-A9B6-45D37BCC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0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CCA4B-6451-480D-9DBE-CCB9A8B7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6759E-5E75-4E9E-A2F4-342DDDC4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1D792-621A-46C4-92C0-365D8D9F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52C-E620-4209-B20C-41311CE9A758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E5DD6-D110-49FB-9A90-363EF941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5EB21-FD0B-40C5-815B-44EDF4E1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E2D-3137-41AA-A9B6-45D37BCC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1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8F6FD-6172-4B29-BC2E-FA884CD5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A0480-596B-4179-AAF3-286D08D2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17572-5420-4883-AA39-EB31E05E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52C-E620-4209-B20C-41311CE9A758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3361F-2231-45D4-BCF5-164ED06C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91368-8D40-48D3-AA82-4C4FEB39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E2D-3137-41AA-A9B6-45D37BCC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2AF83-95B5-49FF-ADC2-3A672447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6B699-103D-44C5-8AB7-BFA74C3A4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FF7AB-C5E8-4645-AA84-89BB06295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9B377E-0157-4481-B754-9484DD97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52C-E620-4209-B20C-41311CE9A758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68CC3-C51E-41A6-BF3D-A167F402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17F46-BC4E-4E6F-A393-0263D289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E2D-3137-41AA-A9B6-45D37BCC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4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325C1-3023-4185-BE90-867F253D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72C6B-6971-4C9A-BCE6-1BA350026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20347-1E3D-485F-9C26-96D511275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57C9DA-4669-400E-B7F1-5285778CB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0B9681-65B0-48A1-8669-EB8802ACD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EE3FD2-0343-4716-A618-A765509E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52C-E620-4209-B20C-41311CE9A758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FEB41-83BF-4589-BE78-F3003CC0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9346BB-7FCF-4371-8240-40A7EEA3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E2D-3137-41AA-A9B6-45D37BCC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4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53820-BFDE-4981-9316-7955D926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35BB08-0407-4189-A3EE-243DB8D2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52C-E620-4209-B20C-41311CE9A758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5A61F5-163F-4462-9474-A8BD1BA2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3CA133-EA22-41A9-B4AC-620EB1A2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E2D-3137-41AA-A9B6-45D37BCC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7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D6E831-B6E7-4AD4-8B74-7DBEB884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52C-E620-4209-B20C-41311CE9A758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521FA7-5207-4F08-BFFF-062A2E1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57D14C-C703-4DD1-89E6-9D22A15F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E2D-3137-41AA-A9B6-45D37BCC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0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60A9F-BF82-4FE9-9814-D9B6B7E2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C894A-387B-464A-8C5A-1E8ED477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B25310-57A3-4251-9964-069F929C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71D82-0CF9-44B7-9D18-4B9062AB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52C-E620-4209-B20C-41311CE9A758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AF8DA-64B9-476A-9B04-CBA8B0A5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859B7-ADC6-4402-AE28-4E397F4A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E2D-3137-41AA-A9B6-45D37BCC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5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FD9F9-D90E-45AD-BE0E-69F0B08F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FC0FCA-5486-49CC-8A68-F9D7A3C78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E2DD2-0433-4BC1-A130-1102A0556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E37BB-0DB6-4212-8228-7B63A50D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52C-E620-4209-B20C-41311CE9A758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73D42-40EA-40A5-8627-0AA0F547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07B06-27AD-4EA2-8B7C-F58C010C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0E2D-3137-41AA-A9B6-45D37BCC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5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3C901B-7FB9-47AB-9445-300E2C1D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757DBB-2CC2-47D0-92AC-B365880F5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FF952-997F-439A-A522-5A46BC38A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052C-E620-4209-B20C-41311CE9A758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2D526-5ED0-4753-AF67-FA0AE5A9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94AB3-88BB-4A9A-AEC6-14FF35722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0E2D-3137-41AA-A9B6-45D37BCC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.xml"/><Relationship Id="rId21" Type="http://schemas.openxmlformats.org/officeDocument/2006/relationships/customXml" Target="../ink/ink6.xml"/><Relationship Id="rId42" Type="http://schemas.openxmlformats.org/officeDocument/2006/relationships/customXml" Target="../ink/ink18.xml"/><Relationship Id="rId63" Type="http://schemas.openxmlformats.org/officeDocument/2006/relationships/image" Target="../media/image38.png"/><Relationship Id="rId84" Type="http://schemas.openxmlformats.org/officeDocument/2006/relationships/customXml" Target="../ink/ink41.xml"/><Relationship Id="rId138" Type="http://schemas.openxmlformats.org/officeDocument/2006/relationships/image" Target="../media/image69.png"/><Relationship Id="rId159" Type="http://schemas.openxmlformats.org/officeDocument/2006/relationships/customXml" Target="../ink/ink86.xml"/><Relationship Id="rId170" Type="http://schemas.openxmlformats.org/officeDocument/2006/relationships/customXml" Target="../ink/ink92.xml"/><Relationship Id="rId191" Type="http://schemas.openxmlformats.org/officeDocument/2006/relationships/image" Target="../media/image92.png"/><Relationship Id="rId205" Type="http://schemas.openxmlformats.org/officeDocument/2006/relationships/customXml" Target="../ink/ink111.xml"/><Relationship Id="rId226" Type="http://schemas.openxmlformats.org/officeDocument/2006/relationships/customXml" Target="../ink/ink122.xml"/><Relationship Id="rId107" Type="http://schemas.openxmlformats.org/officeDocument/2006/relationships/image" Target="../media/image55.png"/><Relationship Id="rId11" Type="http://schemas.openxmlformats.org/officeDocument/2006/relationships/customXml" Target="../ink/ink1.xml"/><Relationship Id="rId32" Type="http://schemas.openxmlformats.org/officeDocument/2006/relationships/customXml" Target="../ink/ink12.xml"/><Relationship Id="rId53" Type="http://schemas.openxmlformats.org/officeDocument/2006/relationships/customXml" Target="../ink/ink24.xml"/><Relationship Id="rId74" Type="http://schemas.openxmlformats.org/officeDocument/2006/relationships/customXml" Target="../ink/ink36.xml"/><Relationship Id="rId128" Type="http://schemas.openxmlformats.org/officeDocument/2006/relationships/customXml" Target="../ink/ink68.xml"/><Relationship Id="rId149" Type="http://schemas.openxmlformats.org/officeDocument/2006/relationships/customXml" Target="../ink/ink80.xml"/><Relationship Id="rId5" Type="http://schemas.openxmlformats.org/officeDocument/2006/relationships/image" Target="../media/image9.svg"/><Relationship Id="rId95" Type="http://schemas.openxmlformats.org/officeDocument/2006/relationships/customXml" Target="../ink/ink50.xml"/><Relationship Id="rId160" Type="http://schemas.openxmlformats.org/officeDocument/2006/relationships/customXml" Target="../ink/ink87.xml"/><Relationship Id="rId181" Type="http://schemas.openxmlformats.org/officeDocument/2006/relationships/image" Target="../media/image87.png"/><Relationship Id="rId216" Type="http://schemas.openxmlformats.org/officeDocument/2006/relationships/customXml" Target="../ink/ink117.xml"/><Relationship Id="rId237" Type="http://schemas.openxmlformats.org/officeDocument/2006/relationships/image" Target="../media/image114.png"/><Relationship Id="rId22" Type="http://schemas.openxmlformats.org/officeDocument/2006/relationships/image" Target="../media/image20.png"/><Relationship Id="rId43" Type="http://schemas.openxmlformats.org/officeDocument/2006/relationships/image" Target="../media/image29.png"/><Relationship Id="rId64" Type="http://schemas.openxmlformats.org/officeDocument/2006/relationships/customXml" Target="../ink/ink30.xml"/><Relationship Id="rId118" Type="http://schemas.openxmlformats.org/officeDocument/2006/relationships/image" Target="../media/image60.png"/><Relationship Id="rId139" Type="http://schemas.openxmlformats.org/officeDocument/2006/relationships/customXml" Target="../ink/ink74.xml"/><Relationship Id="rId85" Type="http://schemas.openxmlformats.org/officeDocument/2006/relationships/image" Target="../media/image48.png"/><Relationship Id="rId150" Type="http://schemas.openxmlformats.org/officeDocument/2006/relationships/image" Target="../media/image74.png"/><Relationship Id="rId171" Type="http://schemas.openxmlformats.org/officeDocument/2006/relationships/image" Target="../media/image83.png"/><Relationship Id="rId192" Type="http://schemas.openxmlformats.org/officeDocument/2006/relationships/customXml" Target="../ink/ink104.xml"/><Relationship Id="rId206" Type="http://schemas.openxmlformats.org/officeDocument/2006/relationships/image" Target="../media/image99.png"/><Relationship Id="rId227" Type="http://schemas.openxmlformats.org/officeDocument/2006/relationships/image" Target="../media/image109.png"/><Relationship Id="rId12" Type="http://schemas.openxmlformats.org/officeDocument/2006/relationships/image" Target="../media/image15.png"/><Relationship Id="rId33" Type="http://schemas.openxmlformats.org/officeDocument/2006/relationships/image" Target="../media/image25.png"/><Relationship Id="rId108" Type="http://schemas.openxmlformats.org/officeDocument/2006/relationships/customXml" Target="../ink/ink57.xml"/><Relationship Id="rId129" Type="http://schemas.openxmlformats.org/officeDocument/2006/relationships/image" Target="../media/image65.png"/><Relationship Id="rId54" Type="http://schemas.openxmlformats.org/officeDocument/2006/relationships/image" Target="../media/image34.png"/><Relationship Id="rId75" Type="http://schemas.openxmlformats.org/officeDocument/2006/relationships/image" Target="../media/image43.png"/><Relationship Id="rId96" Type="http://schemas.openxmlformats.org/officeDocument/2006/relationships/customXml" Target="../ink/ink51.xml"/><Relationship Id="rId140" Type="http://schemas.openxmlformats.org/officeDocument/2006/relationships/customXml" Target="../ink/ink75.xml"/><Relationship Id="rId161" Type="http://schemas.openxmlformats.org/officeDocument/2006/relationships/image" Target="../media/image78.png"/><Relationship Id="rId182" Type="http://schemas.openxmlformats.org/officeDocument/2006/relationships/customXml" Target="../ink/ink99.xml"/><Relationship Id="rId217" Type="http://schemas.openxmlformats.org/officeDocument/2006/relationships/image" Target="../media/image104.png"/><Relationship Id="rId6" Type="http://schemas.openxmlformats.org/officeDocument/2006/relationships/image" Target="../media/image10.png"/><Relationship Id="rId23" Type="http://schemas.openxmlformats.org/officeDocument/2006/relationships/customXml" Target="../ink/ink7.xml"/><Relationship Id="rId119" Type="http://schemas.openxmlformats.org/officeDocument/2006/relationships/customXml" Target="../ink/ink63.xml"/><Relationship Id="rId44" Type="http://schemas.openxmlformats.org/officeDocument/2006/relationships/customXml" Target="../ink/ink19.xml"/><Relationship Id="rId65" Type="http://schemas.openxmlformats.org/officeDocument/2006/relationships/image" Target="../media/image39.png"/><Relationship Id="rId86" Type="http://schemas.openxmlformats.org/officeDocument/2006/relationships/customXml" Target="../ink/ink42.xml"/><Relationship Id="rId130" Type="http://schemas.openxmlformats.org/officeDocument/2006/relationships/customXml" Target="../ink/ink69.xml"/><Relationship Id="rId151" Type="http://schemas.openxmlformats.org/officeDocument/2006/relationships/customXml" Target="../ink/ink81.xml"/><Relationship Id="rId172" Type="http://schemas.openxmlformats.org/officeDocument/2006/relationships/customXml" Target="../ink/ink93.xml"/><Relationship Id="rId193" Type="http://schemas.openxmlformats.org/officeDocument/2006/relationships/customXml" Target="../ink/ink105.xml"/><Relationship Id="rId207" Type="http://schemas.openxmlformats.org/officeDocument/2006/relationships/customXml" Target="../ink/ink112.xml"/><Relationship Id="rId228" Type="http://schemas.openxmlformats.org/officeDocument/2006/relationships/customXml" Target="../ink/ink123.xml"/><Relationship Id="rId13" Type="http://schemas.openxmlformats.org/officeDocument/2006/relationships/customXml" Target="../ink/ink2.xml"/><Relationship Id="rId109" Type="http://schemas.openxmlformats.org/officeDocument/2006/relationships/image" Target="../media/image56.png"/><Relationship Id="rId34" Type="http://schemas.openxmlformats.org/officeDocument/2006/relationships/customXml" Target="../ink/ink13.xml"/><Relationship Id="rId55" Type="http://schemas.openxmlformats.org/officeDocument/2006/relationships/customXml" Target="../ink/ink25.xml"/><Relationship Id="rId76" Type="http://schemas.openxmlformats.org/officeDocument/2006/relationships/customXml" Target="../ink/ink37.xml"/><Relationship Id="rId97" Type="http://schemas.openxmlformats.org/officeDocument/2006/relationships/image" Target="../media/image50.png"/><Relationship Id="rId120" Type="http://schemas.openxmlformats.org/officeDocument/2006/relationships/customXml" Target="../ink/ink64.xml"/><Relationship Id="rId141" Type="http://schemas.openxmlformats.org/officeDocument/2006/relationships/image" Target="../media/image70.png"/><Relationship Id="rId7" Type="http://schemas.openxmlformats.org/officeDocument/2006/relationships/image" Target="../media/image11.svg"/><Relationship Id="rId162" Type="http://schemas.openxmlformats.org/officeDocument/2006/relationships/customXml" Target="../ink/ink88.xml"/><Relationship Id="rId183" Type="http://schemas.openxmlformats.org/officeDocument/2006/relationships/image" Target="../media/image88.png"/><Relationship Id="rId218" Type="http://schemas.openxmlformats.org/officeDocument/2006/relationships/customXml" Target="../ink/ink118.xml"/><Relationship Id="rId24" Type="http://schemas.openxmlformats.org/officeDocument/2006/relationships/image" Target="../media/image21.png"/><Relationship Id="rId45" Type="http://schemas.openxmlformats.org/officeDocument/2006/relationships/image" Target="../media/image30.png"/><Relationship Id="rId66" Type="http://schemas.openxmlformats.org/officeDocument/2006/relationships/customXml" Target="../ink/ink31.xml"/><Relationship Id="rId87" Type="http://schemas.openxmlformats.org/officeDocument/2006/relationships/customXml" Target="../ink/ink43.xml"/><Relationship Id="rId110" Type="http://schemas.openxmlformats.org/officeDocument/2006/relationships/customXml" Target="../ink/ink58.xml"/><Relationship Id="rId131" Type="http://schemas.openxmlformats.org/officeDocument/2006/relationships/image" Target="../media/image66.png"/><Relationship Id="rId152" Type="http://schemas.openxmlformats.org/officeDocument/2006/relationships/customXml" Target="../ink/ink82.xml"/><Relationship Id="rId173" Type="http://schemas.openxmlformats.org/officeDocument/2006/relationships/customXml" Target="../ink/ink94.xml"/><Relationship Id="rId194" Type="http://schemas.openxmlformats.org/officeDocument/2006/relationships/image" Target="../media/image93.png"/><Relationship Id="rId208" Type="http://schemas.openxmlformats.org/officeDocument/2006/relationships/customXml" Target="../ink/ink113.xml"/><Relationship Id="rId229" Type="http://schemas.openxmlformats.org/officeDocument/2006/relationships/image" Target="../media/image110.png"/><Relationship Id="rId14" Type="http://schemas.openxmlformats.org/officeDocument/2006/relationships/image" Target="../media/image16.png"/><Relationship Id="rId35" Type="http://schemas.openxmlformats.org/officeDocument/2006/relationships/image" Target="../media/image26.png"/><Relationship Id="rId56" Type="http://schemas.openxmlformats.org/officeDocument/2006/relationships/image" Target="../media/image35.png"/><Relationship Id="rId77" Type="http://schemas.openxmlformats.org/officeDocument/2006/relationships/image" Target="../media/image44.png"/><Relationship Id="rId100" Type="http://schemas.openxmlformats.org/officeDocument/2006/relationships/customXml" Target="../ink/ink53.xml"/><Relationship Id="rId8" Type="http://schemas.openxmlformats.org/officeDocument/2006/relationships/image" Target="../media/image12.png"/><Relationship Id="rId98" Type="http://schemas.openxmlformats.org/officeDocument/2006/relationships/customXml" Target="../ink/ink52.xml"/><Relationship Id="rId121" Type="http://schemas.openxmlformats.org/officeDocument/2006/relationships/image" Target="../media/image61.png"/><Relationship Id="rId142" Type="http://schemas.openxmlformats.org/officeDocument/2006/relationships/customXml" Target="../ink/ink76.xml"/><Relationship Id="rId163" Type="http://schemas.openxmlformats.org/officeDocument/2006/relationships/image" Target="../media/image79.png"/><Relationship Id="rId184" Type="http://schemas.openxmlformats.org/officeDocument/2006/relationships/customXml" Target="../ink/ink100.xml"/><Relationship Id="rId219" Type="http://schemas.openxmlformats.org/officeDocument/2006/relationships/image" Target="../media/image105.png"/><Relationship Id="rId230" Type="http://schemas.openxmlformats.org/officeDocument/2006/relationships/customXml" Target="../ink/ink124.xml"/><Relationship Id="rId25" Type="http://schemas.openxmlformats.org/officeDocument/2006/relationships/customXml" Target="../ink/ink8.xml"/><Relationship Id="rId46" Type="http://schemas.openxmlformats.org/officeDocument/2006/relationships/customXml" Target="../ink/ink20.xml"/><Relationship Id="rId67" Type="http://schemas.openxmlformats.org/officeDocument/2006/relationships/customXml" Target="../ink/ink32.xml"/><Relationship Id="rId88" Type="http://schemas.openxmlformats.org/officeDocument/2006/relationships/customXml" Target="../ink/ink44.xml"/><Relationship Id="rId111" Type="http://schemas.openxmlformats.org/officeDocument/2006/relationships/image" Target="../media/image57.png"/><Relationship Id="rId132" Type="http://schemas.openxmlformats.org/officeDocument/2006/relationships/customXml" Target="../ink/ink70.xml"/><Relationship Id="rId153" Type="http://schemas.openxmlformats.org/officeDocument/2006/relationships/image" Target="../media/image75.png"/><Relationship Id="rId174" Type="http://schemas.openxmlformats.org/officeDocument/2006/relationships/customXml" Target="../ink/ink95.xml"/><Relationship Id="rId195" Type="http://schemas.openxmlformats.org/officeDocument/2006/relationships/customXml" Target="../ink/ink106.xml"/><Relationship Id="rId209" Type="http://schemas.openxmlformats.org/officeDocument/2006/relationships/image" Target="../media/image100.png"/><Relationship Id="rId190" Type="http://schemas.openxmlformats.org/officeDocument/2006/relationships/customXml" Target="../ink/ink103.xml"/><Relationship Id="rId204" Type="http://schemas.openxmlformats.org/officeDocument/2006/relationships/image" Target="../media/image98.png"/><Relationship Id="rId220" Type="http://schemas.openxmlformats.org/officeDocument/2006/relationships/customXml" Target="../ink/ink119.xml"/><Relationship Id="rId225" Type="http://schemas.openxmlformats.org/officeDocument/2006/relationships/image" Target="../media/image108.png"/><Relationship Id="rId15" Type="http://schemas.openxmlformats.org/officeDocument/2006/relationships/customXml" Target="../ink/ink3.xml"/><Relationship Id="rId36" Type="http://schemas.openxmlformats.org/officeDocument/2006/relationships/customXml" Target="../ink/ink14.xml"/><Relationship Id="rId57" Type="http://schemas.openxmlformats.org/officeDocument/2006/relationships/customXml" Target="../ink/ink26.xml"/><Relationship Id="rId106" Type="http://schemas.openxmlformats.org/officeDocument/2006/relationships/customXml" Target="../ink/ink56.xml"/><Relationship Id="rId127" Type="http://schemas.openxmlformats.org/officeDocument/2006/relationships/image" Target="../media/image64.png"/><Relationship Id="rId10" Type="http://schemas.openxmlformats.org/officeDocument/2006/relationships/image" Target="../media/image14.tmp"/><Relationship Id="rId31" Type="http://schemas.openxmlformats.org/officeDocument/2006/relationships/image" Target="../media/image24.png"/><Relationship Id="rId52" Type="http://schemas.openxmlformats.org/officeDocument/2006/relationships/image" Target="../media/image33.png"/><Relationship Id="rId73" Type="http://schemas.openxmlformats.org/officeDocument/2006/relationships/image" Target="../media/image42.png"/><Relationship Id="rId78" Type="http://schemas.openxmlformats.org/officeDocument/2006/relationships/customXml" Target="../ink/ink38.xml"/><Relationship Id="rId94" Type="http://schemas.openxmlformats.org/officeDocument/2006/relationships/customXml" Target="../ink/ink49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5.xml"/><Relationship Id="rId143" Type="http://schemas.openxmlformats.org/officeDocument/2006/relationships/image" Target="../media/image71.png"/><Relationship Id="rId148" Type="http://schemas.openxmlformats.org/officeDocument/2006/relationships/customXml" Target="../ink/ink79.xml"/><Relationship Id="rId164" Type="http://schemas.openxmlformats.org/officeDocument/2006/relationships/customXml" Target="../ink/ink89.xml"/><Relationship Id="rId169" Type="http://schemas.openxmlformats.org/officeDocument/2006/relationships/image" Target="../media/image82.png"/><Relationship Id="rId185" Type="http://schemas.openxmlformats.org/officeDocument/2006/relationships/image" Target="../media/image8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80" Type="http://schemas.openxmlformats.org/officeDocument/2006/relationships/customXml" Target="../ink/ink98.xml"/><Relationship Id="rId210" Type="http://schemas.openxmlformats.org/officeDocument/2006/relationships/customXml" Target="../ink/ink114.xml"/><Relationship Id="rId215" Type="http://schemas.openxmlformats.org/officeDocument/2006/relationships/image" Target="../media/image103.png"/><Relationship Id="rId236" Type="http://schemas.openxmlformats.org/officeDocument/2006/relationships/customXml" Target="../ink/ink127.xml"/><Relationship Id="rId26" Type="http://schemas.openxmlformats.org/officeDocument/2006/relationships/image" Target="../media/image22.png"/><Relationship Id="rId231" Type="http://schemas.openxmlformats.org/officeDocument/2006/relationships/image" Target="../media/image111.png"/><Relationship Id="rId47" Type="http://schemas.openxmlformats.org/officeDocument/2006/relationships/customXml" Target="../ink/ink21.xml"/><Relationship Id="rId68" Type="http://schemas.openxmlformats.org/officeDocument/2006/relationships/image" Target="../media/image40.png"/><Relationship Id="rId89" Type="http://schemas.openxmlformats.org/officeDocument/2006/relationships/customXml" Target="../ink/ink45.xml"/><Relationship Id="rId112" Type="http://schemas.openxmlformats.org/officeDocument/2006/relationships/customXml" Target="../ink/ink59.xml"/><Relationship Id="rId133" Type="http://schemas.openxmlformats.org/officeDocument/2006/relationships/image" Target="../media/image67.png"/><Relationship Id="rId154" Type="http://schemas.openxmlformats.org/officeDocument/2006/relationships/customXml" Target="../ink/ink83.xml"/><Relationship Id="rId175" Type="http://schemas.openxmlformats.org/officeDocument/2006/relationships/image" Target="../media/image84.png"/><Relationship Id="rId196" Type="http://schemas.openxmlformats.org/officeDocument/2006/relationships/image" Target="../media/image94.png"/><Relationship Id="rId200" Type="http://schemas.openxmlformats.org/officeDocument/2006/relationships/image" Target="../media/image96.png"/><Relationship Id="rId16" Type="http://schemas.openxmlformats.org/officeDocument/2006/relationships/image" Target="../media/image17.png"/><Relationship Id="rId221" Type="http://schemas.openxmlformats.org/officeDocument/2006/relationships/image" Target="../media/image106.png"/><Relationship Id="rId37" Type="http://schemas.openxmlformats.org/officeDocument/2006/relationships/customXml" Target="../ink/ink15.xml"/><Relationship Id="rId58" Type="http://schemas.openxmlformats.org/officeDocument/2006/relationships/image" Target="../media/image36.png"/><Relationship Id="rId79" Type="http://schemas.openxmlformats.org/officeDocument/2006/relationships/image" Target="../media/image45.png"/><Relationship Id="rId102" Type="http://schemas.openxmlformats.org/officeDocument/2006/relationships/customXml" Target="../ink/ink54.xml"/><Relationship Id="rId123" Type="http://schemas.openxmlformats.org/officeDocument/2006/relationships/image" Target="../media/image62.png"/><Relationship Id="rId144" Type="http://schemas.openxmlformats.org/officeDocument/2006/relationships/customXml" Target="../ink/ink77.xml"/><Relationship Id="rId90" Type="http://schemas.openxmlformats.org/officeDocument/2006/relationships/image" Target="../media/image49.png"/><Relationship Id="rId165" Type="http://schemas.openxmlformats.org/officeDocument/2006/relationships/image" Target="../media/image80.png"/><Relationship Id="rId186" Type="http://schemas.openxmlformats.org/officeDocument/2006/relationships/customXml" Target="../ink/ink101.xml"/><Relationship Id="rId211" Type="http://schemas.openxmlformats.org/officeDocument/2006/relationships/image" Target="../media/image101.png"/><Relationship Id="rId232" Type="http://schemas.openxmlformats.org/officeDocument/2006/relationships/customXml" Target="../ink/ink125.xml"/><Relationship Id="rId27" Type="http://schemas.openxmlformats.org/officeDocument/2006/relationships/customXml" Target="../ink/ink9.xml"/><Relationship Id="rId48" Type="http://schemas.openxmlformats.org/officeDocument/2006/relationships/image" Target="../media/image31.png"/><Relationship Id="rId69" Type="http://schemas.openxmlformats.org/officeDocument/2006/relationships/customXml" Target="../ink/ink33.xml"/><Relationship Id="rId113" Type="http://schemas.openxmlformats.org/officeDocument/2006/relationships/image" Target="../media/image58.png"/><Relationship Id="rId134" Type="http://schemas.openxmlformats.org/officeDocument/2006/relationships/customXml" Target="../ink/ink71.xml"/><Relationship Id="rId80" Type="http://schemas.openxmlformats.org/officeDocument/2006/relationships/customXml" Target="../ink/ink39.xml"/><Relationship Id="rId155" Type="http://schemas.openxmlformats.org/officeDocument/2006/relationships/image" Target="../media/image76.png"/><Relationship Id="rId176" Type="http://schemas.openxmlformats.org/officeDocument/2006/relationships/customXml" Target="../ink/ink96.xml"/><Relationship Id="rId197" Type="http://schemas.openxmlformats.org/officeDocument/2006/relationships/customXml" Target="../ink/ink107.xml"/><Relationship Id="rId201" Type="http://schemas.openxmlformats.org/officeDocument/2006/relationships/customXml" Target="../ink/ink109.xml"/><Relationship Id="rId222" Type="http://schemas.openxmlformats.org/officeDocument/2006/relationships/customXml" Target="../ink/ink120.xml"/><Relationship Id="rId17" Type="http://schemas.openxmlformats.org/officeDocument/2006/relationships/customXml" Target="../ink/ink4.xml"/><Relationship Id="rId38" Type="http://schemas.openxmlformats.org/officeDocument/2006/relationships/customXml" Target="../ink/ink16.xml"/><Relationship Id="rId59" Type="http://schemas.openxmlformats.org/officeDocument/2006/relationships/customXml" Target="../ink/ink27.xml"/><Relationship Id="rId103" Type="http://schemas.openxmlformats.org/officeDocument/2006/relationships/image" Target="../media/image53.png"/><Relationship Id="rId124" Type="http://schemas.openxmlformats.org/officeDocument/2006/relationships/customXml" Target="../ink/ink66.xml"/><Relationship Id="rId70" Type="http://schemas.openxmlformats.org/officeDocument/2006/relationships/customXml" Target="../ink/ink34.xml"/><Relationship Id="rId91" Type="http://schemas.openxmlformats.org/officeDocument/2006/relationships/customXml" Target="../ink/ink46.xml"/><Relationship Id="rId145" Type="http://schemas.openxmlformats.org/officeDocument/2006/relationships/image" Target="../media/image72.png"/><Relationship Id="rId166" Type="http://schemas.openxmlformats.org/officeDocument/2006/relationships/customXml" Target="../ink/ink90.xml"/><Relationship Id="rId187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5.xml"/><Relationship Id="rId233" Type="http://schemas.openxmlformats.org/officeDocument/2006/relationships/image" Target="../media/image112.png"/><Relationship Id="rId28" Type="http://schemas.openxmlformats.org/officeDocument/2006/relationships/image" Target="../media/image23.png"/><Relationship Id="rId49" Type="http://schemas.openxmlformats.org/officeDocument/2006/relationships/customXml" Target="../ink/ink22.xml"/><Relationship Id="rId114" Type="http://schemas.openxmlformats.org/officeDocument/2006/relationships/customXml" Target="../ink/ink60.xml"/><Relationship Id="rId60" Type="http://schemas.openxmlformats.org/officeDocument/2006/relationships/customXml" Target="../ink/ink28.xml"/><Relationship Id="rId81" Type="http://schemas.openxmlformats.org/officeDocument/2006/relationships/image" Target="../media/image46.png"/><Relationship Id="rId135" Type="http://schemas.openxmlformats.org/officeDocument/2006/relationships/customXml" Target="../ink/ink72.xml"/><Relationship Id="rId156" Type="http://schemas.openxmlformats.org/officeDocument/2006/relationships/customXml" Target="../ink/ink84.xml"/><Relationship Id="rId177" Type="http://schemas.openxmlformats.org/officeDocument/2006/relationships/image" Target="../media/image85.png"/><Relationship Id="rId198" Type="http://schemas.openxmlformats.org/officeDocument/2006/relationships/image" Target="../media/image95.png"/><Relationship Id="rId202" Type="http://schemas.openxmlformats.org/officeDocument/2006/relationships/image" Target="../media/image97.png"/><Relationship Id="rId223" Type="http://schemas.openxmlformats.org/officeDocument/2006/relationships/image" Target="../media/image107.png"/><Relationship Id="rId18" Type="http://schemas.openxmlformats.org/officeDocument/2006/relationships/image" Target="../media/image18.png"/><Relationship Id="rId39" Type="http://schemas.openxmlformats.org/officeDocument/2006/relationships/image" Target="../media/image27.png"/><Relationship Id="rId50" Type="http://schemas.openxmlformats.org/officeDocument/2006/relationships/image" Target="../media/image32.png"/><Relationship Id="rId104" Type="http://schemas.openxmlformats.org/officeDocument/2006/relationships/customXml" Target="../ink/ink55.xml"/><Relationship Id="rId125" Type="http://schemas.openxmlformats.org/officeDocument/2006/relationships/image" Target="../media/image63.png"/><Relationship Id="rId146" Type="http://schemas.openxmlformats.org/officeDocument/2006/relationships/customXml" Target="../ink/ink78.xml"/><Relationship Id="rId167" Type="http://schemas.openxmlformats.org/officeDocument/2006/relationships/image" Target="../media/image81.png"/><Relationship Id="rId188" Type="http://schemas.openxmlformats.org/officeDocument/2006/relationships/customXml" Target="../ink/ink102.xml"/><Relationship Id="rId71" Type="http://schemas.openxmlformats.org/officeDocument/2006/relationships/image" Target="../media/image41.png"/><Relationship Id="rId92" Type="http://schemas.openxmlformats.org/officeDocument/2006/relationships/customXml" Target="../ink/ink47.xml"/><Relationship Id="rId213" Type="http://schemas.openxmlformats.org/officeDocument/2006/relationships/image" Target="../media/image102.png"/><Relationship Id="rId234" Type="http://schemas.openxmlformats.org/officeDocument/2006/relationships/customXml" Target="../ink/ink126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0.xml"/><Relationship Id="rId40" Type="http://schemas.openxmlformats.org/officeDocument/2006/relationships/customXml" Target="../ink/ink17.xml"/><Relationship Id="rId115" Type="http://schemas.openxmlformats.org/officeDocument/2006/relationships/image" Target="../media/image59.png"/><Relationship Id="rId136" Type="http://schemas.openxmlformats.org/officeDocument/2006/relationships/image" Target="../media/image68.png"/><Relationship Id="rId157" Type="http://schemas.openxmlformats.org/officeDocument/2006/relationships/image" Target="../media/image77.png"/><Relationship Id="rId178" Type="http://schemas.openxmlformats.org/officeDocument/2006/relationships/customXml" Target="../ink/ink97.xml"/><Relationship Id="rId61" Type="http://schemas.openxmlformats.org/officeDocument/2006/relationships/image" Target="../media/image37.png"/><Relationship Id="rId82" Type="http://schemas.openxmlformats.org/officeDocument/2006/relationships/customXml" Target="../ink/ink40.xml"/><Relationship Id="rId199" Type="http://schemas.openxmlformats.org/officeDocument/2006/relationships/customXml" Target="../ink/ink108.xml"/><Relationship Id="rId203" Type="http://schemas.openxmlformats.org/officeDocument/2006/relationships/customXml" Target="../ink/ink110.xml"/><Relationship Id="rId19" Type="http://schemas.openxmlformats.org/officeDocument/2006/relationships/customXml" Target="../ink/ink5.xml"/><Relationship Id="rId224" Type="http://schemas.openxmlformats.org/officeDocument/2006/relationships/customXml" Target="../ink/ink121.xml"/><Relationship Id="rId30" Type="http://schemas.openxmlformats.org/officeDocument/2006/relationships/customXml" Target="../ink/ink11.xml"/><Relationship Id="rId105" Type="http://schemas.openxmlformats.org/officeDocument/2006/relationships/image" Target="../media/image54.png"/><Relationship Id="rId126" Type="http://schemas.openxmlformats.org/officeDocument/2006/relationships/customXml" Target="../ink/ink67.xml"/><Relationship Id="rId147" Type="http://schemas.openxmlformats.org/officeDocument/2006/relationships/image" Target="../media/image73.png"/><Relationship Id="rId168" Type="http://schemas.openxmlformats.org/officeDocument/2006/relationships/customXml" Target="../ink/ink91.xml"/><Relationship Id="rId51" Type="http://schemas.openxmlformats.org/officeDocument/2006/relationships/customXml" Target="../ink/ink23.xml"/><Relationship Id="rId72" Type="http://schemas.openxmlformats.org/officeDocument/2006/relationships/customXml" Target="../ink/ink35.xml"/><Relationship Id="rId93" Type="http://schemas.openxmlformats.org/officeDocument/2006/relationships/customXml" Target="../ink/ink48.xml"/><Relationship Id="rId189" Type="http://schemas.openxmlformats.org/officeDocument/2006/relationships/image" Target="../media/image91.png"/><Relationship Id="rId3" Type="http://schemas.openxmlformats.org/officeDocument/2006/relationships/image" Target="../media/image7.png"/><Relationship Id="rId214" Type="http://schemas.openxmlformats.org/officeDocument/2006/relationships/customXml" Target="../ink/ink116.xml"/><Relationship Id="rId235" Type="http://schemas.openxmlformats.org/officeDocument/2006/relationships/image" Target="../media/image113.png"/><Relationship Id="rId116" Type="http://schemas.openxmlformats.org/officeDocument/2006/relationships/customXml" Target="../ink/ink61.xml"/><Relationship Id="rId137" Type="http://schemas.openxmlformats.org/officeDocument/2006/relationships/customXml" Target="../ink/ink73.xml"/><Relationship Id="rId158" Type="http://schemas.openxmlformats.org/officeDocument/2006/relationships/customXml" Target="../ink/ink85.xml"/><Relationship Id="rId20" Type="http://schemas.openxmlformats.org/officeDocument/2006/relationships/image" Target="../media/image19.png"/><Relationship Id="rId41" Type="http://schemas.openxmlformats.org/officeDocument/2006/relationships/image" Target="../media/image28.png"/><Relationship Id="rId62" Type="http://schemas.openxmlformats.org/officeDocument/2006/relationships/customXml" Target="../ink/ink29.xml"/><Relationship Id="rId83" Type="http://schemas.openxmlformats.org/officeDocument/2006/relationships/image" Target="../media/image47.png"/><Relationship Id="rId179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7.png"/><Relationship Id="rId299" Type="http://schemas.openxmlformats.org/officeDocument/2006/relationships/customXml" Target="../ink/ink297.xml"/><Relationship Id="rId21" Type="http://schemas.openxmlformats.org/officeDocument/2006/relationships/customXml" Target="../ink/ink138.xml"/><Relationship Id="rId63" Type="http://schemas.openxmlformats.org/officeDocument/2006/relationships/customXml" Target="../ink/ink160.xml"/><Relationship Id="rId159" Type="http://schemas.openxmlformats.org/officeDocument/2006/relationships/image" Target="../media/image183.png"/><Relationship Id="rId324" Type="http://schemas.openxmlformats.org/officeDocument/2006/relationships/image" Target="../media/image253.png"/><Relationship Id="rId170" Type="http://schemas.openxmlformats.org/officeDocument/2006/relationships/image" Target="../media/image187.png"/><Relationship Id="rId226" Type="http://schemas.openxmlformats.org/officeDocument/2006/relationships/image" Target="../media/image212.png"/><Relationship Id="rId268" Type="http://schemas.openxmlformats.org/officeDocument/2006/relationships/customXml" Target="../ink/ink280.xml"/><Relationship Id="rId32" Type="http://schemas.openxmlformats.org/officeDocument/2006/relationships/customXml" Target="../ink/ink144.xml"/><Relationship Id="rId74" Type="http://schemas.openxmlformats.org/officeDocument/2006/relationships/image" Target="../media/image150.png"/><Relationship Id="rId128" Type="http://schemas.openxmlformats.org/officeDocument/2006/relationships/customXml" Target="../ink/ink197.xml"/><Relationship Id="rId335" Type="http://schemas.openxmlformats.org/officeDocument/2006/relationships/customXml" Target="../ink/ink320.xml"/><Relationship Id="rId5" Type="http://schemas.openxmlformats.org/officeDocument/2006/relationships/customXml" Target="../ink/ink129.xml"/><Relationship Id="rId181" Type="http://schemas.openxmlformats.org/officeDocument/2006/relationships/customXml" Target="../ink/ink230.xml"/><Relationship Id="rId237" Type="http://schemas.openxmlformats.org/officeDocument/2006/relationships/customXml" Target="../ink/ink262.xml"/><Relationship Id="rId279" Type="http://schemas.openxmlformats.org/officeDocument/2006/relationships/customXml" Target="../ink/ink286.xml"/><Relationship Id="rId43" Type="http://schemas.openxmlformats.org/officeDocument/2006/relationships/image" Target="../media/image135.png"/><Relationship Id="rId139" Type="http://schemas.openxmlformats.org/officeDocument/2006/relationships/image" Target="../media/image175.png"/><Relationship Id="rId290" Type="http://schemas.openxmlformats.org/officeDocument/2006/relationships/customXml" Target="../ink/ink292.xml"/><Relationship Id="rId304" Type="http://schemas.openxmlformats.org/officeDocument/2006/relationships/customXml" Target="../ink/ink299.xml"/><Relationship Id="rId85" Type="http://schemas.openxmlformats.org/officeDocument/2006/relationships/image" Target="../media/image155.png"/><Relationship Id="rId150" Type="http://schemas.openxmlformats.org/officeDocument/2006/relationships/image" Target="../media/image179.png"/><Relationship Id="rId192" Type="http://schemas.openxmlformats.org/officeDocument/2006/relationships/customXml" Target="../ink/ink236.xml"/><Relationship Id="rId206" Type="http://schemas.openxmlformats.org/officeDocument/2006/relationships/customXml" Target="../ink/ink244.xml"/><Relationship Id="rId248" Type="http://schemas.openxmlformats.org/officeDocument/2006/relationships/customXml" Target="../ink/ink270.xml"/><Relationship Id="rId12" Type="http://schemas.openxmlformats.org/officeDocument/2006/relationships/image" Target="../media/image121.png"/><Relationship Id="rId108" Type="http://schemas.openxmlformats.org/officeDocument/2006/relationships/customXml" Target="../ink/ink187.xml"/><Relationship Id="rId315" Type="http://schemas.openxmlformats.org/officeDocument/2006/relationships/customXml" Target="../ink/ink307.xml"/><Relationship Id="rId54" Type="http://schemas.openxmlformats.org/officeDocument/2006/relationships/image" Target="../media/image140.png"/><Relationship Id="rId96" Type="http://schemas.openxmlformats.org/officeDocument/2006/relationships/customXml" Target="../ink/ink179.xml"/><Relationship Id="rId161" Type="http://schemas.openxmlformats.org/officeDocument/2006/relationships/image" Target="../media/image184.png"/><Relationship Id="rId217" Type="http://schemas.openxmlformats.org/officeDocument/2006/relationships/customXml" Target="../ink/ink250.xml"/><Relationship Id="rId259" Type="http://schemas.openxmlformats.org/officeDocument/2006/relationships/image" Target="../media/image225.png"/><Relationship Id="rId23" Type="http://schemas.openxmlformats.org/officeDocument/2006/relationships/customXml" Target="../ink/ink139.xml"/><Relationship Id="rId119" Type="http://schemas.openxmlformats.org/officeDocument/2006/relationships/image" Target="../media/image168.png"/><Relationship Id="rId270" Type="http://schemas.openxmlformats.org/officeDocument/2006/relationships/customXml" Target="../ink/ink281.xml"/><Relationship Id="rId326" Type="http://schemas.openxmlformats.org/officeDocument/2006/relationships/customXml" Target="../ink/ink314.xml"/><Relationship Id="rId65" Type="http://schemas.openxmlformats.org/officeDocument/2006/relationships/customXml" Target="../ink/ink161.xml"/><Relationship Id="rId130" Type="http://schemas.openxmlformats.org/officeDocument/2006/relationships/customXml" Target="../ink/ink199.xml"/><Relationship Id="rId172" Type="http://schemas.openxmlformats.org/officeDocument/2006/relationships/image" Target="../media/image188.png"/><Relationship Id="rId228" Type="http://schemas.openxmlformats.org/officeDocument/2006/relationships/image" Target="../media/image213.png"/><Relationship Id="rId281" Type="http://schemas.openxmlformats.org/officeDocument/2006/relationships/customXml" Target="../ink/ink287.xml"/><Relationship Id="rId337" Type="http://schemas.openxmlformats.org/officeDocument/2006/relationships/customXml" Target="../ink/ink322.xml"/><Relationship Id="rId34" Type="http://schemas.openxmlformats.org/officeDocument/2006/relationships/customXml" Target="../ink/ink145.xml"/><Relationship Id="rId76" Type="http://schemas.openxmlformats.org/officeDocument/2006/relationships/image" Target="../media/image151.png"/><Relationship Id="rId141" Type="http://schemas.openxmlformats.org/officeDocument/2006/relationships/image" Target="../media/image176.png"/><Relationship Id="rId7" Type="http://schemas.openxmlformats.org/officeDocument/2006/relationships/customXml" Target="../ink/ink130.xml"/><Relationship Id="rId183" Type="http://schemas.openxmlformats.org/officeDocument/2006/relationships/customXml" Target="../ink/ink231.xml"/><Relationship Id="rId239" Type="http://schemas.openxmlformats.org/officeDocument/2006/relationships/image" Target="../media/image217.png"/><Relationship Id="rId250" Type="http://schemas.openxmlformats.org/officeDocument/2006/relationships/customXml" Target="../ink/ink271.xml"/><Relationship Id="rId292" Type="http://schemas.openxmlformats.org/officeDocument/2006/relationships/image" Target="../media/image240.png"/><Relationship Id="rId306" Type="http://schemas.openxmlformats.org/officeDocument/2006/relationships/customXml" Target="../ink/ink300.xml"/><Relationship Id="rId45" Type="http://schemas.openxmlformats.org/officeDocument/2006/relationships/image" Target="../media/image136.png"/><Relationship Id="rId87" Type="http://schemas.openxmlformats.org/officeDocument/2006/relationships/image" Target="../media/image156.png"/><Relationship Id="rId110" Type="http://schemas.openxmlformats.org/officeDocument/2006/relationships/customXml" Target="../ink/ink188.xml"/><Relationship Id="rId152" Type="http://schemas.openxmlformats.org/officeDocument/2006/relationships/image" Target="../media/image180.png"/><Relationship Id="rId194" Type="http://schemas.openxmlformats.org/officeDocument/2006/relationships/customXml" Target="../ink/ink237.xml"/><Relationship Id="rId208" Type="http://schemas.openxmlformats.org/officeDocument/2006/relationships/customXml" Target="../ink/ink245.xml"/><Relationship Id="rId240" Type="http://schemas.openxmlformats.org/officeDocument/2006/relationships/customXml" Target="../ink/ink264.xml"/><Relationship Id="rId261" Type="http://schemas.openxmlformats.org/officeDocument/2006/relationships/image" Target="../media/image226.png"/><Relationship Id="rId14" Type="http://schemas.openxmlformats.org/officeDocument/2006/relationships/image" Target="../media/image122.png"/><Relationship Id="rId35" Type="http://schemas.openxmlformats.org/officeDocument/2006/relationships/image" Target="../media/image131.png"/><Relationship Id="rId56" Type="http://schemas.openxmlformats.org/officeDocument/2006/relationships/image" Target="../media/image141.png"/><Relationship Id="rId77" Type="http://schemas.openxmlformats.org/officeDocument/2006/relationships/customXml" Target="../ink/ink167.xml"/><Relationship Id="rId100" Type="http://schemas.openxmlformats.org/officeDocument/2006/relationships/image" Target="../media/image160.png"/><Relationship Id="rId282" Type="http://schemas.openxmlformats.org/officeDocument/2006/relationships/image" Target="../media/image236.png"/><Relationship Id="rId317" Type="http://schemas.openxmlformats.org/officeDocument/2006/relationships/image" Target="../media/image250.png"/><Relationship Id="rId338" Type="http://schemas.openxmlformats.org/officeDocument/2006/relationships/image" Target="../media/image257.png"/><Relationship Id="rId8" Type="http://schemas.openxmlformats.org/officeDocument/2006/relationships/image" Target="../media/image119.png"/><Relationship Id="rId98" Type="http://schemas.openxmlformats.org/officeDocument/2006/relationships/customXml" Target="../ink/ink180.xml"/><Relationship Id="rId121" Type="http://schemas.openxmlformats.org/officeDocument/2006/relationships/image" Target="../media/image169.png"/><Relationship Id="rId142" Type="http://schemas.openxmlformats.org/officeDocument/2006/relationships/customXml" Target="../ink/ink207.xml"/><Relationship Id="rId163" Type="http://schemas.openxmlformats.org/officeDocument/2006/relationships/image" Target="../media/image185.png"/><Relationship Id="rId184" Type="http://schemas.openxmlformats.org/officeDocument/2006/relationships/customXml" Target="../ink/ink232.xml"/><Relationship Id="rId219" Type="http://schemas.openxmlformats.org/officeDocument/2006/relationships/customXml" Target="../ink/ink251.xml"/><Relationship Id="rId230" Type="http://schemas.openxmlformats.org/officeDocument/2006/relationships/image" Target="../media/image214.png"/><Relationship Id="rId251" Type="http://schemas.openxmlformats.org/officeDocument/2006/relationships/image" Target="../media/image221.png"/><Relationship Id="rId25" Type="http://schemas.openxmlformats.org/officeDocument/2006/relationships/image" Target="../media/image126.png"/><Relationship Id="rId46" Type="http://schemas.openxmlformats.org/officeDocument/2006/relationships/customXml" Target="../ink/ink151.xml"/><Relationship Id="rId67" Type="http://schemas.openxmlformats.org/officeDocument/2006/relationships/customXml" Target="../ink/ink162.xml"/><Relationship Id="rId272" Type="http://schemas.openxmlformats.org/officeDocument/2006/relationships/customXml" Target="../ink/ink282.xml"/><Relationship Id="rId293" Type="http://schemas.openxmlformats.org/officeDocument/2006/relationships/customXml" Target="../ink/ink294.xml"/><Relationship Id="rId307" Type="http://schemas.openxmlformats.org/officeDocument/2006/relationships/customXml" Target="../ink/ink301.xml"/><Relationship Id="rId328" Type="http://schemas.openxmlformats.org/officeDocument/2006/relationships/customXml" Target="../ink/ink315.xml"/><Relationship Id="rId88" Type="http://schemas.openxmlformats.org/officeDocument/2006/relationships/customXml" Target="../ink/ink173.xml"/><Relationship Id="rId111" Type="http://schemas.openxmlformats.org/officeDocument/2006/relationships/image" Target="../media/image164.png"/><Relationship Id="rId132" Type="http://schemas.openxmlformats.org/officeDocument/2006/relationships/customXml" Target="../ink/ink201.xml"/><Relationship Id="rId153" Type="http://schemas.openxmlformats.org/officeDocument/2006/relationships/customXml" Target="../ink/ink214.xml"/><Relationship Id="rId174" Type="http://schemas.openxmlformats.org/officeDocument/2006/relationships/image" Target="../media/image189.png"/><Relationship Id="rId195" Type="http://schemas.openxmlformats.org/officeDocument/2006/relationships/customXml" Target="../ink/ink238.xml"/><Relationship Id="rId209" Type="http://schemas.openxmlformats.org/officeDocument/2006/relationships/image" Target="../media/image205.png"/><Relationship Id="rId220" Type="http://schemas.openxmlformats.org/officeDocument/2006/relationships/image" Target="../media/image210.png"/><Relationship Id="rId241" Type="http://schemas.openxmlformats.org/officeDocument/2006/relationships/customXml" Target="../ink/ink265.xml"/><Relationship Id="rId15" Type="http://schemas.openxmlformats.org/officeDocument/2006/relationships/customXml" Target="../ink/ink134.xml"/><Relationship Id="rId36" Type="http://schemas.openxmlformats.org/officeDocument/2006/relationships/customXml" Target="../ink/ink146.xml"/><Relationship Id="rId57" Type="http://schemas.openxmlformats.org/officeDocument/2006/relationships/customXml" Target="../ink/ink157.xml"/><Relationship Id="rId262" Type="http://schemas.openxmlformats.org/officeDocument/2006/relationships/customXml" Target="../ink/ink277.xml"/><Relationship Id="rId283" Type="http://schemas.openxmlformats.org/officeDocument/2006/relationships/customXml" Target="../ink/ink288.xml"/><Relationship Id="rId318" Type="http://schemas.openxmlformats.org/officeDocument/2006/relationships/customXml" Target="../ink/ink309.xml"/><Relationship Id="rId339" Type="http://schemas.openxmlformats.org/officeDocument/2006/relationships/customXml" Target="../ink/ink323.xml"/><Relationship Id="rId78" Type="http://schemas.openxmlformats.org/officeDocument/2006/relationships/image" Target="../media/image152.png"/><Relationship Id="rId99" Type="http://schemas.openxmlformats.org/officeDocument/2006/relationships/customXml" Target="../ink/ink181.xml"/><Relationship Id="rId101" Type="http://schemas.openxmlformats.org/officeDocument/2006/relationships/customXml" Target="../ink/ink182.xml"/><Relationship Id="rId122" Type="http://schemas.openxmlformats.org/officeDocument/2006/relationships/customXml" Target="../ink/ink194.xml"/><Relationship Id="rId143" Type="http://schemas.openxmlformats.org/officeDocument/2006/relationships/image" Target="../media/image177.png"/><Relationship Id="rId164" Type="http://schemas.openxmlformats.org/officeDocument/2006/relationships/customXml" Target="../ink/ink220.xml"/><Relationship Id="rId185" Type="http://schemas.openxmlformats.org/officeDocument/2006/relationships/image" Target="../media/image194.png"/><Relationship Id="rId9" Type="http://schemas.openxmlformats.org/officeDocument/2006/relationships/customXml" Target="../ink/ink131.xml"/><Relationship Id="rId210" Type="http://schemas.openxmlformats.org/officeDocument/2006/relationships/customXml" Target="../ink/ink246.xml"/><Relationship Id="rId26" Type="http://schemas.openxmlformats.org/officeDocument/2006/relationships/customXml" Target="../ink/ink141.xml"/><Relationship Id="rId231" Type="http://schemas.openxmlformats.org/officeDocument/2006/relationships/customXml" Target="../ink/ink258.xml"/><Relationship Id="rId252" Type="http://schemas.openxmlformats.org/officeDocument/2006/relationships/customXml" Target="../ink/ink272.xml"/><Relationship Id="rId273" Type="http://schemas.openxmlformats.org/officeDocument/2006/relationships/image" Target="../media/image232.png"/><Relationship Id="rId294" Type="http://schemas.openxmlformats.org/officeDocument/2006/relationships/image" Target="../media/image241.png"/><Relationship Id="rId308" Type="http://schemas.openxmlformats.org/officeDocument/2006/relationships/customXml" Target="../ink/ink302.xml"/><Relationship Id="rId329" Type="http://schemas.openxmlformats.org/officeDocument/2006/relationships/customXml" Target="../ink/ink316.xml"/><Relationship Id="rId47" Type="http://schemas.openxmlformats.org/officeDocument/2006/relationships/image" Target="../media/image137.png"/><Relationship Id="rId68" Type="http://schemas.openxmlformats.org/officeDocument/2006/relationships/image" Target="../media/image147.png"/><Relationship Id="rId89" Type="http://schemas.openxmlformats.org/officeDocument/2006/relationships/customXml" Target="../ink/ink174.xml"/><Relationship Id="rId112" Type="http://schemas.openxmlformats.org/officeDocument/2006/relationships/customXml" Target="../ink/ink189.xml"/><Relationship Id="rId133" Type="http://schemas.openxmlformats.org/officeDocument/2006/relationships/customXml" Target="../ink/ink202.xml"/><Relationship Id="rId154" Type="http://schemas.openxmlformats.org/officeDocument/2006/relationships/image" Target="../media/image181.png"/><Relationship Id="rId175" Type="http://schemas.openxmlformats.org/officeDocument/2006/relationships/customXml" Target="../ink/ink227.xml"/><Relationship Id="rId340" Type="http://schemas.openxmlformats.org/officeDocument/2006/relationships/image" Target="../media/image258.png"/><Relationship Id="rId196" Type="http://schemas.openxmlformats.org/officeDocument/2006/relationships/customXml" Target="../ink/ink239.xml"/><Relationship Id="rId200" Type="http://schemas.openxmlformats.org/officeDocument/2006/relationships/customXml" Target="../ink/ink241.xml"/><Relationship Id="rId16" Type="http://schemas.openxmlformats.org/officeDocument/2006/relationships/customXml" Target="../ink/ink135.xml"/><Relationship Id="rId221" Type="http://schemas.openxmlformats.org/officeDocument/2006/relationships/customXml" Target="../ink/ink252.xml"/><Relationship Id="rId242" Type="http://schemas.openxmlformats.org/officeDocument/2006/relationships/customXml" Target="../ink/ink266.xml"/><Relationship Id="rId263" Type="http://schemas.openxmlformats.org/officeDocument/2006/relationships/image" Target="../media/image227.png"/><Relationship Id="rId284" Type="http://schemas.openxmlformats.org/officeDocument/2006/relationships/image" Target="../media/image237.png"/><Relationship Id="rId319" Type="http://schemas.openxmlformats.org/officeDocument/2006/relationships/customXml" Target="../ink/ink310.xml"/><Relationship Id="rId37" Type="http://schemas.openxmlformats.org/officeDocument/2006/relationships/image" Target="../media/image132.png"/><Relationship Id="rId58" Type="http://schemas.openxmlformats.org/officeDocument/2006/relationships/image" Target="../media/image142.png"/><Relationship Id="rId79" Type="http://schemas.openxmlformats.org/officeDocument/2006/relationships/customXml" Target="../ink/ink168.xml"/><Relationship Id="rId102" Type="http://schemas.openxmlformats.org/officeDocument/2006/relationships/customXml" Target="../ink/ink183.xml"/><Relationship Id="rId123" Type="http://schemas.openxmlformats.org/officeDocument/2006/relationships/image" Target="../media/image170.png"/><Relationship Id="rId144" Type="http://schemas.openxmlformats.org/officeDocument/2006/relationships/customXml" Target="../ink/ink208.xml"/><Relationship Id="rId330" Type="http://schemas.openxmlformats.org/officeDocument/2006/relationships/customXml" Target="../ink/ink317.xml"/><Relationship Id="rId90" Type="http://schemas.openxmlformats.org/officeDocument/2006/relationships/image" Target="../media/image157.png"/><Relationship Id="rId165" Type="http://schemas.openxmlformats.org/officeDocument/2006/relationships/image" Target="../media/image186.png"/><Relationship Id="rId186" Type="http://schemas.openxmlformats.org/officeDocument/2006/relationships/customXml" Target="../ink/ink233.xml"/><Relationship Id="rId211" Type="http://schemas.openxmlformats.org/officeDocument/2006/relationships/customXml" Target="../ink/ink247.xml"/><Relationship Id="rId232" Type="http://schemas.openxmlformats.org/officeDocument/2006/relationships/customXml" Target="../ink/ink259.xml"/><Relationship Id="rId253" Type="http://schemas.openxmlformats.org/officeDocument/2006/relationships/image" Target="../media/image222.png"/><Relationship Id="rId274" Type="http://schemas.openxmlformats.org/officeDocument/2006/relationships/customXml" Target="../ink/ink283.xml"/><Relationship Id="rId295" Type="http://schemas.openxmlformats.org/officeDocument/2006/relationships/customXml" Target="../ink/ink295.xml"/><Relationship Id="rId309" Type="http://schemas.openxmlformats.org/officeDocument/2006/relationships/customXml" Target="../ink/ink303.xml"/><Relationship Id="rId27" Type="http://schemas.openxmlformats.org/officeDocument/2006/relationships/image" Target="../media/image127.png"/><Relationship Id="rId48" Type="http://schemas.openxmlformats.org/officeDocument/2006/relationships/customXml" Target="../ink/ink152.xml"/><Relationship Id="rId69" Type="http://schemas.openxmlformats.org/officeDocument/2006/relationships/customXml" Target="../ink/ink163.xml"/><Relationship Id="rId113" Type="http://schemas.openxmlformats.org/officeDocument/2006/relationships/image" Target="../media/image165.png"/><Relationship Id="rId134" Type="http://schemas.openxmlformats.org/officeDocument/2006/relationships/customXml" Target="../ink/ink203.xml"/><Relationship Id="rId320" Type="http://schemas.openxmlformats.org/officeDocument/2006/relationships/image" Target="../media/image251.png"/><Relationship Id="rId80" Type="http://schemas.openxmlformats.org/officeDocument/2006/relationships/image" Target="../media/image153.png"/><Relationship Id="rId155" Type="http://schemas.openxmlformats.org/officeDocument/2006/relationships/customXml" Target="../ink/ink215.xml"/><Relationship Id="rId176" Type="http://schemas.openxmlformats.org/officeDocument/2006/relationships/image" Target="../media/image190.png"/><Relationship Id="rId197" Type="http://schemas.openxmlformats.org/officeDocument/2006/relationships/image" Target="../media/image199.png"/><Relationship Id="rId341" Type="http://schemas.openxmlformats.org/officeDocument/2006/relationships/customXml" Target="../ink/ink324.xml"/><Relationship Id="rId201" Type="http://schemas.openxmlformats.org/officeDocument/2006/relationships/image" Target="../media/image201.png"/><Relationship Id="rId222" Type="http://schemas.openxmlformats.org/officeDocument/2006/relationships/image" Target="../media/image211.png"/><Relationship Id="rId243" Type="http://schemas.openxmlformats.org/officeDocument/2006/relationships/customXml" Target="../ink/ink267.xml"/><Relationship Id="rId264" Type="http://schemas.openxmlformats.org/officeDocument/2006/relationships/customXml" Target="../ink/ink278.xml"/><Relationship Id="rId285" Type="http://schemas.openxmlformats.org/officeDocument/2006/relationships/customXml" Target="../ink/ink289.xml"/><Relationship Id="rId17" Type="http://schemas.openxmlformats.org/officeDocument/2006/relationships/customXml" Target="../ink/ink136.xml"/><Relationship Id="rId38" Type="http://schemas.openxmlformats.org/officeDocument/2006/relationships/customXml" Target="../ink/ink147.xml"/><Relationship Id="rId59" Type="http://schemas.openxmlformats.org/officeDocument/2006/relationships/customXml" Target="../ink/ink158.xml"/><Relationship Id="rId103" Type="http://schemas.openxmlformats.org/officeDocument/2006/relationships/image" Target="../media/image161.png"/><Relationship Id="rId124" Type="http://schemas.openxmlformats.org/officeDocument/2006/relationships/customXml" Target="../ink/ink195.xml"/><Relationship Id="rId310" Type="http://schemas.openxmlformats.org/officeDocument/2006/relationships/image" Target="../media/image248.png"/><Relationship Id="rId70" Type="http://schemas.openxmlformats.org/officeDocument/2006/relationships/image" Target="../media/image148.png"/><Relationship Id="rId91" Type="http://schemas.openxmlformats.org/officeDocument/2006/relationships/customXml" Target="../ink/ink175.xml"/><Relationship Id="rId145" Type="http://schemas.openxmlformats.org/officeDocument/2006/relationships/image" Target="../media/image178.png"/><Relationship Id="rId166" Type="http://schemas.openxmlformats.org/officeDocument/2006/relationships/customXml" Target="../ink/ink221.xml"/><Relationship Id="rId187" Type="http://schemas.openxmlformats.org/officeDocument/2006/relationships/image" Target="../media/image195.png"/><Relationship Id="rId331" Type="http://schemas.openxmlformats.org/officeDocument/2006/relationships/customXml" Target="../ink/ink31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6.png"/><Relationship Id="rId233" Type="http://schemas.openxmlformats.org/officeDocument/2006/relationships/image" Target="../media/image215.png"/><Relationship Id="rId254" Type="http://schemas.openxmlformats.org/officeDocument/2006/relationships/customXml" Target="../ink/ink273.xml"/><Relationship Id="rId28" Type="http://schemas.openxmlformats.org/officeDocument/2006/relationships/customXml" Target="../ink/ink142.xml"/><Relationship Id="rId49" Type="http://schemas.openxmlformats.org/officeDocument/2006/relationships/customXml" Target="../ink/ink153.xml"/><Relationship Id="rId114" Type="http://schemas.openxmlformats.org/officeDocument/2006/relationships/customXml" Target="../ink/ink190.xml"/><Relationship Id="rId275" Type="http://schemas.openxmlformats.org/officeDocument/2006/relationships/image" Target="../media/image233.png"/><Relationship Id="rId296" Type="http://schemas.openxmlformats.org/officeDocument/2006/relationships/image" Target="../media/image242.png"/><Relationship Id="rId300" Type="http://schemas.openxmlformats.org/officeDocument/2006/relationships/image" Target="../media/image244.png"/><Relationship Id="rId60" Type="http://schemas.openxmlformats.org/officeDocument/2006/relationships/image" Target="../media/image143.png"/><Relationship Id="rId81" Type="http://schemas.openxmlformats.org/officeDocument/2006/relationships/customXml" Target="../ink/ink169.xml"/><Relationship Id="rId135" Type="http://schemas.openxmlformats.org/officeDocument/2006/relationships/image" Target="../media/image173.png"/><Relationship Id="rId156" Type="http://schemas.openxmlformats.org/officeDocument/2006/relationships/customXml" Target="../ink/ink216.xml"/><Relationship Id="rId177" Type="http://schemas.openxmlformats.org/officeDocument/2006/relationships/customXml" Target="../ink/ink228.xml"/><Relationship Id="rId198" Type="http://schemas.openxmlformats.org/officeDocument/2006/relationships/customXml" Target="../ink/ink240.xml"/><Relationship Id="rId321" Type="http://schemas.openxmlformats.org/officeDocument/2006/relationships/customXml" Target="../ink/ink311.xml"/><Relationship Id="rId342" Type="http://schemas.openxmlformats.org/officeDocument/2006/relationships/image" Target="../media/image259.png"/><Relationship Id="rId202" Type="http://schemas.openxmlformats.org/officeDocument/2006/relationships/customXml" Target="../ink/ink242.xml"/><Relationship Id="rId223" Type="http://schemas.openxmlformats.org/officeDocument/2006/relationships/customXml" Target="../ink/ink253.xml"/><Relationship Id="rId244" Type="http://schemas.openxmlformats.org/officeDocument/2006/relationships/image" Target="../media/image218.png"/><Relationship Id="rId18" Type="http://schemas.openxmlformats.org/officeDocument/2006/relationships/image" Target="../media/image123.png"/><Relationship Id="rId39" Type="http://schemas.openxmlformats.org/officeDocument/2006/relationships/image" Target="../media/image133.png"/><Relationship Id="rId265" Type="http://schemas.openxmlformats.org/officeDocument/2006/relationships/image" Target="../media/image228.png"/><Relationship Id="rId286" Type="http://schemas.openxmlformats.org/officeDocument/2006/relationships/customXml" Target="../ink/ink290.xml"/><Relationship Id="rId50" Type="http://schemas.openxmlformats.org/officeDocument/2006/relationships/image" Target="../media/image138.png"/><Relationship Id="rId104" Type="http://schemas.openxmlformats.org/officeDocument/2006/relationships/customXml" Target="../ink/ink184.xml"/><Relationship Id="rId125" Type="http://schemas.openxmlformats.org/officeDocument/2006/relationships/image" Target="../media/image171.png"/><Relationship Id="rId146" Type="http://schemas.openxmlformats.org/officeDocument/2006/relationships/customXml" Target="../ink/ink209.xml"/><Relationship Id="rId167" Type="http://schemas.openxmlformats.org/officeDocument/2006/relationships/customXml" Target="../ink/ink222.xml"/><Relationship Id="rId188" Type="http://schemas.openxmlformats.org/officeDocument/2006/relationships/customXml" Target="../ink/ink234.xml"/><Relationship Id="rId311" Type="http://schemas.openxmlformats.org/officeDocument/2006/relationships/customXml" Target="../ink/ink304.xml"/><Relationship Id="rId332" Type="http://schemas.openxmlformats.org/officeDocument/2006/relationships/image" Target="../media/image255.png"/><Relationship Id="rId71" Type="http://schemas.openxmlformats.org/officeDocument/2006/relationships/customXml" Target="../ink/ink164.xml"/><Relationship Id="rId92" Type="http://schemas.openxmlformats.org/officeDocument/2006/relationships/customXml" Target="../ink/ink176.xml"/><Relationship Id="rId213" Type="http://schemas.openxmlformats.org/officeDocument/2006/relationships/customXml" Target="../ink/ink248.xml"/><Relationship Id="rId234" Type="http://schemas.openxmlformats.org/officeDocument/2006/relationships/customXml" Target="../ink/ink260.xml"/><Relationship Id="rId2" Type="http://schemas.openxmlformats.org/officeDocument/2006/relationships/image" Target="../media/image116.png"/><Relationship Id="rId29" Type="http://schemas.openxmlformats.org/officeDocument/2006/relationships/image" Target="../media/image128.png"/><Relationship Id="rId255" Type="http://schemas.openxmlformats.org/officeDocument/2006/relationships/image" Target="../media/image223.png"/><Relationship Id="rId276" Type="http://schemas.openxmlformats.org/officeDocument/2006/relationships/customXml" Target="../ink/ink284.xml"/><Relationship Id="rId297" Type="http://schemas.openxmlformats.org/officeDocument/2006/relationships/customXml" Target="../ink/ink296.xml"/><Relationship Id="rId40" Type="http://schemas.openxmlformats.org/officeDocument/2006/relationships/customXml" Target="../ink/ink148.xml"/><Relationship Id="rId115" Type="http://schemas.openxmlformats.org/officeDocument/2006/relationships/image" Target="../media/image166.png"/><Relationship Id="rId136" Type="http://schemas.openxmlformats.org/officeDocument/2006/relationships/customXml" Target="../ink/ink204.xml"/><Relationship Id="rId157" Type="http://schemas.openxmlformats.org/officeDocument/2006/relationships/image" Target="../media/image182.png"/><Relationship Id="rId178" Type="http://schemas.openxmlformats.org/officeDocument/2006/relationships/image" Target="../media/image191.png"/><Relationship Id="rId301" Type="http://schemas.openxmlformats.org/officeDocument/2006/relationships/image" Target="../media/image245.png"/><Relationship Id="rId322" Type="http://schemas.openxmlformats.org/officeDocument/2006/relationships/image" Target="../media/image252.png"/><Relationship Id="rId343" Type="http://schemas.openxmlformats.org/officeDocument/2006/relationships/image" Target="../media/image260.png"/><Relationship Id="rId61" Type="http://schemas.openxmlformats.org/officeDocument/2006/relationships/customXml" Target="../ink/ink159.xml"/><Relationship Id="rId82" Type="http://schemas.openxmlformats.org/officeDocument/2006/relationships/customXml" Target="../ink/ink170.xml"/><Relationship Id="rId199" Type="http://schemas.openxmlformats.org/officeDocument/2006/relationships/image" Target="../media/image200.png"/><Relationship Id="rId203" Type="http://schemas.openxmlformats.org/officeDocument/2006/relationships/image" Target="../media/image202.png"/><Relationship Id="rId19" Type="http://schemas.openxmlformats.org/officeDocument/2006/relationships/customXml" Target="../ink/ink137.xml"/><Relationship Id="rId224" Type="http://schemas.openxmlformats.org/officeDocument/2006/relationships/customXml" Target="../ink/ink254.xml"/><Relationship Id="rId245" Type="http://schemas.openxmlformats.org/officeDocument/2006/relationships/customXml" Target="../ink/ink268.xml"/><Relationship Id="rId266" Type="http://schemas.openxmlformats.org/officeDocument/2006/relationships/customXml" Target="../ink/ink279.xml"/><Relationship Id="rId287" Type="http://schemas.openxmlformats.org/officeDocument/2006/relationships/image" Target="../media/image238.png"/><Relationship Id="rId30" Type="http://schemas.openxmlformats.org/officeDocument/2006/relationships/customXml" Target="../ink/ink143.xml"/><Relationship Id="rId105" Type="http://schemas.openxmlformats.org/officeDocument/2006/relationships/customXml" Target="../ink/ink185.xml"/><Relationship Id="rId126" Type="http://schemas.openxmlformats.org/officeDocument/2006/relationships/customXml" Target="../ink/ink196.xml"/><Relationship Id="rId147" Type="http://schemas.openxmlformats.org/officeDocument/2006/relationships/customXml" Target="../ink/ink210.xml"/><Relationship Id="rId168" Type="http://schemas.openxmlformats.org/officeDocument/2006/relationships/customXml" Target="../ink/ink223.xml"/><Relationship Id="rId312" Type="http://schemas.openxmlformats.org/officeDocument/2006/relationships/customXml" Target="../ink/ink305.xml"/><Relationship Id="rId333" Type="http://schemas.openxmlformats.org/officeDocument/2006/relationships/customXml" Target="../ink/ink319.xml"/><Relationship Id="rId51" Type="http://schemas.openxmlformats.org/officeDocument/2006/relationships/customXml" Target="../ink/ink154.xml"/><Relationship Id="rId72" Type="http://schemas.openxmlformats.org/officeDocument/2006/relationships/image" Target="../media/image149.png"/><Relationship Id="rId93" Type="http://schemas.openxmlformats.org/officeDocument/2006/relationships/customXml" Target="../ink/ink177.xml"/><Relationship Id="rId189" Type="http://schemas.openxmlformats.org/officeDocument/2006/relationships/image" Target="../media/image196.png"/><Relationship Id="rId3" Type="http://schemas.openxmlformats.org/officeDocument/2006/relationships/customXml" Target="../ink/ink128.xml"/><Relationship Id="rId214" Type="http://schemas.openxmlformats.org/officeDocument/2006/relationships/image" Target="../media/image207.png"/><Relationship Id="rId235" Type="http://schemas.openxmlformats.org/officeDocument/2006/relationships/image" Target="../media/image216.png"/><Relationship Id="rId256" Type="http://schemas.openxmlformats.org/officeDocument/2006/relationships/customXml" Target="../ink/ink274.xml"/><Relationship Id="rId277" Type="http://schemas.openxmlformats.org/officeDocument/2006/relationships/customXml" Target="../ink/ink285.xml"/><Relationship Id="rId298" Type="http://schemas.openxmlformats.org/officeDocument/2006/relationships/image" Target="../media/image243.png"/><Relationship Id="rId116" Type="http://schemas.openxmlformats.org/officeDocument/2006/relationships/customXml" Target="../ink/ink191.xml"/><Relationship Id="rId137" Type="http://schemas.openxmlformats.org/officeDocument/2006/relationships/image" Target="../media/image174.png"/><Relationship Id="rId158" Type="http://schemas.openxmlformats.org/officeDocument/2006/relationships/customXml" Target="../ink/ink217.xml"/><Relationship Id="rId302" Type="http://schemas.openxmlformats.org/officeDocument/2006/relationships/customXml" Target="../ink/ink298.xml"/><Relationship Id="rId323" Type="http://schemas.openxmlformats.org/officeDocument/2006/relationships/customXml" Target="../ink/ink312.xml"/><Relationship Id="rId20" Type="http://schemas.openxmlformats.org/officeDocument/2006/relationships/image" Target="../media/image124.png"/><Relationship Id="rId41" Type="http://schemas.openxmlformats.org/officeDocument/2006/relationships/image" Target="../media/image134.png"/><Relationship Id="rId62" Type="http://schemas.openxmlformats.org/officeDocument/2006/relationships/image" Target="../media/image144.png"/><Relationship Id="rId83" Type="http://schemas.openxmlformats.org/officeDocument/2006/relationships/image" Target="../media/image154.png"/><Relationship Id="rId179" Type="http://schemas.openxmlformats.org/officeDocument/2006/relationships/customXml" Target="../ink/ink229.xml"/><Relationship Id="rId190" Type="http://schemas.openxmlformats.org/officeDocument/2006/relationships/customXml" Target="../ink/ink235.xml"/><Relationship Id="rId204" Type="http://schemas.openxmlformats.org/officeDocument/2006/relationships/customXml" Target="../ink/ink243.xml"/><Relationship Id="rId225" Type="http://schemas.openxmlformats.org/officeDocument/2006/relationships/customXml" Target="../ink/ink255.xml"/><Relationship Id="rId246" Type="http://schemas.openxmlformats.org/officeDocument/2006/relationships/image" Target="../media/image219.png"/><Relationship Id="rId267" Type="http://schemas.openxmlformats.org/officeDocument/2006/relationships/image" Target="../media/image229.png"/><Relationship Id="rId288" Type="http://schemas.openxmlformats.org/officeDocument/2006/relationships/customXml" Target="../ink/ink291.xml"/><Relationship Id="rId106" Type="http://schemas.openxmlformats.org/officeDocument/2006/relationships/customXml" Target="../ink/ink186.xml"/><Relationship Id="rId127" Type="http://schemas.openxmlformats.org/officeDocument/2006/relationships/image" Target="../media/image172.png"/><Relationship Id="rId313" Type="http://schemas.openxmlformats.org/officeDocument/2006/relationships/image" Target="../media/image249.png"/><Relationship Id="rId10" Type="http://schemas.openxmlformats.org/officeDocument/2006/relationships/image" Target="../media/image120.png"/><Relationship Id="rId31" Type="http://schemas.openxmlformats.org/officeDocument/2006/relationships/image" Target="../media/image129.png"/><Relationship Id="rId52" Type="http://schemas.openxmlformats.org/officeDocument/2006/relationships/image" Target="../media/image139.png"/><Relationship Id="rId73" Type="http://schemas.openxmlformats.org/officeDocument/2006/relationships/customXml" Target="../ink/ink165.xml"/><Relationship Id="rId94" Type="http://schemas.openxmlformats.org/officeDocument/2006/relationships/customXml" Target="../ink/ink178.xml"/><Relationship Id="rId148" Type="http://schemas.openxmlformats.org/officeDocument/2006/relationships/customXml" Target="../ink/ink211.xml"/><Relationship Id="rId169" Type="http://schemas.openxmlformats.org/officeDocument/2006/relationships/customXml" Target="../ink/ink224.xml"/><Relationship Id="rId334" Type="http://schemas.openxmlformats.org/officeDocument/2006/relationships/image" Target="../media/image256.png"/><Relationship Id="rId4" Type="http://schemas.openxmlformats.org/officeDocument/2006/relationships/image" Target="../media/image117.png"/><Relationship Id="rId180" Type="http://schemas.openxmlformats.org/officeDocument/2006/relationships/image" Target="../media/image192.png"/><Relationship Id="rId215" Type="http://schemas.openxmlformats.org/officeDocument/2006/relationships/customXml" Target="../ink/ink249.xml"/><Relationship Id="rId236" Type="http://schemas.openxmlformats.org/officeDocument/2006/relationships/customXml" Target="../ink/ink261.xml"/><Relationship Id="rId257" Type="http://schemas.openxmlformats.org/officeDocument/2006/relationships/image" Target="../media/image224.png"/><Relationship Id="rId278" Type="http://schemas.openxmlformats.org/officeDocument/2006/relationships/image" Target="../media/image234.png"/><Relationship Id="rId303" Type="http://schemas.openxmlformats.org/officeDocument/2006/relationships/image" Target="../media/image246.png"/><Relationship Id="rId42" Type="http://schemas.openxmlformats.org/officeDocument/2006/relationships/customXml" Target="../ink/ink149.xml"/><Relationship Id="rId84" Type="http://schemas.openxmlformats.org/officeDocument/2006/relationships/customXml" Target="../ink/ink171.xml"/><Relationship Id="rId138" Type="http://schemas.openxmlformats.org/officeDocument/2006/relationships/customXml" Target="../ink/ink205.xml"/><Relationship Id="rId191" Type="http://schemas.openxmlformats.org/officeDocument/2006/relationships/image" Target="../media/image197.png"/><Relationship Id="rId205" Type="http://schemas.openxmlformats.org/officeDocument/2006/relationships/image" Target="../media/image203.png"/><Relationship Id="rId247" Type="http://schemas.openxmlformats.org/officeDocument/2006/relationships/customXml" Target="../ink/ink269.xml"/><Relationship Id="rId107" Type="http://schemas.openxmlformats.org/officeDocument/2006/relationships/image" Target="../media/image162.png"/><Relationship Id="rId289" Type="http://schemas.openxmlformats.org/officeDocument/2006/relationships/image" Target="../media/image239.png"/><Relationship Id="rId11" Type="http://schemas.openxmlformats.org/officeDocument/2006/relationships/customXml" Target="../ink/ink132.xml"/><Relationship Id="rId53" Type="http://schemas.openxmlformats.org/officeDocument/2006/relationships/customXml" Target="../ink/ink155.xml"/><Relationship Id="rId149" Type="http://schemas.openxmlformats.org/officeDocument/2006/relationships/customXml" Target="../ink/ink212.xml"/><Relationship Id="rId314" Type="http://schemas.openxmlformats.org/officeDocument/2006/relationships/customXml" Target="../ink/ink306.xml"/><Relationship Id="rId95" Type="http://schemas.openxmlformats.org/officeDocument/2006/relationships/image" Target="../media/image158.png"/><Relationship Id="rId160" Type="http://schemas.openxmlformats.org/officeDocument/2006/relationships/customXml" Target="../ink/ink218.xml"/><Relationship Id="rId216" Type="http://schemas.openxmlformats.org/officeDocument/2006/relationships/image" Target="../media/image208.png"/><Relationship Id="rId258" Type="http://schemas.openxmlformats.org/officeDocument/2006/relationships/customXml" Target="../ink/ink275.xml"/><Relationship Id="rId22" Type="http://schemas.openxmlformats.org/officeDocument/2006/relationships/image" Target="../media/image125.png"/><Relationship Id="rId64" Type="http://schemas.openxmlformats.org/officeDocument/2006/relationships/image" Target="../media/image145.png"/><Relationship Id="rId118" Type="http://schemas.openxmlformats.org/officeDocument/2006/relationships/customXml" Target="../ink/ink192.xml"/><Relationship Id="rId325" Type="http://schemas.openxmlformats.org/officeDocument/2006/relationships/customXml" Target="../ink/ink313.xml"/><Relationship Id="rId171" Type="http://schemas.openxmlformats.org/officeDocument/2006/relationships/customXml" Target="../ink/ink225.xml"/><Relationship Id="rId227" Type="http://schemas.openxmlformats.org/officeDocument/2006/relationships/customXml" Target="../ink/ink256.xml"/><Relationship Id="rId269" Type="http://schemas.openxmlformats.org/officeDocument/2006/relationships/image" Target="../media/image230.png"/><Relationship Id="rId33" Type="http://schemas.openxmlformats.org/officeDocument/2006/relationships/image" Target="../media/image130.png"/><Relationship Id="rId129" Type="http://schemas.openxmlformats.org/officeDocument/2006/relationships/customXml" Target="../ink/ink198.xml"/><Relationship Id="rId280" Type="http://schemas.openxmlformats.org/officeDocument/2006/relationships/image" Target="../media/image235.png"/><Relationship Id="rId336" Type="http://schemas.openxmlformats.org/officeDocument/2006/relationships/customXml" Target="../ink/ink321.xml"/><Relationship Id="rId75" Type="http://schemas.openxmlformats.org/officeDocument/2006/relationships/customXml" Target="../ink/ink166.xml"/><Relationship Id="rId140" Type="http://schemas.openxmlformats.org/officeDocument/2006/relationships/customXml" Target="../ink/ink206.xml"/><Relationship Id="rId182" Type="http://schemas.openxmlformats.org/officeDocument/2006/relationships/image" Target="../media/image193.png"/><Relationship Id="rId6" Type="http://schemas.openxmlformats.org/officeDocument/2006/relationships/image" Target="../media/image118.png"/><Relationship Id="rId238" Type="http://schemas.openxmlformats.org/officeDocument/2006/relationships/customXml" Target="../ink/ink263.xml"/><Relationship Id="rId291" Type="http://schemas.openxmlformats.org/officeDocument/2006/relationships/customXml" Target="../ink/ink293.xml"/><Relationship Id="rId305" Type="http://schemas.openxmlformats.org/officeDocument/2006/relationships/image" Target="../media/image247.png"/><Relationship Id="rId44" Type="http://schemas.openxmlformats.org/officeDocument/2006/relationships/customXml" Target="../ink/ink150.xml"/><Relationship Id="rId86" Type="http://schemas.openxmlformats.org/officeDocument/2006/relationships/customXml" Target="../ink/ink172.xml"/><Relationship Id="rId151" Type="http://schemas.openxmlformats.org/officeDocument/2006/relationships/customXml" Target="../ink/ink213.xml"/><Relationship Id="rId193" Type="http://schemas.openxmlformats.org/officeDocument/2006/relationships/image" Target="../media/image198.png"/><Relationship Id="rId207" Type="http://schemas.openxmlformats.org/officeDocument/2006/relationships/image" Target="../media/image204.png"/><Relationship Id="rId249" Type="http://schemas.openxmlformats.org/officeDocument/2006/relationships/image" Target="../media/image220.png"/><Relationship Id="rId13" Type="http://schemas.openxmlformats.org/officeDocument/2006/relationships/customXml" Target="../ink/ink133.xml"/><Relationship Id="rId109" Type="http://schemas.openxmlformats.org/officeDocument/2006/relationships/image" Target="../media/image163.png"/><Relationship Id="rId260" Type="http://schemas.openxmlformats.org/officeDocument/2006/relationships/customXml" Target="../ink/ink276.xml"/><Relationship Id="rId316" Type="http://schemas.openxmlformats.org/officeDocument/2006/relationships/customXml" Target="../ink/ink308.xml"/><Relationship Id="rId55" Type="http://schemas.openxmlformats.org/officeDocument/2006/relationships/customXml" Target="../ink/ink156.xml"/><Relationship Id="rId97" Type="http://schemas.openxmlformats.org/officeDocument/2006/relationships/image" Target="../media/image159.png"/><Relationship Id="rId120" Type="http://schemas.openxmlformats.org/officeDocument/2006/relationships/customXml" Target="../ink/ink193.xml"/><Relationship Id="rId162" Type="http://schemas.openxmlformats.org/officeDocument/2006/relationships/customXml" Target="../ink/ink219.xml"/><Relationship Id="rId218" Type="http://schemas.openxmlformats.org/officeDocument/2006/relationships/image" Target="../media/image209.png"/><Relationship Id="rId271" Type="http://schemas.openxmlformats.org/officeDocument/2006/relationships/image" Target="../media/image231.png"/><Relationship Id="rId24" Type="http://schemas.openxmlformats.org/officeDocument/2006/relationships/customXml" Target="../ink/ink140.xml"/><Relationship Id="rId66" Type="http://schemas.openxmlformats.org/officeDocument/2006/relationships/image" Target="../media/image146.png"/><Relationship Id="rId131" Type="http://schemas.openxmlformats.org/officeDocument/2006/relationships/customXml" Target="../ink/ink200.xml"/><Relationship Id="rId327" Type="http://schemas.openxmlformats.org/officeDocument/2006/relationships/image" Target="../media/image254.png"/><Relationship Id="rId173" Type="http://schemas.openxmlformats.org/officeDocument/2006/relationships/customXml" Target="../ink/ink226.xml"/><Relationship Id="rId229" Type="http://schemas.openxmlformats.org/officeDocument/2006/relationships/customXml" Target="../ink/ink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F00FFC-0E28-457D-82C6-C0B5237DF43D}"/>
              </a:ext>
            </a:extLst>
          </p:cNvPr>
          <p:cNvSpPr txBox="1"/>
          <p:nvPr/>
        </p:nvSpPr>
        <p:spPr>
          <a:xfrm>
            <a:off x="1646080" y="1456995"/>
            <a:ext cx="2555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investment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2B090-976A-47A2-9CF5-9F704BE9440B}"/>
              </a:ext>
            </a:extLst>
          </p:cNvPr>
          <p:cNvSpPr txBox="1"/>
          <p:nvPr/>
        </p:nvSpPr>
        <p:spPr>
          <a:xfrm>
            <a:off x="1774607" y="3510455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investment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形 6" descr="上升趋势">
            <a:extLst>
              <a:ext uri="{FF2B5EF4-FFF2-40B4-BE49-F238E27FC236}">
                <a16:creationId xmlns:a16="http://schemas.microsoft.com/office/drawing/2014/main" id="{7B74A1AB-1495-4E1F-A36C-9B3D9931E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1117" y="1200807"/>
            <a:ext cx="914400" cy="914400"/>
          </a:xfrm>
          <a:prstGeom prst="rect">
            <a:avLst/>
          </a:prstGeom>
        </p:spPr>
      </p:pic>
      <p:pic>
        <p:nvPicPr>
          <p:cNvPr id="8" name="图形 7" descr="上升趋势">
            <a:extLst>
              <a:ext uri="{FF2B5EF4-FFF2-40B4-BE49-F238E27FC236}">
                <a16:creationId xmlns:a16="http://schemas.microsoft.com/office/drawing/2014/main" id="{CD3AAB3D-8556-4F1F-BB9A-A2852560E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3438" y="1200807"/>
            <a:ext cx="914400" cy="914400"/>
          </a:xfrm>
          <a:prstGeom prst="rect">
            <a:avLst/>
          </a:prstGeom>
        </p:spPr>
      </p:pic>
      <p:pic>
        <p:nvPicPr>
          <p:cNvPr id="9" name="图形 8" descr="上升趋势">
            <a:extLst>
              <a:ext uri="{FF2B5EF4-FFF2-40B4-BE49-F238E27FC236}">
                <a16:creationId xmlns:a16="http://schemas.microsoft.com/office/drawing/2014/main" id="{F113D8F2-D4D6-4BA2-B33A-5285F87E3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1117" y="3233455"/>
            <a:ext cx="9144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2BF2A0E-337A-48CA-BEBE-8DB6AD818C73}"/>
              </a:ext>
            </a:extLst>
          </p:cNvPr>
          <p:cNvSpPr txBox="1"/>
          <p:nvPr/>
        </p:nvSpPr>
        <p:spPr>
          <a:xfrm>
            <a:off x="3331779" y="987972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income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D73E20-3EC6-435E-9552-67E91694F9A2}"/>
              </a:ext>
            </a:extLst>
          </p:cNvPr>
          <p:cNvSpPr txBox="1"/>
          <p:nvPr/>
        </p:nvSpPr>
        <p:spPr>
          <a:xfrm>
            <a:off x="3331779" y="294035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income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DE2EC9-1699-48B8-AA54-7DFCDF17C722}"/>
              </a:ext>
            </a:extLst>
          </p:cNvPr>
          <p:cNvSpPr txBox="1"/>
          <p:nvPr/>
        </p:nvSpPr>
        <p:spPr>
          <a:xfrm>
            <a:off x="4713438" y="987972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risk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形 14" descr="下降趋势">
            <a:extLst>
              <a:ext uri="{FF2B5EF4-FFF2-40B4-BE49-F238E27FC236}">
                <a16:creationId xmlns:a16="http://schemas.microsoft.com/office/drawing/2014/main" id="{7F4C5FCF-D85B-47FD-BD34-8B3CD0549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3438" y="3230424"/>
            <a:ext cx="914400" cy="9144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262B00D-F7A0-4A7B-882C-A56897455FCF}"/>
              </a:ext>
            </a:extLst>
          </p:cNvPr>
          <p:cNvSpPr txBox="1"/>
          <p:nvPr/>
        </p:nvSpPr>
        <p:spPr>
          <a:xfrm>
            <a:off x="4759924" y="2940354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risk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3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>
            <a:extLst>
              <a:ext uri="{FF2B5EF4-FFF2-40B4-BE49-F238E27FC236}">
                <a16:creationId xmlns:a16="http://schemas.microsoft.com/office/drawing/2014/main" id="{CABFBD52-0116-4B4D-88AB-5D8C0C99FF5D}"/>
              </a:ext>
            </a:extLst>
          </p:cNvPr>
          <p:cNvSpPr/>
          <p:nvPr/>
        </p:nvSpPr>
        <p:spPr>
          <a:xfrm>
            <a:off x="2339208" y="5011591"/>
            <a:ext cx="1158136" cy="11723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1F4B3A4-F2A7-4D65-BA32-39B4B01437F2}"/>
              </a:ext>
            </a:extLst>
          </p:cNvPr>
          <p:cNvSpPr/>
          <p:nvPr/>
        </p:nvSpPr>
        <p:spPr>
          <a:xfrm>
            <a:off x="2469143" y="513760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81B68-5FF8-4F02-B2A4-C86322416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13" y="-42567"/>
            <a:ext cx="4754092" cy="4754092"/>
          </a:xfrm>
          <a:prstGeom prst="rect">
            <a:avLst/>
          </a:prstGeom>
        </p:spPr>
      </p:pic>
      <p:pic>
        <p:nvPicPr>
          <p:cNvPr id="13" name="图形 12" descr="金条">
            <a:extLst>
              <a:ext uri="{FF2B5EF4-FFF2-40B4-BE49-F238E27FC236}">
                <a16:creationId xmlns:a16="http://schemas.microsoft.com/office/drawing/2014/main" id="{24DE1A74-8B45-4930-A300-5CE2F1370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612" y="2251316"/>
            <a:ext cx="655320" cy="6553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50E00A-9636-442E-B4EC-E2688725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83" y="152400"/>
            <a:ext cx="4754092" cy="4754092"/>
          </a:xfrm>
          <a:prstGeom prst="rect">
            <a:avLst/>
          </a:prstGeom>
        </p:spPr>
      </p:pic>
      <p:pic>
        <p:nvPicPr>
          <p:cNvPr id="19" name="图形 18" descr="金条">
            <a:extLst>
              <a:ext uri="{FF2B5EF4-FFF2-40B4-BE49-F238E27FC236}">
                <a16:creationId xmlns:a16="http://schemas.microsoft.com/office/drawing/2014/main" id="{A2355BC4-82AF-4E9C-8C1A-2B12E0DC1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1568" y="2132549"/>
            <a:ext cx="655320" cy="65532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558EBE9-F7BD-4B1C-85B9-8C78FE106C79}"/>
              </a:ext>
            </a:extLst>
          </p:cNvPr>
          <p:cNvSpPr txBox="1"/>
          <p:nvPr/>
        </p:nvSpPr>
        <p:spPr>
          <a:xfrm>
            <a:off x="243511" y="3115346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choice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形 22" descr="箭头轻微弯曲">
            <a:extLst>
              <a:ext uri="{FF2B5EF4-FFF2-40B4-BE49-F238E27FC236}">
                <a16:creationId xmlns:a16="http://schemas.microsoft.com/office/drawing/2014/main" id="{829D60FC-05BA-4DCF-8ADA-AA9EAAC6F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643976">
            <a:off x="1617865" y="2789481"/>
            <a:ext cx="623843" cy="62384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14E1B88-793E-426B-8FB1-0F334BBEFC8B}"/>
              </a:ext>
            </a:extLst>
          </p:cNvPr>
          <p:cNvSpPr txBox="1"/>
          <p:nvPr/>
        </p:nvSpPr>
        <p:spPr>
          <a:xfrm>
            <a:off x="5873085" y="3361455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choice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形 24" descr="箭头轻微弯曲">
            <a:extLst>
              <a:ext uri="{FF2B5EF4-FFF2-40B4-BE49-F238E27FC236}">
                <a16:creationId xmlns:a16="http://schemas.microsoft.com/office/drawing/2014/main" id="{C2B28C13-3285-4440-A62E-C1F1BAD0E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38944">
            <a:off x="7078763" y="2969480"/>
            <a:ext cx="623843" cy="623843"/>
          </a:xfrm>
          <a:prstGeom prst="rect">
            <a:avLst/>
          </a:prstGeom>
        </p:spPr>
      </p:pic>
      <p:pic>
        <p:nvPicPr>
          <p:cNvPr id="26" name="图形 25" descr="比特币">
            <a:extLst>
              <a:ext uri="{FF2B5EF4-FFF2-40B4-BE49-F238E27FC236}">
                <a16:creationId xmlns:a16="http://schemas.microsoft.com/office/drawing/2014/main" id="{9983A173-8A3B-4EDB-AAC0-E492811F4A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1073" y="5324808"/>
            <a:ext cx="540000" cy="540000"/>
          </a:xfrm>
          <a:prstGeom prst="rect">
            <a:avLst/>
          </a:prstGeom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B8E90CA3-4CB9-4312-98C6-8B7C7636AC57}"/>
              </a:ext>
            </a:extLst>
          </p:cNvPr>
          <p:cNvSpPr/>
          <p:nvPr/>
        </p:nvSpPr>
        <p:spPr>
          <a:xfrm>
            <a:off x="2923073" y="5061154"/>
            <a:ext cx="36000" cy="360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C1668E54-6862-4762-837A-471EC8D1F7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14" y="3838044"/>
            <a:ext cx="1022056" cy="992855"/>
          </a:xfrm>
          <a:prstGeom prst="ellipse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E7BC54B6-5762-4949-B2B3-A4092396D47D}"/>
                  </a:ext>
                </a:extLst>
              </p14:cNvPr>
              <p14:cNvContentPartPr/>
              <p14:nvPr/>
            </p14:nvContentPartPr>
            <p14:xfrm>
              <a:off x="5747805" y="4742880"/>
              <a:ext cx="138960" cy="17604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E7BC54B6-5762-4949-B2B3-A4092396D4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11805" y="4706880"/>
                <a:ext cx="2106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2113FE02-B87B-43D7-8A1D-8DFE74C329D6}"/>
                  </a:ext>
                </a:extLst>
              </p14:cNvPr>
              <p14:cNvContentPartPr/>
              <p14:nvPr/>
            </p14:nvContentPartPr>
            <p14:xfrm>
              <a:off x="5764725" y="4371720"/>
              <a:ext cx="353520" cy="41292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2113FE02-B87B-43D7-8A1D-8DFE74C329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47085" y="4353720"/>
                <a:ext cx="3891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BAD486DD-0150-4927-B6A1-3A1E0D34036A}"/>
                  </a:ext>
                </a:extLst>
              </p14:cNvPr>
              <p14:cNvContentPartPr/>
              <p14:nvPr/>
            </p14:nvContentPartPr>
            <p14:xfrm>
              <a:off x="5857605" y="4472880"/>
              <a:ext cx="360" cy="360"/>
            </p14:xfrm>
          </p:contentPart>
        </mc:Choice>
        <mc:Fallback xmlns=""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BAD486DD-0150-4927-B6A1-3A1E0D3403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53285" y="44682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C6478770-79A7-4653-95A8-5E8CA348FEDD}"/>
                  </a:ext>
                </a:extLst>
              </p14:cNvPr>
              <p14:cNvContentPartPr/>
              <p14:nvPr/>
            </p14:nvContentPartPr>
            <p14:xfrm>
              <a:off x="6542685" y="4272630"/>
              <a:ext cx="233280" cy="44460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C6478770-79A7-4653-95A8-5E8CA348FED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38365" y="4268310"/>
                <a:ext cx="2419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699AB6F9-789E-4F0B-8A46-A7AD728A47E7}"/>
                  </a:ext>
                </a:extLst>
              </p14:cNvPr>
              <p14:cNvContentPartPr/>
              <p14:nvPr/>
            </p14:nvContentPartPr>
            <p14:xfrm>
              <a:off x="6505965" y="4404030"/>
              <a:ext cx="255240" cy="329760"/>
            </p14:xfrm>
          </p:contentPart>
        </mc:Choice>
        <mc:Fallback xmlns=""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699AB6F9-789E-4F0B-8A46-A7AD728A47E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01645" y="4399710"/>
                <a:ext cx="2638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0C89AFF6-5529-4E41-B923-0015CD6814CD}"/>
                  </a:ext>
                </a:extLst>
              </p14:cNvPr>
              <p14:cNvContentPartPr/>
              <p14:nvPr/>
            </p14:nvContentPartPr>
            <p14:xfrm>
              <a:off x="5968845" y="4675110"/>
              <a:ext cx="214920" cy="99000"/>
            </p14:xfrm>
          </p:contentPart>
        </mc:Choice>
        <mc:Fallback xmlns=""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0C89AFF6-5529-4E41-B923-0015CD6814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64525" y="4670790"/>
                <a:ext cx="2235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9" name="墨迹 148">
                <a:extLst>
                  <a:ext uri="{FF2B5EF4-FFF2-40B4-BE49-F238E27FC236}">
                    <a16:creationId xmlns:a16="http://schemas.microsoft.com/office/drawing/2014/main" id="{D63DB01D-609A-45A7-8BA6-C5D96A45B17B}"/>
                  </a:ext>
                </a:extLst>
              </p14:cNvPr>
              <p14:cNvContentPartPr/>
              <p14:nvPr/>
            </p14:nvContentPartPr>
            <p14:xfrm>
              <a:off x="6447645" y="3854820"/>
              <a:ext cx="265680" cy="198720"/>
            </p14:xfrm>
          </p:contentPart>
        </mc:Choice>
        <mc:Fallback xmlns="">
          <p:pic>
            <p:nvPicPr>
              <p:cNvPr id="149" name="墨迹 148">
                <a:extLst>
                  <a:ext uri="{FF2B5EF4-FFF2-40B4-BE49-F238E27FC236}">
                    <a16:creationId xmlns:a16="http://schemas.microsoft.com/office/drawing/2014/main" id="{D63DB01D-609A-45A7-8BA6-C5D96A45B1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43325" y="3850500"/>
                <a:ext cx="27432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FA584CCB-99FB-49E6-8377-02B6D73981E4}"/>
              </a:ext>
            </a:extLst>
          </p:cNvPr>
          <p:cNvGrpSpPr/>
          <p:nvPr/>
        </p:nvGrpSpPr>
        <p:grpSpPr>
          <a:xfrm>
            <a:off x="5743485" y="3836490"/>
            <a:ext cx="1061280" cy="1016190"/>
            <a:chOff x="5743485" y="3836490"/>
            <a:chExt cx="1061280" cy="101619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9FDACADE-9BFD-4FB4-92AC-00EAC330383A}"/>
                    </a:ext>
                  </a:extLst>
                </p14:cNvPr>
                <p14:cNvContentPartPr/>
                <p14:nvPr/>
              </p14:nvContentPartPr>
              <p14:xfrm>
                <a:off x="6788205" y="4156800"/>
                <a:ext cx="16560" cy="16560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9FDACADE-9BFD-4FB4-92AC-00EAC33038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70565" y="4139160"/>
                  <a:ext cx="52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48EDC06C-AAF0-4CC7-8438-F8DAA4F3B565}"/>
                    </a:ext>
                  </a:extLst>
                </p14:cNvPr>
                <p14:cNvContentPartPr/>
                <p14:nvPr/>
              </p14:nvContentPartPr>
              <p14:xfrm>
                <a:off x="6650325" y="3977520"/>
                <a:ext cx="360" cy="36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48EDC06C-AAF0-4CC7-8438-F8DAA4F3B5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32325" y="39595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D70796CC-722B-4560-9106-C3ED56FA21EB}"/>
                    </a:ext>
                  </a:extLst>
                </p14:cNvPr>
                <p14:cNvContentPartPr/>
                <p14:nvPr/>
              </p14:nvContentPartPr>
              <p14:xfrm>
                <a:off x="6650325" y="3977520"/>
                <a:ext cx="360" cy="36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D70796CC-722B-4560-9106-C3ED56FA21E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32325" y="39595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86C861D6-F18E-42CD-88E5-23C4EE87584D}"/>
                    </a:ext>
                  </a:extLst>
                </p14:cNvPr>
                <p14:cNvContentPartPr/>
                <p14:nvPr/>
              </p14:nvContentPartPr>
              <p14:xfrm>
                <a:off x="6659685" y="3981120"/>
                <a:ext cx="38880" cy="3168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86C861D6-F18E-42CD-88E5-23C4EE8758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42045" y="3963480"/>
                  <a:ext cx="74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C5657487-94A0-4959-8E3D-F7FF44EB2F36}"/>
                    </a:ext>
                  </a:extLst>
                </p14:cNvPr>
                <p14:cNvContentPartPr/>
                <p14:nvPr/>
              </p14:nvContentPartPr>
              <p14:xfrm>
                <a:off x="6714765" y="4036560"/>
                <a:ext cx="27360" cy="7668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C5657487-94A0-4959-8E3D-F7FF44EB2F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97125" y="4018560"/>
                  <a:ext cx="63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9C13B1D8-736F-497D-8368-A2C907368BAF}"/>
                    </a:ext>
                  </a:extLst>
                </p14:cNvPr>
                <p14:cNvContentPartPr/>
                <p14:nvPr/>
              </p14:nvContentPartPr>
              <p14:xfrm>
                <a:off x="6758685" y="4137360"/>
                <a:ext cx="6120" cy="2520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9C13B1D8-736F-497D-8368-A2C907368B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41045" y="4119720"/>
                  <a:ext cx="41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7EAF17DC-93E1-454B-99BC-2C83E6A5D2E3}"/>
                    </a:ext>
                  </a:extLst>
                </p14:cNvPr>
                <p14:cNvContentPartPr/>
                <p14:nvPr/>
              </p14:nvContentPartPr>
              <p14:xfrm>
                <a:off x="6770205" y="4171920"/>
                <a:ext cx="360" cy="36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7EAF17DC-93E1-454B-99BC-2C83E6A5D2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52205" y="4153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0C4DA66C-6CDF-43DD-A08F-EBC550C86F42}"/>
                    </a:ext>
                  </a:extLst>
                </p14:cNvPr>
                <p14:cNvContentPartPr/>
                <p14:nvPr/>
              </p14:nvContentPartPr>
              <p14:xfrm>
                <a:off x="6755085" y="4116480"/>
                <a:ext cx="360" cy="36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0C4DA66C-6CDF-43DD-A08F-EBC550C86F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37085" y="40984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F58CE89C-1A71-44F3-9E3C-3CD504DFC38C}"/>
                    </a:ext>
                  </a:extLst>
                </p14:cNvPr>
                <p14:cNvContentPartPr/>
                <p14:nvPr/>
              </p14:nvContentPartPr>
              <p14:xfrm>
                <a:off x="6721605" y="4084080"/>
                <a:ext cx="3240" cy="216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F58CE89C-1A71-44F3-9E3C-3CD504DFC3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03605" y="4066080"/>
                  <a:ext cx="38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5DF656DC-4191-403E-A534-9EC31D9A5E76}"/>
                    </a:ext>
                  </a:extLst>
                </p14:cNvPr>
                <p14:cNvContentPartPr/>
                <p14:nvPr/>
              </p14:nvContentPartPr>
              <p14:xfrm>
                <a:off x="6770205" y="4192800"/>
                <a:ext cx="4680" cy="1944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5DF656DC-4191-403E-A534-9EC31D9A5E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52205" y="4174800"/>
                  <a:ext cx="40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DBCF132E-170E-4EA7-BAC5-93221CCF739B}"/>
                    </a:ext>
                  </a:extLst>
                </p14:cNvPr>
                <p14:cNvContentPartPr/>
                <p14:nvPr/>
              </p14:nvContentPartPr>
              <p14:xfrm>
                <a:off x="6785325" y="4236720"/>
                <a:ext cx="14400" cy="7020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DBCF132E-170E-4EA7-BAC5-93221CCF73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67685" y="4218720"/>
                  <a:ext cx="50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25C613D1-A11F-4070-BE47-4F5F48CF2CE7}"/>
                    </a:ext>
                  </a:extLst>
                </p14:cNvPr>
                <p14:cNvContentPartPr/>
                <p14:nvPr/>
              </p14:nvContentPartPr>
              <p14:xfrm>
                <a:off x="5800725" y="4211880"/>
                <a:ext cx="5760" cy="1728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25C613D1-A11F-4070-BE47-4F5F48CF2C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82725" y="4193880"/>
                  <a:ext cx="41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952A17A3-7DF9-49E5-B16F-E662A0299370}"/>
                    </a:ext>
                  </a:extLst>
                </p14:cNvPr>
                <p14:cNvContentPartPr/>
                <p14:nvPr/>
              </p14:nvContentPartPr>
              <p14:xfrm>
                <a:off x="5779485" y="4268760"/>
                <a:ext cx="4320" cy="1368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952A17A3-7DF9-49E5-B16F-E662A02993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61485" y="4251120"/>
                  <a:ext cx="39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68C0E53E-117C-47D7-836D-A30D11F3E722}"/>
                    </a:ext>
                  </a:extLst>
                </p14:cNvPr>
                <p14:cNvContentPartPr/>
                <p14:nvPr/>
              </p14:nvContentPartPr>
              <p14:xfrm>
                <a:off x="5775885" y="4215120"/>
                <a:ext cx="360" cy="72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68C0E53E-117C-47D7-836D-A30D11F3E72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57885" y="4197480"/>
                  <a:ext cx="3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64452533-569D-4002-B7A3-6A3526956F0E}"/>
                    </a:ext>
                  </a:extLst>
                </p14:cNvPr>
                <p14:cNvContentPartPr/>
                <p14:nvPr/>
              </p14:nvContentPartPr>
              <p14:xfrm>
                <a:off x="5775885" y="4230960"/>
                <a:ext cx="360" cy="10152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64452533-569D-4002-B7A3-6A3526956F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57885" y="4212960"/>
                  <a:ext cx="36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3E2E22A0-1810-44A3-95A5-DDF0F13FC41E}"/>
                    </a:ext>
                  </a:extLst>
                </p14:cNvPr>
                <p14:cNvContentPartPr/>
                <p14:nvPr/>
              </p14:nvContentPartPr>
              <p14:xfrm>
                <a:off x="6010245" y="4747200"/>
                <a:ext cx="585000" cy="10548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3E2E22A0-1810-44A3-95A5-DDF0F13FC41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92605" y="4729200"/>
                  <a:ext cx="620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EC34555F-7F55-43D1-8CB3-28A3969BA131}"/>
                    </a:ext>
                  </a:extLst>
                </p14:cNvPr>
                <p14:cNvContentPartPr/>
                <p14:nvPr/>
              </p14:nvContentPartPr>
              <p14:xfrm>
                <a:off x="6255765" y="4809840"/>
                <a:ext cx="2520" cy="36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EC34555F-7F55-43D1-8CB3-28A3969BA1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38125" y="4792200"/>
                  <a:ext cx="38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E1AA4B8-43AE-4852-B2EF-A762EF28E627}"/>
                    </a:ext>
                  </a:extLst>
                </p14:cNvPr>
                <p14:cNvContentPartPr/>
                <p14:nvPr/>
              </p14:nvContentPartPr>
              <p14:xfrm>
                <a:off x="6318765" y="4801920"/>
                <a:ext cx="93960" cy="828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E1AA4B8-43AE-4852-B2EF-A762EF28E62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00765" y="4784280"/>
                  <a:ext cx="129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F2E5B35B-9E67-408B-8F21-88299B5BC5E2}"/>
                    </a:ext>
                  </a:extLst>
                </p14:cNvPr>
                <p14:cNvContentPartPr/>
                <p14:nvPr/>
              </p14:nvContentPartPr>
              <p14:xfrm>
                <a:off x="6482565" y="4769880"/>
                <a:ext cx="92160" cy="1944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F2E5B35B-9E67-408B-8F21-88299B5BC5E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64565" y="4752240"/>
                  <a:ext cx="127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0A741DF5-8A3A-4E56-A367-58DA354C0964}"/>
                    </a:ext>
                  </a:extLst>
                </p14:cNvPr>
                <p14:cNvContentPartPr/>
                <p14:nvPr/>
              </p14:nvContentPartPr>
              <p14:xfrm>
                <a:off x="6604605" y="4758360"/>
                <a:ext cx="360" cy="3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0A741DF5-8A3A-4E56-A367-58DA354C096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86605" y="47407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B81718DB-BAE8-4525-8015-DB95ABE5252A}"/>
                    </a:ext>
                  </a:extLst>
                </p14:cNvPr>
                <p14:cNvContentPartPr/>
                <p14:nvPr/>
              </p14:nvContentPartPr>
              <p14:xfrm>
                <a:off x="6560685" y="4729920"/>
                <a:ext cx="36360" cy="183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B81718DB-BAE8-4525-8015-DB95ABE525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43045" y="4711920"/>
                  <a:ext cx="72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8A07FEFD-B49D-4951-876D-E5E91167DB76}"/>
                    </a:ext>
                  </a:extLst>
                </p14:cNvPr>
                <p14:cNvContentPartPr/>
                <p14:nvPr/>
              </p14:nvContentPartPr>
              <p14:xfrm>
                <a:off x="6453045" y="4750800"/>
                <a:ext cx="92520" cy="306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8A07FEFD-B49D-4951-876D-E5E91167DB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35405" y="4733160"/>
                  <a:ext cx="128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73B79268-ED39-42D3-8DA6-2F9855A2354E}"/>
                    </a:ext>
                  </a:extLst>
                </p14:cNvPr>
                <p14:cNvContentPartPr/>
                <p14:nvPr/>
              </p14:nvContentPartPr>
              <p14:xfrm>
                <a:off x="6274845" y="4792920"/>
                <a:ext cx="137520" cy="1368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73B79268-ED39-42D3-8DA6-2F9855A235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56845" y="4774920"/>
                  <a:ext cx="173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1FA4BE8C-D6A7-4B3F-951E-82F03B7F5693}"/>
                    </a:ext>
                  </a:extLst>
                </p14:cNvPr>
                <p14:cNvContentPartPr/>
                <p14:nvPr/>
              </p14:nvContentPartPr>
              <p14:xfrm>
                <a:off x="6271245" y="4805880"/>
                <a:ext cx="360" cy="3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1FA4BE8C-D6A7-4B3F-951E-82F03B7F569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53245" y="47882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6338A030-8A8F-4386-8BE1-2097788D83D2}"/>
                    </a:ext>
                  </a:extLst>
                </p14:cNvPr>
                <p14:cNvContentPartPr/>
                <p14:nvPr/>
              </p14:nvContentPartPr>
              <p14:xfrm>
                <a:off x="6289965" y="4688520"/>
                <a:ext cx="366840" cy="11772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6338A030-8A8F-4386-8BE1-2097788D83D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72325" y="4670880"/>
                  <a:ext cx="402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824A10E7-F943-4AC0-9411-01D4A68B0376}"/>
                    </a:ext>
                  </a:extLst>
                </p14:cNvPr>
                <p14:cNvContentPartPr/>
                <p14:nvPr/>
              </p14:nvContentPartPr>
              <p14:xfrm>
                <a:off x="6657885" y="4686000"/>
                <a:ext cx="360" cy="36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824A10E7-F943-4AC0-9411-01D4A68B03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39885" y="46683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BFB15FBF-855B-4FB0-AEC4-523D7AD39E08}"/>
                    </a:ext>
                  </a:extLst>
                </p14:cNvPr>
                <p14:cNvContentPartPr/>
                <p14:nvPr/>
              </p14:nvContentPartPr>
              <p14:xfrm>
                <a:off x="6657885" y="4655040"/>
                <a:ext cx="19080" cy="295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BFB15FBF-855B-4FB0-AEC4-523D7AD39E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39885" y="4637400"/>
                  <a:ext cx="54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1214670F-A7A4-4D37-9289-C0FE3FD561FF}"/>
                    </a:ext>
                  </a:extLst>
                </p14:cNvPr>
                <p14:cNvContentPartPr/>
                <p14:nvPr/>
              </p14:nvContentPartPr>
              <p14:xfrm>
                <a:off x="6682725" y="4622280"/>
                <a:ext cx="16200" cy="223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1214670F-A7A4-4D37-9289-C0FE3FD561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64725" y="4604280"/>
                  <a:ext cx="51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429CDDA2-ACB9-44F1-8213-D7ED5B1C9871}"/>
                    </a:ext>
                  </a:extLst>
                </p14:cNvPr>
                <p14:cNvContentPartPr/>
                <p14:nvPr/>
              </p14:nvContentPartPr>
              <p14:xfrm>
                <a:off x="6711165" y="4596720"/>
                <a:ext cx="5400" cy="972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429CDDA2-ACB9-44F1-8213-D7ED5B1C98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93165" y="4579080"/>
                  <a:ext cx="41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7311623C-6A40-4112-8C47-FC7FAC185D05}"/>
                    </a:ext>
                  </a:extLst>
                </p14:cNvPr>
                <p14:cNvContentPartPr/>
                <p14:nvPr/>
              </p14:nvContentPartPr>
              <p14:xfrm>
                <a:off x="6722685" y="4559280"/>
                <a:ext cx="11520" cy="2412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7311623C-6A40-4112-8C47-FC7FAC185D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04685" y="4541640"/>
                  <a:ext cx="47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01D5B92B-E410-4064-A222-BD0F30E5681C}"/>
                    </a:ext>
                  </a:extLst>
                </p14:cNvPr>
                <p14:cNvContentPartPr/>
                <p14:nvPr/>
              </p14:nvContentPartPr>
              <p14:xfrm>
                <a:off x="6745365" y="4516080"/>
                <a:ext cx="16920" cy="291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01D5B92B-E410-4064-A222-BD0F30E568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27725" y="4498440"/>
                  <a:ext cx="52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D574E3F4-80E5-4FA7-B0F0-727C97FC249B}"/>
                    </a:ext>
                  </a:extLst>
                </p14:cNvPr>
                <p14:cNvContentPartPr/>
                <p14:nvPr/>
              </p14:nvContentPartPr>
              <p14:xfrm>
                <a:off x="6768405" y="4475040"/>
                <a:ext cx="14760" cy="2880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D574E3F4-80E5-4FA7-B0F0-727C97FC24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50405" y="4457040"/>
                  <a:ext cx="50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94CE6588-1974-4636-B741-B093D932A3E5}"/>
                    </a:ext>
                  </a:extLst>
                </p14:cNvPr>
                <p14:cNvContentPartPr/>
                <p14:nvPr/>
              </p14:nvContentPartPr>
              <p14:xfrm>
                <a:off x="6787485" y="4452000"/>
                <a:ext cx="3960" cy="972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94CE6588-1974-4636-B741-B093D932A3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69485" y="4434000"/>
                  <a:ext cx="39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042736C1-208A-4F82-8A0B-AF53C9A05F87}"/>
                    </a:ext>
                  </a:extLst>
                </p14:cNvPr>
                <p14:cNvContentPartPr/>
                <p14:nvPr/>
              </p14:nvContentPartPr>
              <p14:xfrm>
                <a:off x="6795045" y="4377480"/>
                <a:ext cx="2160" cy="5004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042736C1-208A-4F82-8A0B-AF53C9A05F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77045" y="4359480"/>
                  <a:ext cx="37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4580E298-11C7-43C8-9C84-BB48A70B2264}"/>
                    </a:ext>
                  </a:extLst>
                </p14:cNvPr>
                <p14:cNvContentPartPr/>
                <p14:nvPr/>
              </p14:nvContentPartPr>
              <p14:xfrm>
                <a:off x="6796845" y="4408080"/>
                <a:ext cx="360" cy="36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4580E298-11C7-43C8-9C84-BB48A70B226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79205" y="43900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23B27045-E951-4D62-8105-28239AF32E43}"/>
                    </a:ext>
                  </a:extLst>
                </p14:cNvPr>
                <p14:cNvContentPartPr/>
                <p14:nvPr/>
              </p14:nvContentPartPr>
              <p14:xfrm>
                <a:off x="6796845" y="4408080"/>
                <a:ext cx="360" cy="36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23B27045-E951-4D62-8105-28239AF32E4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79205" y="43900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049BACE1-6154-4E87-8C6A-E0E72B14FDCF}"/>
                    </a:ext>
                  </a:extLst>
                </p14:cNvPr>
                <p14:cNvContentPartPr/>
                <p14:nvPr/>
              </p14:nvContentPartPr>
              <p14:xfrm>
                <a:off x="6796845" y="4399440"/>
                <a:ext cx="360" cy="144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049BACE1-6154-4E87-8C6A-E0E72B14FD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79205" y="4381440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592B4BB3-52D2-4289-9A4D-981919C4CAC6}"/>
                    </a:ext>
                  </a:extLst>
                </p14:cNvPr>
                <p14:cNvContentPartPr/>
                <p14:nvPr/>
              </p14:nvContentPartPr>
              <p14:xfrm>
                <a:off x="6798645" y="4356240"/>
                <a:ext cx="2160" cy="2160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592B4BB3-52D2-4289-9A4D-981919C4CAC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81005" y="4338240"/>
                  <a:ext cx="37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58C40FD4-E077-42E1-845E-EE1CC6EDF363}"/>
                    </a:ext>
                  </a:extLst>
                </p14:cNvPr>
                <p14:cNvContentPartPr/>
                <p14:nvPr/>
              </p14:nvContentPartPr>
              <p14:xfrm>
                <a:off x="6800805" y="4342920"/>
                <a:ext cx="360" cy="72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58C40FD4-E077-42E1-845E-EE1CC6EDF3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82805" y="4324920"/>
                  <a:ext cx="3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16362615-B85A-4B0D-BBC7-D84810C75C01}"/>
                    </a:ext>
                  </a:extLst>
                </p14:cNvPr>
                <p14:cNvContentPartPr/>
                <p14:nvPr/>
              </p14:nvContentPartPr>
              <p14:xfrm>
                <a:off x="6802605" y="4330680"/>
                <a:ext cx="360" cy="144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16362615-B85A-4B0D-BBC7-D84810C75C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84605" y="4313040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DEC05279-B35A-48ED-BDA7-7B63BFBA0E98}"/>
                    </a:ext>
                  </a:extLst>
                </p14:cNvPr>
                <p14:cNvContentPartPr/>
                <p14:nvPr/>
              </p14:nvContentPartPr>
              <p14:xfrm>
                <a:off x="5743485" y="4642440"/>
                <a:ext cx="360" cy="3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DEC05279-B35A-48ED-BDA7-7B63BFBA0E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25485" y="46244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DADA2C9-4E03-41C8-A6BC-FA34DD46B704}"/>
                    </a:ext>
                  </a:extLst>
                </p14:cNvPr>
                <p14:cNvContentPartPr/>
                <p14:nvPr/>
              </p14:nvContentPartPr>
              <p14:xfrm>
                <a:off x="5947245" y="4695360"/>
                <a:ext cx="360" cy="72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DADA2C9-4E03-41C8-A6BC-FA34DD46B70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29245" y="4677360"/>
                  <a:ext cx="3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34E0CDC0-846A-4B49-9B02-622E81AEC215}"/>
                    </a:ext>
                  </a:extLst>
                </p14:cNvPr>
                <p14:cNvContentPartPr/>
                <p14:nvPr/>
              </p14:nvContentPartPr>
              <p14:xfrm>
                <a:off x="5937525" y="4695720"/>
                <a:ext cx="360" cy="3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34E0CDC0-846A-4B49-9B02-622E81AEC2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19885" y="46777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937309D2-8224-4FEF-B395-034AD1ABD50C}"/>
                    </a:ext>
                  </a:extLst>
                </p14:cNvPr>
                <p14:cNvContentPartPr/>
                <p14:nvPr/>
              </p14:nvContentPartPr>
              <p14:xfrm>
                <a:off x="5936445" y="4695720"/>
                <a:ext cx="1440" cy="252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937309D2-8224-4FEF-B395-034AD1ABD50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18805" y="4677720"/>
                  <a:ext cx="37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1F10EB5D-AC60-48C5-A367-E84881F2E270}"/>
                    </a:ext>
                  </a:extLst>
                </p14:cNvPr>
                <p14:cNvContentPartPr/>
                <p14:nvPr/>
              </p14:nvContentPartPr>
              <p14:xfrm>
                <a:off x="5966325" y="4714800"/>
                <a:ext cx="19080" cy="100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1F10EB5D-AC60-48C5-A367-E84881F2E2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48325" y="4696800"/>
                  <a:ext cx="54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D03BBBD8-EF0F-45BB-B7D4-2E82282DC7A9}"/>
                    </a:ext>
                  </a:extLst>
                </p14:cNvPr>
                <p14:cNvContentPartPr/>
                <p14:nvPr/>
              </p14:nvContentPartPr>
              <p14:xfrm>
                <a:off x="6013845" y="4739640"/>
                <a:ext cx="6480" cy="540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D03BBBD8-EF0F-45BB-B7D4-2E82282DC7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96205" y="4721640"/>
                  <a:ext cx="42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696EE655-EC7F-49C1-A444-8F0141E5F466}"/>
                    </a:ext>
                  </a:extLst>
                </p14:cNvPr>
                <p14:cNvContentPartPr/>
                <p14:nvPr/>
              </p14:nvContentPartPr>
              <p14:xfrm>
                <a:off x="5806125" y="4410960"/>
                <a:ext cx="106560" cy="30492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696EE655-EC7F-49C1-A444-8F0141E5F4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01805" y="4406640"/>
                  <a:ext cx="115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7CF57DCD-C258-4880-BD45-C69826A4BF8B}"/>
                    </a:ext>
                  </a:extLst>
                </p14:cNvPr>
                <p14:cNvContentPartPr/>
                <p14:nvPr/>
              </p14:nvContentPartPr>
              <p14:xfrm>
                <a:off x="5922405" y="4659360"/>
                <a:ext cx="2160" cy="324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7CF57DCD-C258-4880-BD45-C69826A4BF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18085" y="4655040"/>
                  <a:ext cx="108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330176FF-5BF9-475B-A374-612F4D5B5CD2}"/>
                    </a:ext>
                  </a:extLst>
                </p14:cNvPr>
                <p14:cNvContentPartPr/>
                <p14:nvPr/>
              </p14:nvContentPartPr>
              <p14:xfrm>
                <a:off x="5933925" y="4672320"/>
                <a:ext cx="1080" cy="72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330176FF-5BF9-475B-A374-612F4D5B5C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29605" y="4668000"/>
                  <a:ext cx="972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C83E0F60-4FD0-4478-BD92-F926B17A84D9}"/>
                    </a:ext>
                  </a:extLst>
                </p14:cNvPr>
                <p14:cNvContentPartPr/>
                <p14:nvPr/>
              </p14:nvContentPartPr>
              <p14:xfrm>
                <a:off x="5900085" y="4615440"/>
                <a:ext cx="26640" cy="4428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C83E0F60-4FD0-4478-BD92-F926B17A84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95765" y="4611120"/>
                  <a:ext cx="35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E3E19D78-450A-4ACD-B12B-E1E7ED575BC9}"/>
                    </a:ext>
                  </a:extLst>
                </p14:cNvPr>
                <p14:cNvContentPartPr/>
                <p14:nvPr/>
              </p14:nvContentPartPr>
              <p14:xfrm>
                <a:off x="5887125" y="4585200"/>
                <a:ext cx="9000" cy="1368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E3E19D78-450A-4ACD-B12B-E1E7ED575BC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82805" y="4580880"/>
                  <a:ext cx="17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9D6954DE-27D4-404F-A446-8CD49DA7A7CE}"/>
                    </a:ext>
                  </a:extLst>
                </p14:cNvPr>
                <p14:cNvContentPartPr/>
                <p14:nvPr/>
              </p14:nvContentPartPr>
              <p14:xfrm>
                <a:off x="5859765" y="4531560"/>
                <a:ext cx="13320" cy="4032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9D6954DE-27D4-404F-A446-8CD49DA7A7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55445" y="4527240"/>
                  <a:ext cx="21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5DF3B645-B4B8-409D-8D04-3F023AE2B0B7}"/>
                    </a:ext>
                  </a:extLst>
                </p14:cNvPr>
                <p14:cNvContentPartPr/>
                <p14:nvPr/>
              </p14:nvContentPartPr>
              <p14:xfrm>
                <a:off x="5851845" y="4476840"/>
                <a:ext cx="4320" cy="4032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5DF3B645-B4B8-409D-8D04-3F023AE2B0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47525" y="4472520"/>
                  <a:ext cx="12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8B166C2A-ABCD-4B75-BB15-079F3DDB77FA}"/>
                    </a:ext>
                  </a:extLst>
                </p14:cNvPr>
                <p14:cNvContentPartPr/>
                <p14:nvPr/>
              </p14:nvContentPartPr>
              <p14:xfrm>
                <a:off x="5846085" y="4461360"/>
                <a:ext cx="360" cy="360"/>
              </p14:xfrm>
            </p:contentPart>
          </mc:Choice>
          <mc:Fallback xmlns=""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8B166C2A-ABCD-4B75-BB15-079F3DDB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41765" y="44570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B273119F-55B6-454A-8BAB-890F1BC3A038}"/>
                    </a:ext>
                  </a:extLst>
                </p14:cNvPr>
                <p14:cNvContentPartPr/>
                <p14:nvPr/>
              </p14:nvContentPartPr>
              <p14:xfrm>
                <a:off x="5846085" y="4461360"/>
                <a:ext cx="360" cy="396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B273119F-55B6-454A-8BAB-890F1BC3A03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841765" y="4457040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3EF8B1E7-AD7C-4EAD-85ED-BFCC66B6BFF7}"/>
                    </a:ext>
                  </a:extLst>
                </p14:cNvPr>
                <p14:cNvContentPartPr/>
                <p14:nvPr/>
              </p14:nvContentPartPr>
              <p14:xfrm>
                <a:off x="5848245" y="4472880"/>
                <a:ext cx="5040" cy="1152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3EF8B1E7-AD7C-4EAD-85ED-BFCC66B6BF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43925" y="4468200"/>
                  <a:ext cx="13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2F7871B8-04CA-4D20-B06F-88C8652A8915}"/>
                    </a:ext>
                  </a:extLst>
                </p14:cNvPr>
                <p14:cNvContentPartPr/>
                <p14:nvPr/>
              </p14:nvContentPartPr>
              <p14:xfrm>
                <a:off x="5857605" y="4497360"/>
                <a:ext cx="7200" cy="1764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2F7871B8-04CA-4D20-B06F-88C8652A891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53285" y="4493040"/>
                  <a:ext cx="15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BD0A502A-1087-4856-B75C-C011BE25E676}"/>
                    </a:ext>
                  </a:extLst>
                </p14:cNvPr>
                <p14:cNvContentPartPr/>
                <p14:nvPr/>
              </p14:nvContentPartPr>
              <p14:xfrm>
                <a:off x="5869125" y="4522200"/>
                <a:ext cx="12600" cy="4536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BD0A502A-1087-4856-B75C-C011BE25E67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64805" y="4517880"/>
                  <a:ext cx="21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778C5AA8-1F1C-4211-AAB6-F40F3BBF5457}"/>
                    </a:ext>
                  </a:extLst>
                </p14:cNvPr>
                <p14:cNvContentPartPr/>
                <p14:nvPr/>
              </p14:nvContentPartPr>
              <p14:xfrm>
                <a:off x="5874165" y="4548840"/>
                <a:ext cx="10440" cy="61560"/>
              </p14:xfrm>
            </p:contentPart>
          </mc:Choice>
          <mc:Fallback xmlns=""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778C5AA8-1F1C-4211-AAB6-F40F3BBF545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69845" y="4544520"/>
                  <a:ext cx="1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08B589B6-A19C-4B81-9B1A-79E0A4C318BD}"/>
                    </a:ext>
                  </a:extLst>
                </p14:cNvPr>
                <p14:cNvContentPartPr/>
                <p14:nvPr/>
              </p14:nvContentPartPr>
              <p14:xfrm>
                <a:off x="5893605" y="4593480"/>
                <a:ext cx="15840" cy="7200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08B589B6-A19C-4B81-9B1A-79E0A4C318B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89285" y="4589160"/>
                  <a:ext cx="24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EE5BB028-B42D-406E-B851-9AE34F13F498}"/>
                    </a:ext>
                  </a:extLst>
                </p14:cNvPr>
                <p14:cNvContentPartPr/>
                <p14:nvPr/>
              </p14:nvContentPartPr>
              <p14:xfrm>
                <a:off x="5890005" y="4583400"/>
                <a:ext cx="15480" cy="5328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EE5BB028-B42D-406E-B851-9AE34F13F4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85685" y="4578720"/>
                  <a:ext cx="24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42F24995-3AF1-47E0-BF27-421581F90B2C}"/>
                    </a:ext>
                  </a:extLst>
                </p14:cNvPr>
                <p14:cNvContentPartPr/>
                <p14:nvPr/>
              </p14:nvContentPartPr>
              <p14:xfrm>
                <a:off x="5907285" y="4620480"/>
                <a:ext cx="45000" cy="5580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42F24995-3AF1-47E0-BF27-421581F90B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02965" y="4616160"/>
                  <a:ext cx="53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5ABAF7A8-239C-47A1-B5FD-7711DFDBD187}"/>
                    </a:ext>
                  </a:extLst>
                </p14:cNvPr>
                <p14:cNvContentPartPr/>
                <p14:nvPr/>
              </p14:nvContentPartPr>
              <p14:xfrm>
                <a:off x="5901885" y="4580520"/>
                <a:ext cx="36360" cy="7344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5ABAF7A8-239C-47A1-B5FD-7711DFDBD1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97565" y="4576200"/>
                  <a:ext cx="45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BBC2CE58-FA27-4204-80F5-0F21B48FF53F}"/>
                    </a:ext>
                  </a:extLst>
                </p14:cNvPr>
                <p14:cNvContentPartPr/>
                <p14:nvPr/>
              </p14:nvContentPartPr>
              <p14:xfrm>
                <a:off x="5893965" y="4562160"/>
                <a:ext cx="360" cy="36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BBC2CE58-FA27-4204-80F5-0F21B48FF5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89645" y="45578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9C431765-9C87-4FB6-A964-9D39498A12CE}"/>
                    </a:ext>
                  </a:extLst>
                </p14:cNvPr>
                <p14:cNvContentPartPr/>
                <p14:nvPr/>
              </p14:nvContentPartPr>
              <p14:xfrm>
                <a:off x="5897565" y="4592760"/>
                <a:ext cx="36000" cy="6336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9C431765-9C87-4FB6-A964-9D39498A12C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893245" y="4588440"/>
                  <a:ext cx="44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AA892B12-A787-4EA1-9F04-B62AEF6807BE}"/>
                    </a:ext>
                  </a:extLst>
                </p14:cNvPr>
                <p14:cNvContentPartPr/>
                <p14:nvPr/>
              </p14:nvContentPartPr>
              <p14:xfrm>
                <a:off x="5903685" y="4587720"/>
                <a:ext cx="38160" cy="7776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AA892B12-A787-4EA1-9F04-B62AEF6807B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99365" y="4583400"/>
                  <a:ext cx="46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45FFE05B-0574-46C5-8B77-9C5AA78CB196}"/>
                    </a:ext>
                  </a:extLst>
                </p14:cNvPr>
                <p14:cNvContentPartPr/>
                <p14:nvPr/>
              </p14:nvContentPartPr>
              <p14:xfrm>
                <a:off x="5887485" y="4572240"/>
                <a:ext cx="1080" cy="1800"/>
              </p14:xfrm>
            </p:contentPart>
          </mc:Choice>
          <mc:Fallback xmlns=""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45FFE05B-0574-46C5-8B77-9C5AA78CB1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83165" y="4567920"/>
                  <a:ext cx="97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AB293FAD-0658-4E4C-84E6-CF439B5DCE40}"/>
                    </a:ext>
                  </a:extLst>
                </p14:cNvPr>
                <p14:cNvContentPartPr/>
                <p14:nvPr/>
              </p14:nvContentPartPr>
              <p14:xfrm>
                <a:off x="5886405" y="4570080"/>
                <a:ext cx="50040" cy="8280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AB293FAD-0658-4E4C-84E6-CF439B5DCE4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82085" y="4565400"/>
                  <a:ext cx="58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3048543F-4F0E-4BA4-AA22-988AC26C322E}"/>
                    </a:ext>
                  </a:extLst>
                </p14:cNvPr>
                <p14:cNvContentPartPr/>
                <p14:nvPr/>
              </p14:nvContentPartPr>
              <p14:xfrm>
                <a:off x="5969925" y="4680240"/>
                <a:ext cx="11880" cy="1260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3048543F-4F0E-4BA4-AA22-988AC26C322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65605" y="4675920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1A18D17D-7D38-42AB-88E5-49D75286BDD3}"/>
                    </a:ext>
                  </a:extLst>
                </p14:cNvPr>
                <p14:cNvContentPartPr/>
                <p14:nvPr/>
              </p14:nvContentPartPr>
              <p14:xfrm>
                <a:off x="5972085" y="4665120"/>
                <a:ext cx="17640" cy="3312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1A18D17D-7D38-42AB-88E5-49D75286BD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67765" y="4660800"/>
                  <a:ext cx="26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9287585F-0C9F-480C-9616-BBA96517AF20}"/>
                    </a:ext>
                  </a:extLst>
                </p14:cNvPr>
                <p14:cNvContentPartPr/>
                <p14:nvPr/>
              </p14:nvContentPartPr>
              <p14:xfrm>
                <a:off x="5941125" y="4627680"/>
                <a:ext cx="42120" cy="5688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9287585F-0C9F-480C-9616-BBA96517AF2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36805" y="4623360"/>
                  <a:ext cx="50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ABAF69F5-BFF6-48F5-8533-29F2E37EC874}"/>
                    </a:ext>
                  </a:extLst>
                </p14:cNvPr>
                <p14:cNvContentPartPr/>
                <p14:nvPr/>
              </p14:nvContentPartPr>
              <p14:xfrm>
                <a:off x="5928165" y="4613640"/>
                <a:ext cx="360" cy="36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ABAF69F5-BFF6-48F5-8533-29F2E37EC8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23845" y="4609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B842ED89-718E-4316-AF1B-E400E9692D95}"/>
                    </a:ext>
                  </a:extLst>
                </p14:cNvPr>
                <p14:cNvContentPartPr/>
                <p14:nvPr/>
              </p14:nvContentPartPr>
              <p14:xfrm>
                <a:off x="5792085" y="4209990"/>
                <a:ext cx="43560" cy="27612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B842ED89-718E-4316-AF1B-E400E9692D9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87765" y="4205310"/>
                  <a:ext cx="52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31D335B7-C5B6-479F-8062-F85A3F8543A0}"/>
                    </a:ext>
                  </a:extLst>
                </p14:cNvPr>
                <p14:cNvContentPartPr/>
                <p14:nvPr/>
              </p14:nvContentPartPr>
              <p14:xfrm>
                <a:off x="5821605" y="4303230"/>
                <a:ext cx="360" cy="36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31D335B7-C5B6-479F-8062-F85A3F8543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7285" y="4298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B6EF865E-70D4-4454-A0AE-FCAB89020622}"/>
                    </a:ext>
                  </a:extLst>
                </p14:cNvPr>
                <p14:cNvContentPartPr/>
                <p14:nvPr/>
              </p14:nvContentPartPr>
              <p14:xfrm>
                <a:off x="5821605" y="4303230"/>
                <a:ext cx="360" cy="4788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B6EF865E-70D4-4454-A0AE-FCAB8902062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17285" y="4298910"/>
                  <a:ext cx="9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17D281BF-3650-435C-B6A5-52A648817B8B}"/>
                    </a:ext>
                  </a:extLst>
                </p14:cNvPr>
                <p14:cNvContentPartPr/>
                <p14:nvPr/>
              </p14:nvContentPartPr>
              <p14:xfrm>
                <a:off x="5821605" y="4392870"/>
                <a:ext cx="5400" cy="31680"/>
              </p14:xfrm>
            </p:contentPart>
          </mc:Choice>
          <mc:Fallback xmlns=""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17D281BF-3650-435C-B6A5-52A648817B8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17285" y="4388190"/>
                  <a:ext cx="14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6DCA4699-C941-4EE9-9DC8-235200C25429}"/>
                    </a:ext>
                  </a:extLst>
                </p14:cNvPr>
                <p14:cNvContentPartPr/>
                <p14:nvPr/>
              </p14:nvContentPartPr>
              <p14:xfrm>
                <a:off x="5830965" y="4444350"/>
                <a:ext cx="360" cy="144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6DCA4699-C941-4EE9-9DC8-235200C2542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26645" y="4439670"/>
                  <a:ext cx="9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9EF119A7-753F-4D7A-B702-CF9EE0F6A318}"/>
                    </a:ext>
                  </a:extLst>
                </p14:cNvPr>
                <p14:cNvContentPartPr/>
                <p14:nvPr/>
              </p14:nvContentPartPr>
              <p14:xfrm>
                <a:off x="5832765" y="4440390"/>
                <a:ext cx="360" cy="36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9EF119A7-753F-4D7A-B702-CF9EE0F6A3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28445" y="44360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26392416-0ACB-461E-BBB3-B5098F679F84}"/>
                    </a:ext>
                  </a:extLst>
                </p14:cNvPr>
                <p14:cNvContentPartPr/>
                <p14:nvPr/>
              </p14:nvContentPartPr>
              <p14:xfrm>
                <a:off x="5838525" y="4442190"/>
                <a:ext cx="3600" cy="576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26392416-0ACB-461E-BBB3-B5098F679F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34205" y="4437870"/>
                  <a:ext cx="12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DA4E25D2-4C8A-48FB-B45F-38CAE2B3431A}"/>
                    </a:ext>
                  </a:extLst>
                </p14:cNvPr>
                <p14:cNvContentPartPr/>
                <p14:nvPr/>
              </p14:nvContentPartPr>
              <p14:xfrm>
                <a:off x="5848245" y="4472790"/>
                <a:ext cx="2160" cy="13680"/>
              </p14:xfrm>
            </p:contentPart>
          </mc:Choice>
          <mc:Fallback xmlns=""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DA4E25D2-4C8A-48FB-B45F-38CAE2B343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43925" y="4468470"/>
                  <a:ext cx="10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EB9066E6-E2FF-4733-BAD6-790038286DE5}"/>
                    </a:ext>
                  </a:extLst>
                </p14:cNvPr>
                <p14:cNvContentPartPr/>
                <p14:nvPr/>
              </p14:nvContentPartPr>
              <p14:xfrm>
                <a:off x="5857605" y="4545150"/>
                <a:ext cx="4320" cy="7920"/>
              </p14:xfrm>
            </p:contentPart>
          </mc:Choice>
          <mc:Fallback xmlns=""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EB9066E6-E2FF-4733-BAD6-790038286DE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53285" y="4540830"/>
                  <a:ext cx="129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06BF3C4A-DD9B-4935-B02C-84AEE4EC02EC}"/>
                    </a:ext>
                  </a:extLst>
                </p14:cNvPr>
                <p14:cNvContentPartPr/>
                <p14:nvPr/>
              </p14:nvContentPartPr>
              <p14:xfrm>
                <a:off x="5880645" y="4596630"/>
                <a:ext cx="10080" cy="27000"/>
              </p14:xfrm>
            </p:contentPart>
          </mc:Choice>
          <mc:Fallback xmlns=""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06BF3C4A-DD9B-4935-B02C-84AEE4EC02E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76325" y="4592310"/>
                  <a:ext cx="18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77F24403-22DA-4807-ABCC-32F7B3E78890}"/>
                    </a:ext>
                  </a:extLst>
                </p14:cNvPr>
                <p14:cNvContentPartPr/>
                <p14:nvPr/>
              </p14:nvContentPartPr>
              <p14:xfrm>
                <a:off x="5910885" y="4663230"/>
                <a:ext cx="6480" cy="11520"/>
              </p14:xfrm>
            </p:contentPart>
          </mc:Choice>
          <mc:Fallback xmlns=""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77F24403-22DA-4807-ABCC-32F7B3E788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06565" y="4658910"/>
                  <a:ext cx="15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B5F923B2-A888-4243-9501-C2CC2C3FA0B8}"/>
                    </a:ext>
                  </a:extLst>
                </p14:cNvPr>
                <p14:cNvContentPartPr/>
                <p14:nvPr/>
              </p14:nvContentPartPr>
              <p14:xfrm>
                <a:off x="5951205" y="4708950"/>
                <a:ext cx="128880" cy="45000"/>
              </p14:xfrm>
            </p:contentPart>
          </mc:Choice>
          <mc:Fallback xmlns=""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B5F923B2-A888-4243-9501-C2CC2C3FA0B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46885" y="4704630"/>
                  <a:ext cx="137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9281D27-CC28-483A-BF23-F4C7BE0080A9}"/>
                    </a:ext>
                  </a:extLst>
                </p14:cNvPr>
                <p14:cNvContentPartPr/>
                <p14:nvPr/>
              </p14:nvContentPartPr>
              <p14:xfrm>
                <a:off x="5914845" y="3887880"/>
                <a:ext cx="360" cy="3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9281D27-CC28-483A-BF23-F4C7BE0080A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78845" y="38518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62D47275-2524-4249-A3AB-B27533BF4278}"/>
                    </a:ext>
                  </a:extLst>
                </p14:cNvPr>
                <p14:cNvContentPartPr/>
                <p14:nvPr/>
              </p14:nvContentPartPr>
              <p14:xfrm>
                <a:off x="5914845" y="3887880"/>
                <a:ext cx="360" cy="3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62D47275-2524-4249-A3AB-B27533BF427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78845" y="38518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A43F7BE5-A727-4FCD-9F6E-24679AA1DAAD}"/>
                    </a:ext>
                  </a:extLst>
                </p14:cNvPr>
                <p14:cNvContentPartPr/>
                <p14:nvPr/>
              </p14:nvContentPartPr>
              <p14:xfrm>
                <a:off x="5909085" y="3977520"/>
                <a:ext cx="360" cy="36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A43F7BE5-A727-4FCD-9F6E-24679AA1DAA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1445" y="39595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B2B49DBF-D1EE-4423-BA95-4ACD17193F29}"/>
                    </a:ext>
                  </a:extLst>
                </p14:cNvPr>
                <p14:cNvContentPartPr/>
                <p14:nvPr/>
              </p14:nvContentPartPr>
              <p14:xfrm>
                <a:off x="5896125" y="3979320"/>
                <a:ext cx="9360" cy="1584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B2B49DBF-D1EE-4423-BA95-4ACD17193F2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78485" y="3961320"/>
                  <a:ext cx="45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A9F00CB8-39B7-4212-A6DE-C80899A3C70D}"/>
                    </a:ext>
                  </a:extLst>
                </p14:cNvPr>
                <p14:cNvContentPartPr/>
                <p14:nvPr/>
              </p14:nvContentPartPr>
              <p14:xfrm>
                <a:off x="5883885" y="4009920"/>
                <a:ext cx="2520" cy="360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A9F00CB8-39B7-4212-A6DE-C80899A3C7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66245" y="3991920"/>
                  <a:ext cx="3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1B3F7AF7-95D5-45E7-BBD7-9CE593943F56}"/>
                    </a:ext>
                  </a:extLst>
                </p14:cNvPr>
                <p14:cNvContentPartPr/>
                <p14:nvPr/>
              </p14:nvContentPartPr>
              <p14:xfrm>
                <a:off x="5857605" y="4038360"/>
                <a:ext cx="8280" cy="3672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1B3F7AF7-95D5-45E7-BBD7-9CE593943F5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39605" y="4020360"/>
                  <a:ext cx="43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C399700B-A886-4E6F-8869-406215F264D3}"/>
                    </a:ext>
                  </a:extLst>
                </p14:cNvPr>
                <p14:cNvContentPartPr/>
                <p14:nvPr/>
              </p14:nvContentPartPr>
              <p14:xfrm>
                <a:off x="5847885" y="4088040"/>
                <a:ext cx="2520" cy="648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C399700B-A886-4E6F-8869-406215F264D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29885" y="4070040"/>
                  <a:ext cx="38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2645F79C-D9A6-4204-A656-6FC97C5D5D3B}"/>
                    </a:ext>
                  </a:extLst>
                </p14:cNvPr>
                <p14:cNvContentPartPr/>
                <p14:nvPr/>
              </p14:nvContentPartPr>
              <p14:xfrm>
                <a:off x="5816925" y="4107120"/>
                <a:ext cx="24120" cy="5760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2645F79C-D9A6-4204-A656-6FC97C5D5D3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98925" y="4089120"/>
                  <a:ext cx="59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1" name="墨迹 150">
                  <a:extLst>
                    <a:ext uri="{FF2B5EF4-FFF2-40B4-BE49-F238E27FC236}">
                      <a16:creationId xmlns:a16="http://schemas.microsoft.com/office/drawing/2014/main" id="{27BDA53B-CC0A-4949-8B9B-7F7DA9C44903}"/>
                    </a:ext>
                  </a:extLst>
                </p14:cNvPr>
                <p14:cNvContentPartPr/>
                <p14:nvPr/>
              </p14:nvContentPartPr>
              <p14:xfrm>
                <a:off x="5882175" y="3836490"/>
                <a:ext cx="232920" cy="212400"/>
              </p14:xfrm>
            </p:contentPart>
          </mc:Choice>
          <mc:Fallback xmlns="">
            <p:pic>
              <p:nvPicPr>
                <p:cNvPr id="151" name="墨迹 150">
                  <a:extLst>
                    <a:ext uri="{FF2B5EF4-FFF2-40B4-BE49-F238E27FC236}">
                      <a16:creationId xmlns:a16="http://schemas.microsoft.com/office/drawing/2014/main" id="{27BDA53B-CC0A-4949-8B9B-7F7DA9C4490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7855" y="3832170"/>
                  <a:ext cx="241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3" name="墨迹 152">
                  <a:extLst>
                    <a:ext uri="{FF2B5EF4-FFF2-40B4-BE49-F238E27FC236}">
                      <a16:creationId xmlns:a16="http://schemas.microsoft.com/office/drawing/2014/main" id="{78623775-962B-4594-A379-651882A59E51}"/>
                    </a:ext>
                  </a:extLst>
                </p14:cNvPr>
                <p14:cNvContentPartPr/>
                <p14:nvPr/>
              </p14:nvContentPartPr>
              <p14:xfrm>
                <a:off x="6746895" y="4514730"/>
                <a:ext cx="2520" cy="1080"/>
              </p14:xfrm>
            </p:contentPart>
          </mc:Choice>
          <mc:Fallback xmlns="">
            <p:pic>
              <p:nvPicPr>
                <p:cNvPr id="153" name="墨迹 152">
                  <a:extLst>
                    <a:ext uri="{FF2B5EF4-FFF2-40B4-BE49-F238E27FC236}">
                      <a16:creationId xmlns:a16="http://schemas.microsoft.com/office/drawing/2014/main" id="{78623775-962B-4594-A379-651882A59E5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42575" y="4510410"/>
                  <a:ext cx="111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4" name="墨迹 153">
                  <a:extLst>
                    <a:ext uri="{FF2B5EF4-FFF2-40B4-BE49-F238E27FC236}">
                      <a16:creationId xmlns:a16="http://schemas.microsoft.com/office/drawing/2014/main" id="{52151B43-CDCE-402C-B4D7-6B0CAE372802}"/>
                    </a:ext>
                  </a:extLst>
                </p14:cNvPr>
                <p14:cNvContentPartPr/>
                <p14:nvPr/>
              </p14:nvContentPartPr>
              <p14:xfrm>
                <a:off x="6735735" y="4501410"/>
                <a:ext cx="360" cy="7920"/>
              </p14:xfrm>
            </p:contentPart>
          </mc:Choice>
          <mc:Fallback xmlns="">
            <p:pic>
              <p:nvPicPr>
                <p:cNvPr id="154" name="墨迹 153">
                  <a:extLst>
                    <a:ext uri="{FF2B5EF4-FFF2-40B4-BE49-F238E27FC236}">
                      <a16:creationId xmlns:a16="http://schemas.microsoft.com/office/drawing/2014/main" id="{52151B43-CDCE-402C-B4D7-6B0CAE3728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31415" y="4497090"/>
                  <a:ext cx="90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5" name="墨迹 154">
                  <a:extLst>
                    <a:ext uri="{FF2B5EF4-FFF2-40B4-BE49-F238E27FC236}">
                      <a16:creationId xmlns:a16="http://schemas.microsoft.com/office/drawing/2014/main" id="{F65B495A-7E33-4097-9F44-0D02723F053F}"/>
                    </a:ext>
                  </a:extLst>
                </p14:cNvPr>
                <p14:cNvContentPartPr/>
                <p14:nvPr/>
              </p14:nvContentPartPr>
              <p14:xfrm>
                <a:off x="6735735" y="4466850"/>
                <a:ext cx="7560" cy="23400"/>
              </p14:xfrm>
            </p:contentPart>
          </mc:Choice>
          <mc:Fallback xmlns="">
            <p:pic>
              <p:nvPicPr>
                <p:cNvPr id="155" name="墨迹 154">
                  <a:extLst>
                    <a:ext uri="{FF2B5EF4-FFF2-40B4-BE49-F238E27FC236}">
                      <a16:creationId xmlns:a16="http://schemas.microsoft.com/office/drawing/2014/main" id="{F65B495A-7E33-4097-9F44-0D02723F053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31415" y="4462530"/>
                  <a:ext cx="16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FFE719DF-644A-41D3-B4AB-8372F9E25A11}"/>
                    </a:ext>
                  </a:extLst>
                </p14:cNvPr>
                <p14:cNvContentPartPr/>
                <p14:nvPr/>
              </p14:nvContentPartPr>
              <p14:xfrm>
                <a:off x="6745455" y="4453530"/>
                <a:ext cx="360" cy="720"/>
              </p14:xfrm>
            </p:contentPart>
          </mc:Choice>
          <mc:Fallback xmlns=""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FFE719DF-644A-41D3-B4AB-8372F9E25A1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41135" y="444921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C5D3D6F5-E6AD-4DB2-BED7-5508F43ABE80}"/>
                    </a:ext>
                  </a:extLst>
                </p14:cNvPr>
                <p14:cNvContentPartPr/>
                <p14:nvPr/>
              </p14:nvContentPartPr>
              <p14:xfrm>
                <a:off x="6745455" y="4431210"/>
                <a:ext cx="6120" cy="15120"/>
              </p14:xfrm>
            </p:contentPart>
          </mc:Choice>
          <mc:Fallback xmlns=""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C5D3D6F5-E6AD-4DB2-BED7-5508F43ABE8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741135" y="4426890"/>
                  <a:ext cx="14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316EF7E9-58CA-4EF7-AF5E-1ADC2351500D}"/>
                    </a:ext>
                  </a:extLst>
                </p14:cNvPr>
                <p14:cNvContentPartPr/>
                <p14:nvPr/>
              </p14:nvContentPartPr>
              <p14:xfrm>
                <a:off x="6751215" y="4368210"/>
                <a:ext cx="13680" cy="55440"/>
              </p14:xfrm>
            </p:contentPart>
          </mc:Choice>
          <mc:Fallback xmlns=""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316EF7E9-58CA-4EF7-AF5E-1ADC2351500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746895" y="4363890"/>
                  <a:ext cx="22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C191A2BB-2E22-4B3D-B2E0-E4A4A8A96C80}"/>
                    </a:ext>
                  </a:extLst>
                </p14:cNvPr>
                <p14:cNvContentPartPr/>
                <p14:nvPr/>
              </p14:nvContentPartPr>
              <p14:xfrm>
                <a:off x="6756975" y="4314930"/>
                <a:ext cx="4320" cy="38160"/>
              </p14:xfrm>
            </p:contentPart>
          </mc:Choice>
          <mc:Fallback xmlns=""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C191A2BB-2E22-4B3D-B2E0-E4A4A8A96C8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752655" y="4310610"/>
                  <a:ext cx="12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5D288AE7-C082-4603-A5F4-D7A1203C9F33}"/>
                    </a:ext>
                  </a:extLst>
                </p14:cNvPr>
                <p14:cNvContentPartPr/>
                <p14:nvPr/>
              </p14:nvContentPartPr>
              <p14:xfrm>
                <a:off x="6768135" y="4291530"/>
                <a:ext cx="2880" cy="2520"/>
              </p14:xfrm>
            </p:contentPart>
          </mc:Choice>
          <mc:Fallback xmlns=""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5D288AE7-C082-4603-A5F4-D7A1203C9F3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763815" y="4287210"/>
                  <a:ext cx="115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AA8B8317-AD4F-4446-A00B-0D9BACD3F237}"/>
                    </a:ext>
                  </a:extLst>
                </p14:cNvPr>
                <p14:cNvContentPartPr/>
                <p14:nvPr/>
              </p14:nvContentPartPr>
              <p14:xfrm>
                <a:off x="6777855" y="4335450"/>
                <a:ext cx="6120" cy="93600"/>
              </p14:xfrm>
            </p:contentPart>
          </mc:Choice>
          <mc:Fallback xmlns=""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AA8B8317-AD4F-4446-A00B-0D9BACD3F23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773535" y="4331130"/>
                  <a:ext cx="14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B5D3C988-0BED-44C1-AAA7-51D124E1CF82}"/>
                    </a:ext>
                  </a:extLst>
                </p14:cNvPr>
                <p14:cNvContentPartPr/>
                <p14:nvPr/>
              </p14:nvContentPartPr>
              <p14:xfrm>
                <a:off x="6760575" y="4408170"/>
                <a:ext cx="13680" cy="37800"/>
              </p14:xfrm>
            </p:contentPart>
          </mc:Choice>
          <mc:Fallback xmlns=""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B5D3C988-0BED-44C1-AAA7-51D124E1CF8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56255" y="4403850"/>
                  <a:ext cx="22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C6B2A594-E4D3-4896-BE3F-2DF0749945B9}"/>
                    </a:ext>
                  </a:extLst>
                </p14:cNvPr>
                <p14:cNvContentPartPr/>
                <p14:nvPr/>
              </p14:nvContentPartPr>
              <p14:xfrm>
                <a:off x="6762735" y="4386930"/>
                <a:ext cx="4320" cy="49680"/>
              </p14:xfrm>
            </p:contentPart>
          </mc:Choice>
          <mc:Fallback xmlns=""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C6B2A594-E4D3-4896-BE3F-2DF0749945B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758415" y="4382610"/>
                  <a:ext cx="12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52062E06-19D9-49B1-A8B7-E3CA4AD196BD}"/>
                    </a:ext>
                  </a:extLst>
                </p14:cNvPr>
                <p14:cNvContentPartPr/>
                <p14:nvPr/>
              </p14:nvContentPartPr>
              <p14:xfrm>
                <a:off x="6773895" y="4377570"/>
                <a:ext cx="360" cy="7920"/>
              </p14:xfrm>
            </p:contentPart>
          </mc:Choice>
          <mc:Fallback xmlns=""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52062E06-19D9-49B1-A8B7-E3CA4AD196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69575" y="4373250"/>
                  <a:ext cx="90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2976033C-FA02-4E62-B59A-7EFDAEF18FAD}"/>
                    </a:ext>
                  </a:extLst>
                </p14:cNvPr>
                <p14:cNvContentPartPr/>
                <p14:nvPr/>
              </p14:nvContentPartPr>
              <p14:xfrm>
                <a:off x="6770295" y="4364250"/>
                <a:ext cx="360" cy="71280"/>
              </p14:xfrm>
            </p:contentPart>
          </mc:Choice>
          <mc:Fallback xmlns=""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2976033C-FA02-4E62-B59A-7EFDAEF18FA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65975" y="4359930"/>
                  <a:ext cx="9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6" name="墨迹 165">
                  <a:extLst>
                    <a:ext uri="{FF2B5EF4-FFF2-40B4-BE49-F238E27FC236}">
                      <a16:creationId xmlns:a16="http://schemas.microsoft.com/office/drawing/2014/main" id="{6142DCCC-1A7D-40B3-8DAE-5B9781FA7FCC}"/>
                    </a:ext>
                  </a:extLst>
                </p14:cNvPr>
                <p14:cNvContentPartPr/>
                <p14:nvPr/>
              </p14:nvContentPartPr>
              <p14:xfrm>
                <a:off x="6770295" y="4434810"/>
                <a:ext cx="360" cy="59400"/>
              </p14:xfrm>
            </p:contentPart>
          </mc:Choice>
          <mc:Fallback xmlns="">
            <p:pic>
              <p:nvPicPr>
                <p:cNvPr id="166" name="墨迹 165">
                  <a:extLst>
                    <a:ext uri="{FF2B5EF4-FFF2-40B4-BE49-F238E27FC236}">
                      <a16:creationId xmlns:a16="http://schemas.microsoft.com/office/drawing/2014/main" id="{6142DCCC-1A7D-40B3-8DAE-5B9781FA7FC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65975" y="4430130"/>
                  <a:ext cx="9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0D51732C-07BD-4410-83DF-35EAF374362E}"/>
                    </a:ext>
                  </a:extLst>
                </p14:cNvPr>
                <p14:cNvContentPartPr/>
                <p14:nvPr/>
              </p14:nvContentPartPr>
              <p14:xfrm>
                <a:off x="6760575" y="4461450"/>
                <a:ext cx="10080" cy="36720"/>
              </p14:xfrm>
            </p:contentPart>
          </mc:Choice>
          <mc:Fallback xmlns=""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0D51732C-07BD-4410-83DF-35EAF374362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56255" y="4456770"/>
                  <a:ext cx="18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90C5D753-6006-4924-B4A5-7D992421E6A4}"/>
                    </a:ext>
                  </a:extLst>
                </p14:cNvPr>
                <p14:cNvContentPartPr/>
                <p14:nvPr/>
              </p14:nvContentPartPr>
              <p14:xfrm>
                <a:off x="6760575" y="4461450"/>
                <a:ext cx="360" cy="13680"/>
              </p14:xfrm>
            </p:contentPart>
          </mc:Choice>
          <mc:Fallback xmlns=""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90C5D753-6006-4924-B4A5-7D992421E6A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56255" y="4456770"/>
                  <a:ext cx="9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BDCE007C-310E-435C-B064-3090739CAE6B}"/>
                    </a:ext>
                  </a:extLst>
                </p14:cNvPr>
                <p14:cNvContentPartPr/>
                <p14:nvPr/>
              </p14:nvContentPartPr>
              <p14:xfrm>
                <a:off x="6749415" y="4490250"/>
                <a:ext cx="11520" cy="11880"/>
              </p14:xfrm>
            </p:contentPart>
          </mc:Choice>
          <mc:Fallback xmlns=""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BDCE007C-310E-435C-B064-3090739CAE6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45095" y="4485930"/>
                  <a:ext cx="20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8F8E80E9-7796-4A30-AECC-35650CBBE0DE}"/>
                    </a:ext>
                  </a:extLst>
                </p14:cNvPr>
                <p14:cNvContentPartPr/>
                <p14:nvPr/>
              </p14:nvContentPartPr>
              <p14:xfrm>
                <a:off x="6748695" y="4455690"/>
                <a:ext cx="720" cy="11880"/>
              </p14:xfrm>
            </p:contentPart>
          </mc:Choice>
          <mc:Fallback xmlns=""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8F8E80E9-7796-4A30-AECC-35650CBBE0D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44375" y="4451370"/>
                  <a:ext cx="9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770CBB73-23EC-4595-857F-7A380CC8D5E3}"/>
                    </a:ext>
                  </a:extLst>
                </p14:cNvPr>
                <p14:cNvContentPartPr/>
                <p14:nvPr/>
              </p14:nvContentPartPr>
              <p14:xfrm>
                <a:off x="6731055" y="4480530"/>
                <a:ext cx="10800" cy="38160"/>
              </p14:xfrm>
            </p:contentPart>
          </mc:Choice>
          <mc:Fallback xmlns=""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770CBB73-23EC-4595-857F-7A380CC8D5E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26735" y="4475850"/>
                  <a:ext cx="1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231F14DF-4B5E-4634-800F-96A0ABB08394}"/>
                    </a:ext>
                  </a:extLst>
                </p14:cNvPr>
                <p14:cNvContentPartPr/>
                <p14:nvPr/>
              </p14:nvContentPartPr>
              <p14:xfrm>
                <a:off x="6723495" y="4537410"/>
                <a:ext cx="1080" cy="720"/>
              </p14:xfrm>
            </p:contentPart>
          </mc:Choice>
          <mc:Fallback xmlns=""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231F14DF-4B5E-4634-800F-96A0ABB0839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19175" y="4533090"/>
                  <a:ext cx="972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B7023A7C-1779-4A57-974C-0F0E5A0F78DD}"/>
                    </a:ext>
                  </a:extLst>
                </p14:cNvPr>
                <p14:cNvContentPartPr/>
                <p14:nvPr/>
              </p14:nvContentPartPr>
              <p14:xfrm>
                <a:off x="6722415" y="4501410"/>
                <a:ext cx="360" cy="25200"/>
              </p14:xfrm>
            </p:contentPart>
          </mc:Choice>
          <mc:Fallback xmlns=""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B7023A7C-1779-4A57-974C-0F0E5A0F78D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18095" y="4497090"/>
                  <a:ext cx="9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D85BD89E-327F-4A91-9376-10D81F3A6480}"/>
                    </a:ext>
                  </a:extLst>
                </p14:cNvPr>
                <p14:cNvContentPartPr/>
                <p14:nvPr/>
              </p14:nvContentPartPr>
              <p14:xfrm>
                <a:off x="6707655" y="4541370"/>
                <a:ext cx="5760" cy="20160"/>
              </p14:xfrm>
            </p:contentPart>
          </mc:Choice>
          <mc:Fallback xmlns=""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D85BD89E-327F-4A91-9376-10D81F3A648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703335" y="4537050"/>
                  <a:ext cx="14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55F4CF5A-DF39-445D-889F-0682971ADB49}"/>
                    </a:ext>
                  </a:extLst>
                </p14:cNvPr>
                <p14:cNvContentPartPr/>
                <p14:nvPr/>
              </p14:nvContentPartPr>
              <p14:xfrm>
                <a:off x="6666255" y="4579530"/>
                <a:ext cx="32040" cy="41760"/>
              </p14:xfrm>
            </p:contentPart>
          </mc:Choice>
          <mc:Fallback xmlns=""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55F4CF5A-DF39-445D-889F-0682971ADB4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61935" y="4575210"/>
                  <a:ext cx="40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D2050E60-3CD6-4AF1-BEF6-9C8C15743902}"/>
                    </a:ext>
                  </a:extLst>
                </p14:cNvPr>
                <p14:cNvContentPartPr/>
                <p14:nvPr/>
              </p14:nvContentPartPr>
              <p14:xfrm>
                <a:off x="6623055" y="4647930"/>
                <a:ext cx="25560" cy="37440"/>
              </p14:xfrm>
            </p:contentPart>
          </mc:Choice>
          <mc:Fallback xmlns=""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D2050E60-3CD6-4AF1-BEF6-9C8C1574390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18735" y="4643610"/>
                  <a:ext cx="34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C7DFF6DB-EA21-46F8-844E-FFA6803547C1}"/>
                    </a:ext>
                  </a:extLst>
                </p14:cNvPr>
                <p14:cNvContentPartPr/>
                <p14:nvPr/>
              </p14:nvContentPartPr>
              <p14:xfrm>
                <a:off x="6549615" y="4697610"/>
                <a:ext cx="51480" cy="17280"/>
              </p14:xfrm>
            </p:contentPart>
          </mc:Choice>
          <mc:Fallback xmlns=""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C7DFF6DB-EA21-46F8-844E-FFA6803547C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45295" y="4693290"/>
                  <a:ext cx="60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98EC8482-A3C6-4454-86A8-F5184E32D96D}"/>
                    </a:ext>
                  </a:extLst>
                </p14:cNvPr>
                <p14:cNvContentPartPr/>
                <p14:nvPr/>
              </p14:nvContentPartPr>
              <p14:xfrm>
                <a:off x="6516495" y="4733610"/>
                <a:ext cx="720" cy="1440"/>
              </p14:xfrm>
            </p:contentPart>
          </mc:Choice>
          <mc:Fallback xmlns=""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98EC8482-A3C6-4454-86A8-F5184E32D96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12175" y="4729290"/>
                  <a:ext cx="9360" cy="1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80" name="墨迹 179">
                <a:extLst>
                  <a:ext uri="{FF2B5EF4-FFF2-40B4-BE49-F238E27FC236}">
                    <a16:creationId xmlns:a16="http://schemas.microsoft.com/office/drawing/2014/main" id="{42EE3126-C7EC-4D8B-A6C2-530B7BC38AED}"/>
                  </a:ext>
                </a:extLst>
              </p14:cNvPr>
              <p14:cNvContentPartPr/>
              <p14:nvPr/>
            </p14:nvContentPartPr>
            <p14:xfrm>
              <a:off x="9002513" y="5759358"/>
              <a:ext cx="360" cy="360"/>
            </p14:xfrm>
          </p:contentPart>
        </mc:Choice>
        <mc:Fallback xmlns="">
          <p:pic>
            <p:nvPicPr>
              <p:cNvPr id="180" name="墨迹 179">
                <a:extLst>
                  <a:ext uri="{FF2B5EF4-FFF2-40B4-BE49-F238E27FC236}">
                    <a16:creationId xmlns:a16="http://schemas.microsoft.com/office/drawing/2014/main" id="{42EE3126-C7EC-4D8B-A6C2-530B7BC38A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98193" y="5755038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88" name="图片 187">
            <a:extLst>
              <a:ext uri="{FF2B5EF4-FFF2-40B4-BE49-F238E27FC236}">
                <a16:creationId xmlns:a16="http://schemas.microsoft.com/office/drawing/2014/main" id="{B0500470-D5E3-4DEB-A8BC-A1A2C53453C5}"/>
              </a:ext>
            </a:extLst>
          </p:cNvPr>
          <p:cNvPicPr>
            <a:picLocks noChangeAspect="1"/>
          </p:cNvPicPr>
          <p:nvPr/>
        </p:nvPicPr>
        <p:blipFill>
          <a:blip r:embed="rId2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72" y="2427757"/>
            <a:ext cx="351115" cy="337479"/>
          </a:xfrm>
          <a:prstGeom prst="rect">
            <a:avLst/>
          </a:prstGeom>
        </p:spPr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7B7AF9BA-2CF2-47EF-8A50-94E4B1742487}"/>
              </a:ext>
            </a:extLst>
          </p:cNvPr>
          <p:cNvPicPr>
            <a:picLocks noChangeAspect="1"/>
          </p:cNvPicPr>
          <p:nvPr/>
        </p:nvPicPr>
        <p:blipFill>
          <a:blip r:embed="rId2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49" y="2065567"/>
            <a:ext cx="417607" cy="401389"/>
          </a:xfrm>
          <a:prstGeom prst="rect">
            <a:avLst/>
          </a:prstGeom>
        </p:spPr>
      </p:pic>
      <p:pic>
        <p:nvPicPr>
          <p:cNvPr id="192" name="图形 191" descr="金条">
            <a:extLst>
              <a:ext uri="{FF2B5EF4-FFF2-40B4-BE49-F238E27FC236}">
                <a16:creationId xmlns:a16="http://schemas.microsoft.com/office/drawing/2014/main" id="{8D47DBA5-5081-4DA4-A2B2-80487026F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8772" y="2403716"/>
            <a:ext cx="655320" cy="655320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56F875AD-A54C-41F9-BC67-3AB60A3B62C2}"/>
              </a:ext>
            </a:extLst>
          </p:cNvPr>
          <p:cNvPicPr>
            <a:picLocks noChangeAspect="1"/>
          </p:cNvPicPr>
          <p:nvPr/>
        </p:nvPicPr>
        <p:blipFill>
          <a:blip r:embed="rId2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912" y="2580157"/>
            <a:ext cx="351115" cy="3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79090DF-72F5-431E-A5DE-45654B28F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499"/>
            <a:ext cx="12192000" cy="61790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CF72CD8-77AB-4018-AA8C-96D55026B65C}"/>
              </a:ext>
            </a:extLst>
          </p:cNvPr>
          <p:cNvSpPr txBox="1"/>
          <p:nvPr/>
        </p:nvSpPr>
        <p:spPr>
          <a:xfrm>
            <a:off x="9456866" y="24079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zh-CN" altLang="en-US" sz="1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B725B1-9D55-4D16-A296-5D3950C7687E}"/>
              </a:ext>
            </a:extLst>
          </p:cNvPr>
          <p:cNvSpPr txBox="1"/>
          <p:nvPr/>
        </p:nvSpPr>
        <p:spPr>
          <a:xfrm>
            <a:off x="6954430" y="345492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HGHT1_CNKI" panose="02000500000000000000" pitchFamily="2" charset="-122"/>
                <a:cs typeface="Times New Roman" panose="02020603050405020304" pitchFamily="18" charset="0"/>
              </a:rPr>
              <a:t>volatility</a:t>
            </a:r>
            <a:endParaRPr lang="zh-CN" altLang="en-US" sz="1400" dirty="0">
              <a:solidFill>
                <a:srgbClr val="FFFFFF"/>
              </a:solidFill>
              <a:latin typeface="Times New Roman" panose="02020603050405020304" pitchFamily="18" charset="0"/>
              <a:ea typeface="HGHT1_CNKI" panose="020005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8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C17DA4-5A55-436D-85F1-DA7578AD6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1785937"/>
            <a:ext cx="6267450" cy="3286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A21AC248-8F12-44DA-9498-9AE6AFAC8733}"/>
                  </a:ext>
                </a:extLst>
              </p14:cNvPr>
              <p14:cNvContentPartPr/>
              <p14:nvPr/>
            </p14:nvContentPartPr>
            <p14:xfrm>
              <a:off x="5511192" y="1717896"/>
              <a:ext cx="3702960" cy="122868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A21AC248-8F12-44DA-9498-9AE6AFAC87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552" y="1681896"/>
                <a:ext cx="3774600" cy="13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48C05A7A-7CFA-4E5D-8A2F-309F8B809B95}"/>
                  </a:ext>
                </a:extLst>
              </p14:cNvPr>
              <p14:cNvContentPartPr/>
              <p14:nvPr/>
            </p14:nvContentPartPr>
            <p14:xfrm>
              <a:off x="8375352" y="2058456"/>
              <a:ext cx="824040" cy="9795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48C05A7A-7CFA-4E5D-8A2F-309F8B809B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9712" y="2022816"/>
                <a:ext cx="89568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C5A85ECB-5642-451C-BE70-08F1325995D6}"/>
                  </a:ext>
                </a:extLst>
              </p14:cNvPr>
              <p14:cNvContentPartPr/>
              <p14:nvPr/>
            </p14:nvContentPartPr>
            <p14:xfrm>
              <a:off x="5156592" y="3696096"/>
              <a:ext cx="25200" cy="126864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C5A85ECB-5642-451C-BE70-08F1325995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20952" y="3660096"/>
                <a:ext cx="96840" cy="13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65225711-DBE5-4C83-BABF-4D8335FF385D}"/>
                  </a:ext>
                </a:extLst>
              </p14:cNvPr>
              <p14:cNvContentPartPr/>
              <p14:nvPr/>
            </p14:nvContentPartPr>
            <p14:xfrm>
              <a:off x="4585632" y="1780176"/>
              <a:ext cx="4089600" cy="151236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65225711-DBE5-4C83-BABF-4D8335FF38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49992" y="1744536"/>
                <a:ext cx="4161240" cy="158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180384EB-D855-4691-B393-564E3AD7EF40}"/>
              </a:ext>
            </a:extLst>
          </p:cNvPr>
          <p:cNvGrpSpPr/>
          <p:nvPr/>
        </p:nvGrpSpPr>
        <p:grpSpPr>
          <a:xfrm>
            <a:off x="3072192" y="1791696"/>
            <a:ext cx="3448800" cy="671760"/>
            <a:chOff x="3072192" y="1791696"/>
            <a:chExt cx="3448800" cy="67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4D13712-4A44-4004-8DC5-157ABE6CAD93}"/>
                    </a:ext>
                  </a:extLst>
                </p14:cNvPr>
                <p14:cNvContentPartPr/>
                <p14:nvPr/>
              </p14:nvContentPartPr>
              <p14:xfrm>
                <a:off x="3304032" y="2066016"/>
                <a:ext cx="360" cy="3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4D13712-4A44-4004-8DC5-157ABE6CAD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86032" y="20483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313D3488-C71B-4E11-A1C2-33F733D50451}"/>
                    </a:ext>
                  </a:extLst>
                </p14:cNvPr>
                <p14:cNvContentPartPr/>
                <p14:nvPr/>
              </p14:nvContentPartPr>
              <p14:xfrm>
                <a:off x="3243192" y="2072136"/>
                <a:ext cx="12240" cy="3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313D3488-C71B-4E11-A1C2-33F733D504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25192" y="2054496"/>
                  <a:ext cx="47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F00A6750-7048-4A0D-9576-6737A1F85D67}"/>
                    </a:ext>
                  </a:extLst>
                </p14:cNvPr>
                <p14:cNvContentPartPr/>
                <p14:nvPr/>
              </p14:nvContentPartPr>
              <p14:xfrm>
                <a:off x="3072192" y="2060256"/>
                <a:ext cx="360" cy="3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F00A6750-7048-4A0D-9576-6737A1F85D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54192" y="20422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6E0D968-E773-40FE-88C7-6A8414EF3C56}"/>
                    </a:ext>
                  </a:extLst>
                </p14:cNvPr>
                <p14:cNvContentPartPr/>
                <p14:nvPr/>
              </p14:nvContentPartPr>
              <p14:xfrm>
                <a:off x="3072192" y="2060256"/>
                <a:ext cx="360" cy="3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6E0D968-E773-40FE-88C7-6A8414EF3C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54192" y="20422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F0043422-AAEB-4223-BA82-23FF64B170EA}"/>
                    </a:ext>
                  </a:extLst>
                </p14:cNvPr>
                <p14:cNvContentPartPr/>
                <p14:nvPr/>
              </p14:nvContentPartPr>
              <p14:xfrm>
                <a:off x="3114672" y="2060256"/>
                <a:ext cx="34200" cy="3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F0043422-AAEB-4223-BA82-23FF64B170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96672" y="2042256"/>
                  <a:ext cx="69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958F2CB-17D3-4827-9912-DA1529AA4D55}"/>
                    </a:ext>
                  </a:extLst>
                </p14:cNvPr>
                <p14:cNvContentPartPr/>
                <p14:nvPr/>
              </p14:nvContentPartPr>
              <p14:xfrm>
                <a:off x="4010712" y="1889256"/>
                <a:ext cx="360" cy="3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958F2CB-17D3-4827-9912-DA1529AA4D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6392" y="188493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4A258127-B872-4140-8504-6B6E907BB5D3}"/>
                    </a:ext>
                  </a:extLst>
                </p14:cNvPr>
                <p14:cNvContentPartPr/>
                <p14:nvPr/>
              </p14:nvContentPartPr>
              <p14:xfrm>
                <a:off x="3431832" y="2048016"/>
                <a:ext cx="360" cy="3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4A258127-B872-4140-8504-6B6E907BB5D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27512" y="204369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CE1F9AC-3010-40B6-A4E5-A6ED88B67499}"/>
                    </a:ext>
                  </a:extLst>
                </p14:cNvPr>
                <p14:cNvContentPartPr/>
                <p14:nvPr/>
              </p14:nvContentPartPr>
              <p14:xfrm>
                <a:off x="3431832" y="2048016"/>
                <a:ext cx="360" cy="3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CE1F9AC-3010-40B6-A4E5-A6ED88B674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27512" y="204369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FDBB2941-54AA-4221-B017-B1B81F607F38}"/>
                    </a:ext>
                  </a:extLst>
                </p14:cNvPr>
                <p14:cNvContentPartPr/>
                <p14:nvPr/>
              </p14:nvContentPartPr>
              <p14:xfrm>
                <a:off x="3388992" y="2054136"/>
                <a:ext cx="30960" cy="3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FDBB2941-54AA-4221-B017-B1B81F607F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4672" y="2049816"/>
                  <a:ext cx="39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4B32A67B-A734-4E1F-92B1-99419AD0548D}"/>
                    </a:ext>
                  </a:extLst>
                </p14:cNvPr>
                <p14:cNvContentPartPr/>
                <p14:nvPr/>
              </p14:nvContentPartPr>
              <p14:xfrm>
                <a:off x="3328152" y="2054136"/>
                <a:ext cx="24840" cy="3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4B32A67B-A734-4E1F-92B1-99419AD054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23832" y="2049816"/>
                  <a:ext cx="33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1E0B5D0E-3D70-46B0-AD8C-81B03A412995}"/>
                    </a:ext>
                  </a:extLst>
                </p14:cNvPr>
                <p14:cNvContentPartPr/>
                <p14:nvPr/>
              </p14:nvContentPartPr>
              <p14:xfrm>
                <a:off x="3250032" y="2054136"/>
                <a:ext cx="54000" cy="3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1E0B5D0E-3D70-46B0-AD8C-81B03A4129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45712" y="2049816"/>
                  <a:ext cx="62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F8347AE-64A6-4CA9-B62A-1FE18E3841CE}"/>
                    </a:ext>
                  </a:extLst>
                </p14:cNvPr>
                <p14:cNvContentPartPr/>
                <p14:nvPr/>
              </p14:nvContentPartPr>
              <p14:xfrm>
                <a:off x="3207552" y="2060256"/>
                <a:ext cx="11160" cy="3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F8347AE-64A6-4CA9-B62A-1FE18E3841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03232" y="2055936"/>
                  <a:ext cx="19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48B917C-6BAB-438E-8829-9C58E07332A3}"/>
                    </a:ext>
                  </a:extLst>
                </p14:cNvPr>
                <p14:cNvContentPartPr/>
                <p14:nvPr/>
              </p14:nvContentPartPr>
              <p14:xfrm>
                <a:off x="3126912" y="2060256"/>
                <a:ext cx="30960" cy="3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48B917C-6BAB-438E-8829-9C58E07332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22592" y="2055936"/>
                  <a:ext cx="39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752581E6-5877-446C-9250-33BE42B6893B}"/>
                    </a:ext>
                  </a:extLst>
                </p14:cNvPr>
                <p14:cNvContentPartPr/>
                <p14:nvPr/>
              </p14:nvContentPartPr>
              <p14:xfrm>
                <a:off x="3669432" y="1791696"/>
                <a:ext cx="2851560" cy="6717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752581E6-5877-446C-9250-33BE42B689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3432" y="1755696"/>
                  <a:ext cx="2923200" cy="74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144C68FD-798E-4EA8-B27A-770BDBFD3A72}"/>
                  </a:ext>
                </a:extLst>
              </p14:cNvPr>
              <p14:cNvContentPartPr/>
              <p14:nvPr/>
            </p14:nvContentPartPr>
            <p14:xfrm>
              <a:off x="3439752" y="3315936"/>
              <a:ext cx="528840" cy="684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144C68FD-798E-4EA8-B27A-770BDBFD3A7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03752" y="3279936"/>
                <a:ext cx="600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CCF23B73-8C47-402D-A2A0-D6CB136A1FE4}"/>
                  </a:ext>
                </a:extLst>
              </p14:cNvPr>
              <p14:cNvContentPartPr/>
              <p14:nvPr/>
            </p14:nvContentPartPr>
            <p14:xfrm>
              <a:off x="4421472" y="2535456"/>
              <a:ext cx="1211400" cy="15336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CCF23B73-8C47-402D-A2A0-D6CB136A1F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85472" y="2499456"/>
                <a:ext cx="12830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38B1B6C5-6397-4278-B2FB-31C66B6EFF27}"/>
                  </a:ext>
                </a:extLst>
              </p14:cNvPr>
              <p14:cNvContentPartPr/>
              <p14:nvPr/>
            </p14:nvContentPartPr>
            <p14:xfrm>
              <a:off x="8571552" y="4240776"/>
              <a:ext cx="573480" cy="50616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38B1B6C5-6397-4278-B2FB-31C66B6EFF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35552" y="4205136"/>
                <a:ext cx="64512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DE9EE883-49D7-4830-8074-D50EB806193F}"/>
                  </a:ext>
                </a:extLst>
              </p14:cNvPr>
              <p14:cNvContentPartPr/>
              <p14:nvPr/>
            </p14:nvContentPartPr>
            <p14:xfrm>
              <a:off x="3954420" y="3152760"/>
              <a:ext cx="123120" cy="39168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DE9EE883-49D7-4830-8074-D50EB80619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18420" y="3116760"/>
                <a:ext cx="194760" cy="46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9ED695DC-7C05-4A96-89BF-443A9B4DE99F}"/>
              </a:ext>
            </a:extLst>
          </p:cNvPr>
          <p:cNvGrpSpPr/>
          <p:nvPr/>
        </p:nvGrpSpPr>
        <p:grpSpPr>
          <a:xfrm>
            <a:off x="6221112" y="1797840"/>
            <a:ext cx="450720" cy="177480"/>
            <a:chOff x="6221112" y="1797840"/>
            <a:chExt cx="45072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BF041868-E735-4751-ADCB-32829187CEEE}"/>
                    </a:ext>
                  </a:extLst>
                </p14:cNvPr>
                <p14:cNvContentPartPr/>
                <p14:nvPr/>
              </p14:nvContentPartPr>
              <p14:xfrm>
                <a:off x="6248112" y="1974960"/>
                <a:ext cx="360" cy="36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BF041868-E735-4751-ADCB-32829187CE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12112" y="19389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E565A883-E24C-4297-81BF-8358AAB72C0D}"/>
                    </a:ext>
                  </a:extLst>
                </p14:cNvPr>
                <p14:cNvContentPartPr/>
                <p14:nvPr/>
              </p14:nvContentPartPr>
              <p14:xfrm>
                <a:off x="6327312" y="1865520"/>
                <a:ext cx="6480" cy="3636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E565A883-E24C-4297-81BF-8358AAB72C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91312" y="1829880"/>
                  <a:ext cx="78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D686D538-5072-4229-B692-AE090A4FD152}"/>
                    </a:ext>
                  </a:extLst>
                </p14:cNvPr>
                <p14:cNvContentPartPr/>
                <p14:nvPr/>
              </p14:nvContentPartPr>
              <p14:xfrm>
                <a:off x="6333432" y="1852920"/>
                <a:ext cx="360" cy="36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D686D538-5072-4229-B692-AE090A4FD1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7432" y="18172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3ECB92EB-C62A-4696-A7A6-E1D38BFCBD5A}"/>
                    </a:ext>
                  </a:extLst>
                </p14:cNvPr>
                <p14:cNvContentPartPr/>
                <p14:nvPr/>
              </p14:nvContentPartPr>
              <p14:xfrm>
                <a:off x="6221112" y="1797840"/>
                <a:ext cx="450720" cy="15984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3ECB92EB-C62A-4696-A7A6-E1D38BFCBD5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85112" y="1762200"/>
                  <a:ext cx="52236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71" name="墨迹 170">
                <a:extLst>
                  <a:ext uri="{FF2B5EF4-FFF2-40B4-BE49-F238E27FC236}">
                    <a16:creationId xmlns:a16="http://schemas.microsoft.com/office/drawing/2014/main" id="{ACB2B0DC-97A5-4C77-842F-C7D46E553BF5}"/>
                  </a:ext>
                </a:extLst>
              </p14:cNvPr>
              <p14:cNvContentPartPr/>
              <p14:nvPr/>
            </p14:nvContentPartPr>
            <p14:xfrm>
              <a:off x="4408560" y="3723480"/>
              <a:ext cx="752760" cy="15840"/>
            </p14:xfrm>
          </p:contentPart>
        </mc:Choice>
        <mc:Fallback xmlns="">
          <p:pic>
            <p:nvPicPr>
              <p:cNvPr id="171" name="墨迹 170">
                <a:extLst>
                  <a:ext uri="{FF2B5EF4-FFF2-40B4-BE49-F238E27FC236}">
                    <a16:creationId xmlns:a16="http://schemas.microsoft.com/office/drawing/2014/main" id="{ACB2B0DC-97A5-4C77-842F-C7D46E553BF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72560" y="3687480"/>
                <a:ext cx="824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BDE45E4A-4A01-48F3-9E1D-A3D0F4361682}"/>
                  </a:ext>
                </a:extLst>
              </p14:cNvPr>
              <p14:cNvContentPartPr/>
              <p14:nvPr/>
            </p14:nvContentPartPr>
            <p14:xfrm>
              <a:off x="6571752" y="2702136"/>
              <a:ext cx="2017440" cy="30960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BDE45E4A-4A01-48F3-9E1D-A3D0F436168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536112" y="2666136"/>
                <a:ext cx="20890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0E1E80FA-6C12-4A88-9935-DF4FF050F15D}"/>
                  </a:ext>
                </a:extLst>
              </p14:cNvPr>
              <p14:cNvContentPartPr/>
              <p14:nvPr/>
            </p14:nvContentPartPr>
            <p14:xfrm>
              <a:off x="6028152" y="4242936"/>
              <a:ext cx="876240" cy="3956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0E1E80FA-6C12-4A88-9935-DF4FF050F15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992512" y="4206936"/>
                <a:ext cx="9478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2A258E6A-0384-4084-9683-0005035ED5DF}"/>
                  </a:ext>
                </a:extLst>
              </p14:cNvPr>
              <p14:cNvContentPartPr/>
              <p14:nvPr/>
            </p14:nvContentPartPr>
            <p14:xfrm>
              <a:off x="5448060" y="2978880"/>
              <a:ext cx="663480" cy="1656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2A258E6A-0384-4084-9683-0005035ED5D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12060" y="2943240"/>
                <a:ext cx="7351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28156662-22CC-46C6-BE1B-2A188D970F25}"/>
                  </a:ext>
                </a:extLst>
              </p14:cNvPr>
              <p14:cNvContentPartPr/>
              <p14:nvPr/>
            </p14:nvContentPartPr>
            <p14:xfrm>
              <a:off x="4973352" y="4283616"/>
              <a:ext cx="4164480" cy="64260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28156662-22CC-46C6-BE1B-2A188D970F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937712" y="4247616"/>
                <a:ext cx="423612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4BC2513B-44BD-452C-8010-00B2D5E931ED}"/>
                  </a:ext>
                </a:extLst>
              </p14:cNvPr>
              <p14:cNvContentPartPr/>
              <p14:nvPr/>
            </p14:nvContentPartPr>
            <p14:xfrm>
              <a:off x="8612232" y="4529136"/>
              <a:ext cx="537840" cy="3708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4BC2513B-44BD-452C-8010-00B2D5E931E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576232" y="4493136"/>
                <a:ext cx="6094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A2F3C210-378F-4D77-A54D-6D5D4A332F5C}"/>
                  </a:ext>
                </a:extLst>
              </p14:cNvPr>
              <p14:cNvContentPartPr/>
              <p14:nvPr/>
            </p14:nvContentPartPr>
            <p14:xfrm>
              <a:off x="2982912" y="3790416"/>
              <a:ext cx="2357280" cy="113508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A2F3C210-378F-4D77-A54D-6D5D4A332F5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46912" y="3754776"/>
                <a:ext cx="2428920" cy="12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7DBE34F2-02C9-4154-A8B2-AD0ED98C5952}"/>
                  </a:ext>
                </a:extLst>
              </p14:cNvPr>
              <p14:cNvContentPartPr/>
              <p14:nvPr/>
            </p14:nvContentPartPr>
            <p14:xfrm>
              <a:off x="3986232" y="4236456"/>
              <a:ext cx="1231920" cy="561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7DBE34F2-02C9-4154-A8B2-AD0ED98C595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50592" y="4200816"/>
                <a:ext cx="13035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C98E83D9-582C-4EC0-9310-3B89B18CA87A}"/>
                  </a:ext>
                </a:extLst>
              </p14:cNvPr>
              <p14:cNvContentPartPr/>
              <p14:nvPr/>
            </p14:nvContentPartPr>
            <p14:xfrm>
              <a:off x="3068232" y="4516536"/>
              <a:ext cx="2381760" cy="8640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C98E83D9-582C-4EC0-9310-3B89B18CA87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32232" y="4480896"/>
                <a:ext cx="2453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77DBC0D8-F7A9-4543-9B4C-45455F33F9A3}"/>
                  </a:ext>
                </a:extLst>
              </p14:cNvPr>
              <p14:cNvContentPartPr/>
              <p14:nvPr/>
            </p14:nvContentPartPr>
            <p14:xfrm>
              <a:off x="3095592" y="4205496"/>
              <a:ext cx="915480" cy="3168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77DBC0D8-F7A9-4543-9B4C-45455F33F9A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059952" y="4169496"/>
                <a:ext cx="987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D385A3B3-B86D-4228-BBFA-6C22A7E541C2}"/>
                  </a:ext>
                </a:extLst>
              </p14:cNvPr>
              <p14:cNvContentPartPr/>
              <p14:nvPr/>
            </p14:nvContentPartPr>
            <p14:xfrm>
              <a:off x="3247872" y="3949176"/>
              <a:ext cx="777240" cy="39708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D385A3B3-B86D-4228-BBFA-6C22A7E541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212232" y="3913536"/>
                <a:ext cx="8488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D3D18943-03CA-4D9D-AB9B-5104357659B0}"/>
                  </a:ext>
                </a:extLst>
              </p14:cNvPr>
              <p14:cNvContentPartPr/>
              <p14:nvPr/>
            </p14:nvContentPartPr>
            <p14:xfrm>
              <a:off x="6278580" y="4914600"/>
              <a:ext cx="1646640" cy="1620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D3D18943-03CA-4D9D-AB9B-5104357659B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242580" y="4878960"/>
                <a:ext cx="17182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C313353F-620E-407C-9D24-07080CD04429}"/>
                  </a:ext>
                </a:extLst>
              </p14:cNvPr>
              <p14:cNvContentPartPr/>
              <p14:nvPr/>
            </p14:nvContentPartPr>
            <p14:xfrm>
              <a:off x="6750900" y="4571520"/>
              <a:ext cx="656280" cy="22932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C313353F-620E-407C-9D24-07080CD0442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714900" y="4535880"/>
                <a:ext cx="7279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89773D10-A293-452F-83F3-7BEC411C253D}"/>
                  </a:ext>
                </a:extLst>
              </p14:cNvPr>
              <p14:cNvContentPartPr/>
              <p14:nvPr/>
            </p14:nvContentPartPr>
            <p14:xfrm>
              <a:off x="6323220" y="3800400"/>
              <a:ext cx="542880" cy="41292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89773D10-A293-452F-83F3-7BEC411C253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287220" y="3764760"/>
                <a:ext cx="61452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A7D14D02-3EE8-436B-A2BF-FC20D5E98E05}"/>
                  </a:ext>
                </a:extLst>
              </p14:cNvPr>
              <p14:cNvContentPartPr/>
              <p14:nvPr/>
            </p14:nvContentPartPr>
            <p14:xfrm>
              <a:off x="6621300" y="4258680"/>
              <a:ext cx="602640" cy="1620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A7D14D02-3EE8-436B-A2BF-FC20D5E98E0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585300" y="4222680"/>
                <a:ext cx="6742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A3D0EA41-4321-485C-A2F5-835FE76E31A3}"/>
                  </a:ext>
                </a:extLst>
              </p14:cNvPr>
              <p14:cNvContentPartPr/>
              <p14:nvPr/>
            </p14:nvContentPartPr>
            <p14:xfrm>
              <a:off x="8389260" y="4602120"/>
              <a:ext cx="360" cy="36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A3D0EA41-4321-485C-A2F5-835FE76E31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53260" y="45664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8042E542-1A81-4C7F-9279-2A4F8DBEF867}"/>
                  </a:ext>
                </a:extLst>
              </p14:cNvPr>
              <p14:cNvContentPartPr/>
              <p14:nvPr/>
            </p14:nvContentPartPr>
            <p14:xfrm>
              <a:off x="8659260" y="4594560"/>
              <a:ext cx="4680" cy="792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8042E542-1A81-4C7F-9279-2A4F8DBEF86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23620" y="4558920"/>
                <a:ext cx="763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8942E14B-F2DD-498B-8A4C-A0D99B090892}"/>
                  </a:ext>
                </a:extLst>
              </p14:cNvPr>
              <p14:cNvContentPartPr/>
              <p14:nvPr/>
            </p14:nvContentPartPr>
            <p14:xfrm>
              <a:off x="8314020" y="4590600"/>
              <a:ext cx="258480" cy="1188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8942E14B-F2DD-498B-8A4C-A0D99B0908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78020" y="4554960"/>
                <a:ext cx="3301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535A09D2-8C9B-48B6-9590-30CB53D23BF9}"/>
                  </a:ext>
                </a:extLst>
              </p14:cNvPr>
              <p14:cNvContentPartPr/>
              <p14:nvPr/>
            </p14:nvContentPartPr>
            <p14:xfrm>
              <a:off x="8136540" y="4587000"/>
              <a:ext cx="77760" cy="36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535A09D2-8C9B-48B6-9590-30CB53D23BF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00900" y="4551360"/>
                <a:ext cx="149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FEBCC52E-12BA-4011-A647-0514331B38D5}"/>
                  </a:ext>
                </a:extLst>
              </p14:cNvPr>
              <p14:cNvContentPartPr/>
              <p14:nvPr/>
            </p14:nvContentPartPr>
            <p14:xfrm>
              <a:off x="8122500" y="4587000"/>
              <a:ext cx="360" cy="36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FEBCC52E-12BA-4011-A647-0514331B38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86500" y="45513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404BAC70-2A80-4EAB-929B-C4A109F8D91E}"/>
                  </a:ext>
                </a:extLst>
              </p14:cNvPr>
              <p14:cNvContentPartPr/>
              <p14:nvPr/>
            </p14:nvContentPartPr>
            <p14:xfrm>
              <a:off x="8090820" y="4587000"/>
              <a:ext cx="9360" cy="36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404BAC70-2A80-4EAB-929B-C4A109F8D91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054820" y="4551360"/>
                <a:ext cx="81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356AEAEE-AA0C-4DF2-BE86-0211558DD909}"/>
                  </a:ext>
                </a:extLst>
              </p14:cNvPr>
              <p14:cNvContentPartPr/>
              <p14:nvPr/>
            </p14:nvContentPartPr>
            <p14:xfrm>
              <a:off x="8076780" y="4587000"/>
              <a:ext cx="360" cy="36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356AEAEE-AA0C-4DF2-BE86-0211558DD90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40780" y="45513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80488CC0-3E86-45A7-8162-CE96BC82B8EF}"/>
                  </a:ext>
                </a:extLst>
              </p14:cNvPr>
              <p14:cNvContentPartPr/>
              <p14:nvPr/>
            </p14:nvContentPartPr>
            <p14:xfrm>
              <a:off x="8038620" y="4587000"/>
              <a:ext cx="360" cy="36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80488CC0-3E86-45A7-8162-CE96BC82B8E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02620" y="45513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3850098D-569B-4AD5-A19B-D538A413B7CF}"/>
                  </a:ext>
                </a:extLst>
              </p14:cNvPr>
              <p14:cNvContentPartPr/>
              <p14:nvPr/>
            </p14:nvContentPartPr>
            <p14:xfrm>
              <a:off x="7741620" y="4548840"/>
              <a:ext cx="360" cy="36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3850098D-569B-4AD5-A19B-D538A413B7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05620" y="45132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49DB78A7-27B7-40D4-BCB4-CA28FAA38D4E}"/>
                  </a:ext>
                </a:extLst>
              </p14:cNvPr>
              <p14:cNvContentPartPr/>
              <p14:nvPr/>
            </p14:nvContentPartPr>
            <p14:xfrm>
              <a:off x="7741620" y="4548840"/>
              <a:ext cx="360" cy="180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49DB78A7-27B7-40D4-BCB4-CA28FAA38D4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05620" y="4513200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2A0E0ED1-EADA-49CC-A824-CDECBC0884E6}"/>
                  </a:ext>
                </a:extLst>
              </p14:cNvPr>
              <p14:cNvContentPartPr/>
              <p14:nvPr/>
            </p14:nvContentPartPr>
            <p14:xfrm>
              <a:off x="7642620" y="4617240"/>
              <a:ext cx="15480" cy="792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2A0E0ED1-EADA-49CC-A824-CDECBC0884E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06620" y="4581600"/>
                <a:ext cx="871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AA4EFDB0-52AF-4471-B3E4-5E12F7F5D628}"/>
                  </a:ext>
                </a:extLst>
              </p14:cNvPr>
              <p14:cNvContentPartPr/>
              <p14:nvPr/>
            </p14:nvContentPartPr>
            <p14:xfrm>
              <a:off x="7635060" y="4624800"/>
              <a:ext cx="360" cy="36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AA4EFDB0-52AF-4471-B3E4-5E12F7F5D6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99060" y="45891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4A465C54-E578-46BB-B7D9-92973E33B4A2}"/>
                  </a:ext>
                </a:extLst>
              </p14:cNvPr>
              <p14:cNvContentPartPr/>
              <p14:nvPr/>
            </p14:nvContentPartPr>
            <p14:xfrm>
              <a:off x="7627140" y="4609680"/>
              <a:ext cx="1800" cy="36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4A465C54-E578-46BB-B7D9-92973E33B4A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591140" y="4574040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E45A055F-3434-4DA9-B639-6BC812163693}"/>
                  </a:ext>
                </a:extLst>
              </p14:cNvPr>
              <p14:cNvContentPartPr/>
              <p14:nvPr/>
            </p14:nvContentPartPr>
            <p14:xfrm>
              <a:off x="7688340" y="4609680"/>
              <a:ext cx="9360" cy="36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E45A055F-3434-4DA9-B639-6BC81216369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52340" y="4574040"/>
                <a:ext cx="81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BAA0E31F-2CC8-474F-96A9-34E9C32C6CA5}"/>
                  </a:ext>
                </a:extLst>
              </p14:cNvPr>
              <p14:cNvContentPartPr/>
              <p14:nvPr/>
            </p14:nvContentPartPr>
            <p14:xfrm>
              <a:off x="7817940" y="4579080"/>
              <a:ext cx="12240" cy="36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BAA0E31F-2CC8-474F-96A9-34E9C32C6CA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81940" y="4543440"/>
                <a:ext cx="83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751CD6DF-266C-497E-81A5-20A0AC8B9753}"/>
                  </a:ext>
                </a:extLst>
              </p14:cNvPr>
              <p14:cNvContentPartPr/>
              <p14:nvPr/>
            </p14:nvContentPartPr>
            <p14:xfrm>
              <a:off x="7863660" y="4571520"/>
              <a:ext cx="360" cy="36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751CD6DF-266C-497E-81A5-20A0AC8B97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27660" y="45358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5EC21B3E-B034-4AFC-95A8-A8C6041D7819}"/>
                  </a:ext>
                </a:extLst>
              </p14:cNvPr>
              <p14:cNvContentPartPr/>
              <p14:nvPr/>
            </p14:nvContentPartPr>
            <p14:xfrm>
              <a:off x="7755300" y="4571520"/>
              <a:ext cx="1800" cy="36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5EC21B3E-B034-4AFC-95A8-A8C6041D781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19660" y="4535880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1479CFC7-3642-46F3-AF65-04DD5456AC74}"/>
                  </a:ext>
                </a:extLst>
              </p14:cNvPr>
              <p14:cNvContentPartPr/>
              <p14:nvPr/>
            </p14:nvContentPartPr>
            <p14:xfrm>
              <a:off x="8619432" y="4821840"/>
              <a:ext cx="360" cy="144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1479CFC7-3642-46F3-AF65-04DD5456AC7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83792" y="4785840"/>
                <a:ext cx="72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0FFAAF34-6E56-430B-A0F4-102A7F5A125F}"/>
                  </a:ext>
                </a:extLst>
              </p14:cNvPr>
              <p14:cNvContentPartPr/>
              <p14:nvPr/>
            </p14:nvContentPartPr>
            <p14:xfrm>
              <a:off x="8583072" y="4675320"/>
              <a:ext cx="12240" cy="14580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0FFAAF34-6E56-430B-A0F4-102A7F5A125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47072" y="4639680"/>
                <a:ext cx="838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FB7D3C8D-E297-4416-9C21-B5BA5370037E}"/>
                  </a:ext>
                </a:extLst>
              </p14:cNvPr>
              <p14:cNvContentPartPr/>
              <p14:nvPr/>
            </p14:nvContentPartPr>
            <p14:xfrm>
              <a:off x="8583072" y="4876560"/>
              <a:ext cx="6840" cy="15264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FB7D3C8D-E297-4416-9C21-B5BA537003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547072" y="4840560"/>
                <a:ext cx="78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0CDFC0E7-6A10-4E4B-A82D-17AFC9C6880D}"/>
                  </a:ext>
                </a:extLst>
              </p14:cNvPr>
              <p14:cNvContentPartPr/>
              <p14:nvPr/>
            </p14:nvContentPartPr>
            <p14:xfrm>
              <a:off x="7559232" y="4941360"/>
              <a:ext cx="987480" cy="7596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0CDFC0E7-6A10-4E4B-A82D-17AFC9C6880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23232" y="4905360"/>
                <a:ext cx="10591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6297C7E2-7848-401A-8948-6D8A5CEDE085}"/>
                  </a:ext>
                </a:extLst>
              </p14:cNvPr>
              <p14:cNvContentPartPr/>
              <p14:nvPr/>
            </p14:nvContentPartPr>
            <p14:xfrm>
              <a:off x="7233432" y="4949640"/>
              <a:ext cx="124200" cy="2016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6297C7E2-7848-401A-8948-6D8A5CEDE08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97792" y="4913640"/>
                <a:ext cx="1958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4575B155-CE42-446B-A8E3-F98CD7466025}"/>
                  </a:ext>
                </a:extLst>
              </p14:cNvPr>
              <p14:cNvContentPartPr/>
              <p14:nvPr/>
            </p14:nvContentPartPr>
            <p14:xfrm>
              <a:off x="7138032" y="4968000"/>
              <a:ext cx="740520" cy="1260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4575B155-CE42-446B-A8E3-F98CD746602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02032" y="4932360"/>
                <a:ext cx="8121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13" name="墨迹 212">
                <a:extLst>
                  <a:ext uri="{FF2B5EF4-FFF2-40B4-BE49-F238E27FC236}">
                    <a16:creationId xmlns:a16="http://schemas.microsoft.com/office/drawing/2014/main" id="{C91B134C-B94D-4BF9-8BB3-5CACEF15CEAE}"/>
                  </a:ext>
                </a:extLst>
              </p14:cNvPr>
              <p14:cNvContentPartPr/>
              <p14:nvPr/>
            </p14:nvContentPartPr>
            <p14:xfrm>
              <a:off x="8403990" y="2495160"/>
              <a:ext cx="809280" cy="1798560"/>
            </p14:xfrm>
          </p:contentPart>
        </mc:Choice>
        <mc:Fallback xmlns="">
          <p:pic>
            <p:nvPicPr>
              <p:cNvPr id="213" name="墨迹 212">
                <a:extLst>
                  <a:ext uri="{FF2B5EF4-FFF2-40B4-BE49-F238E27FC236}">
                    <a16:creationId xmlns:a16="http://schemas.microsoft.com/office/drawing/2014/main" id="{C91B134C-B94D-4BF9-8BB3-5CACEF15CEA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67990" y="2459520"/>
                <a:ext cx="880920" cy="18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7840E8D1-B6D9-483E-A28C-7A55A743F55A}"/>
              </a:ext>
            </a:extLst>
          </p:cNvPr>
          <p:cNvGrpSpPr/>
          <p:nvPr/>
        </p:nvGrpSpPr>
        <p:grpSpPr>
          <a:xfrm>
            <a:off x="3075480" y="2492616"/>
            <a:ext cx="6147880" cy="1555404"/>
            <a:chOff x="3075480" y="2492616"/>
            <a:chExt cx="6147880" cy="155540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41C02C99-9E38-48D6-9F6F-3A5257D3A976}"/>
                    </a:ext>
                  </a:extLst>
                </p14:cNvPr>
                <p14:cNvContentPartPr/>
                <p14:nvPr/>
              </p14:nvContentPartPr>
              <p14:xfrm>
                <a:off x="5055792" y="2492616"/>
                <a:ext cx="1595880" cy="1900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41C02C99-9E38-48D6-9F6F-3A5257D3A97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20152" y="2456976"/>
                  <a:ext cx="166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0FB25834-E0D1-4B1B-A143-B030742F664C}"/>
                    </a:ext>
                  </a:extLst>
                </p14:cNvPr>
                <p14:cNvContentPartPr/>
                <p14:nvPr/>
              </p14:nvContentPartPr>
              <p14:xfrm>
                <a:off x="6113832" y="2675856"/>
                <a:ext cx="762480" cy="36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0FB25834-E0D1-4B1B-A143-B030742F664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77832" y="2640216"/>
                  <a:ext cx="834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E7A5239E-D5AC-4DBF-9518-0BBFF5781648}"/>
                    </a:ext>
                  </a:extLst>
                </p14:cNvPr>
                <p14:cNvContentPartPr/>
                <p14:nvPr/>
              </p14:nvContentPartPr>
              <p14:xfrm>
                <a:off x="5851620" y="3915600"/>
                <a:ext cx="541440" cy="5544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E7A5239E-D5AC-4DBF-9518-0BBFF57816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15620" y="3879600"/>
                  <a:ext cx="613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E4480939-91C5-4D86-BE23-049E466CE847}"/>
                    </a:ext>
                  </a:extLst>
                </p14:cNvPr>
                <p14:cNvContentPartPr/>
                <p14:nvPr/>
              </p14:nvContentPartPr>
              <p14:xfrm>
                <a:off x="5211900" y="3953760"/>
                <a:ext cx="358560" cy="864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E4480939-91C5-4D86-BE23-049E466CE8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75900" y="3917760"/>
                  <a:ext cx="430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AC2071B3-A8B1-4908-B0FD-342646FDF897}"/>
                    </a:ext>
                  </a:extLst>
                </p14:cNvPr>
                <p14:cNvContentPartPr/>
                <p14:nvPr/>
              </p14:nvContentPartPr>
              <p14:xfrm>
                <a:off x="5813820" y="3923880"/>
                <a:ext cx="360" cy="180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AC2071B3-A8B1-4908-B0FD-342646FDF8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77820" y="3888240"/>
                  <a:ext cx="72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9C160764-A08E-44E8-9C16-F716242E7B1C}"/>
                    </a:ext>
                  </a:extLst>
                </p14:cNvPr>
                <p14:cNvContentPartPr/>
                <p14:nvPr/>
              </p14:nvContentPartPr>
              <p14:xfrm>
                <a:off x="5790780" y="3962040"/>
                <a:ext cx="360" cy="36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9C160764-A08E-44E8-9C16-F716242E7B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4780" y="39264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7F62911D-C28A-4F03-ABEC-9A8C57B0102E}"/>
                    </a:ext>
                  </a:extLst>
                </p14:cNvPr>
                <p14:cNvContentPartPr/>
                <p14:nvPr/>
              </p14:nvContentPartPr>
              <p14:xfrm>
                <a:off x="5790780" y="3962040"/>
                <a:ext cx="360" cy="36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7F62911D-C28A-4F03-ABEC-9A8C57B010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4780" y="39264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F5E36733-763E-4772-93E2-CE9FA7AC5E17}"/>
                    </a:ext>
                  </a:extLst>
                </p14:cNvPr>
                <p14:cNvContentPartPr/>
                <p14:nvPr/>
              </p14:nvContentPartPr>
              <p14:xfrm>
                <a:off x="5569740" y="3946920"/>
                <a:ext cx="360" cy="36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F5E36733-763E-4772-93E2-CE9FA7AC5E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33740" y="39112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7659B906-1FF2-4EC1-AF54-E49CF477B445}"/>
                    </a:ext>
                  </a:extLst>
                </p14:cNvPr>
                <p14:cNvContentPartPr/>
                <p14:nvPr/>
              </p14:nvContentPartPr>
              <p14:xfrm>
                <a:off x="5585220" y="3939000"/>
                <a:ext cx="1800" cy="36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7659B906-1FF2-4EC1-AF54-E49CF477B4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49220" y="3903360"/>
                  <a:ext cx="73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BD7EA25E-D5AF-41C6-B71D-8FD383DDC2FB}"/>
                    </a:ext>
                  </a:extLst>
                </p14:cNvPr>
                <p14:cNvContentPartPr/>
                <p14:nvPr/>
              </p14:nvContentPartPr>
              <p14:xfrm>
                <a:off x="5592780" y="3939000"/>
                <a:ext cx="360" cy="36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BD7EA25E-D5AF-41C6-B71D-8FD383DDC2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56780" y="39033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0B82F8EC-23CD-4A65-956D-50A32F8CCDF0}"/>
                    </a:ext>
                  </a:extLst>
                </p14:cNvPr>
                <p14:cNvContentPartPr/>
                <p14:nvPr/>
              </p14:nvContentPartPr>
              <p14:xfrm>
                <a:off x="3298320" y="3855420"/>
                <a:ext cx="669240" cy="89280"/>
              </p14:xfrm>
            </p:contentPart>
          </mc:Choice>
          <mc:Fallback xmlns=""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0B82F8EC-23CD-4A65-956D-50A32F8CCD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62320" y="3819780"/>
                  <a:ext cx="740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C0433E23-8042-418D-B4BD-DCE19E42A5D6}"/>
                    </a:ext>
                  </a:extLst>
                </p14:cNvPr>
                <p14:cNvContentPartPr/>
                <p14:nvPr/>
              </p14:nvContentPartPr>
              <p14:xfrm>
                <a:off x="3489840" y="3686580"/>
                <a:ext cx="955080" cy="32400"/>
              </p14:xfrm>
            </p:contentPart>
          </mc:Choice>
          <mc:Fallback xmlns=""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C0433E23-8042-418D-B4BD-DCE19E42A5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53840" y="3650580"/>
                  <a:ext cx="1026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8F9A3CEC-9725-4073-AE85-248118EB321B}"/>
                    </a:ext>
                  </a:extLst>
                </p14:cNvPr>
                <p14:cNvContentPartPr/>
                <p14:nvPr/>
              </p14:nvContentPartPr>
              <p14:xfrm>
                <a:off x="3331752" y="3595320"/>
                <a:ext cx="795600" cy="44640"/>
              </p14:xfrm>
            </p:contentPart>
          </mc:Choice>
          <mc:Fallback xmlns=""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8F9A3CEC-9725-4073-AE85-248118EB32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95752" y="3559320"/>
                  <a:ext cx="867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230ACF92-379A-4A5F-A821-EAE29C3D1A9E}"/>
                    </a:ext>
                  </a:extLst>
                </p14:cNvPr>
                <p14:cNvContentPartPr/>
                <p14:nvPr/>
              </p14:nvContentPartPr>
              <p14:xfrm>
                <a:off x="3443712" y="3017160"/>
                <a:ext cx="299520" cy="20520"/>
              </p14:xfrm>
            </p:contentPart>
          </mc:Choice>
          <mc:Fallback xmlns=""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230ACF92-379A-4A5F-A821-EAE29C3D1A9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08072" y="2981160"/>
                  <a:ext cx="371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27159ED2-98B1-42AD-9ED2-CAF46916699F}"/>
                    </a:ext>
                  </a:extLst>
                </p14:cNvPr>
                <p14:cNvContentPartPr/>
                <p14:nvPr/>
              </p14:nvContentPartPr>
              <p14:xfrm>
                <a:off x="3282840" y="3027420"/>
                <a:ext cx="174240" cy="683640"/>
              </p14:xfrm>
            </p:contentPart>
          </mc:Choice>
          <mc:Fallback xmlns=""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27159ED2-98B1-42AD-9ED2-CAF46916699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46840" y="2991420"/>
                  <a:ext cx="24588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3" name="墨迹 152">
                  <a:extLst>
                    <a:ext uri="{FF2B5EF4-FFF2-40B4-BE49-F238E27FC236}">
                      <a16:creationId xmlns:a16="http://schemas.microsoft.com/office/drawing/2014/main" id="{7F92D44E-E1DA-476F-ACA4-D0E36917E2C1}"/>
                    </a:ext>
                  </a:extLst>
                </p14:cNvPr>
                <p14:cNvContentPartPr/>
                <p14:nvPr/>
              </p14:nvContentPartPr>
              <p14:xfrm>
                <a:off x="3075480" y="2658780"/>
                <a:ext cx="109800" cy="704160"/>
              </p14:xfrm>
            </p:contentPart>
          </mc:Choice>
          <mc:Fallback xmlns="">
            <p:pic>
              <p:nvPicPr>
                <p:cNvPr id="153" name="墨迹 152">
                  <a:extLst>
                    <a:ext uri="{FF2B5EF4-FFF2-40B4-BE49-F238E27FC236}">
                      <a16:creationId xmlns:a16="http://schemas.microsoft.com/office/drawing/2014/main" id="{7F92D44E-E1DA-476F-ACA4-D0E36917E2C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39840" y="2623140"/>
                  <a:ext cx="18144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65C04CCB-4105-4379-9362-606C23ACD749}"/>
                    </a:ext>
                  </a:extLst>
                </p14:cNvPr>
                <p14:cNvContentPartPr/>
                <p14:nvPr/>
              </p14:nvContentPartPr>
              <p14:xfrm>
                <a:off x="3947040" y="3037500"/>
                <a:ext cx="360" cy="360"/>
              </p14:xfrm>
            </p:contentPart>
          </mc:Choice>
          <mc:Fallback xmlns=""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65C04CCB-4105-4379-9362-606C23ACD7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11040" y="300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31347797-5E76-4571-8BFE-420B3FB5275F}"/>
                    </a:ext>
                  </a:extLst>
                </p14:cNvPr>
                <p14:cNvContentPartPr/>
                <p14:nvPr/>
              </p14:nvContentPartPr>
              <p14:xfrm>
                <a:off x="3949560" y="3037500"/>
                <a:ext cx="360" cy="360"/>
              </p14:xfrm>
            </p:contentPart>
          </mc:Choice>
          <mc:Fallback xmlns=""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31347797-5E76-4571-8BFE-420B3FB527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13560" y="300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BA878930-3594-448F-B58E-F013A5D811B6}"/>
                    </a:ext>
                  </a:extLst>
                </p14:cNvPr>
                <p14:cNvContentPartPr/>
                <p14:nvPr/>
              </p14:nvContentPartPr>
              <p14:xfrm>
                <a:off x="3992760" y="3037500"/>
                <a:ext cx="360" cy="360"/>
              </p14:xfrm>
            </p:contentPart>
          </mc:Choice>
          <mc:Fallback xmlns=""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BA878930-3594-448F-B58E-F013A5D811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56760" y="300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DDE50708-68DD-4B25-BB50-49F59B14F1EC}"/>
                    </a:ext>
                  </a:extLst>
                </p14:cNvPr>
                <p14:cNvContentPartPr/>
                <p14:nvPr/>
              </p14:nvContentPartPr>
              <p14:xfrm>
                <a:off x="3992760" y="3055500"/>
                <a:ext cx="360" cy="12600"/>
              </p14:xfrm>
            </p:contentPart>
          </mc:Choice>
          <mc:Fallback xmlns=""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DDE50708-68DD-4B25-BB50-49F59B14F1E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956760" y="3019500"/>
                  <a:ext cx="72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20051046-B901-4F06-A53E-C17810421E7A}"/>
                    </a:ext>
                  </a:extLst>
                </p14:cNvPr>
                <p14:cNvContentPartPr/>
                <p14:nvPr/>
              </p14:nvContentPartPr>
              <p14:xfrm>
                <a:off x="3995280" y="3098700"/>
                <a:ext cx="22680" cy="122040"/>
              </p14:xfrm>
            </p:contentPart>
          </mc:Choice>
          <mc:Fallback xmlns=""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20051046-B901-4F06-A53E-C17810421E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59280" y="3062700"/>
                  <a:ext cx="94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8B7F3DFF-9EA9-4FCC-A3EC-E8961A6B4DBC}"/>
                    </a:ext>
                  </a:extLst>
                </p14:cNvPr>
                <p14:cNvContentPartPr/>
                <p14:nvPr/>
              </p14:nvContentPartPr>
              <p14:xfrm>
                <a:off x="4025520" y="3273660"/>
                <a:ext cx="52920" cy="63720"/>
              </p14:xfrm>
            </p:contentPart>
          </mc:Choice>
          <mc:Fallback xmlns=""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8B7F3DFF-9EA9-4FCC-A3EC-E8961A6B4DB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989880" y="3238020"/>
                  <a:ext cx="124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1F967534-43D1-4D34-95B8-CF807AE2EA4D}"/>
                    </a:ext>
                  </a:extLst>
                </p14:cNvPr>
                <p14:cNvContentPartPr/>
                <p14:nvPr/>
              </p14:nvContentPartPr>
              <p14:xfrm>
                <a:off x="4106880" y="3337380"/>
                <a:ext cx="360" cy="360"/>
              </p14:xfrm>
            </p:contentPart>
          </mc:Choice>
          <mc:Fallback xmlns=""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1F967534-43D1-4D34-95B8-CF807AE2EA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71240" y="3301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66EBC6C4-AC96-4954-AEDD-5117DD818B8D}"/>
                    </a:ext>
                  </a:extLst>
                </p14:cNvPr>
                <p14:cNvContentPartPr/>
                <p14:nvPr/>
              </p14:nvContentPartPr>
              <p14:xfrm>
                <a:off x="3858840" y="3342420"/>
                <a:ext cx="252720" cy="452880"/>
              </p14:xfrm>
            </p:contentPart>
          </mc:Choice>
          <mc:Fallback xmlns=""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66EBC6C4-AC96-4954-AEDD-5117DD818B8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23200" y="3306780"/>
                  <a:ext cx="3243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C3860215-2FB4-4ED3-8A7C-63CD2DB8D3AF}"/>
                    </a:ext>
                  </a:extLst>
                </p14:cNvPr>
                <p14:cNvContentPartPr/>
                <p14:nvPr/>
              </p14:nvContentPartPr>
              <p14:xfrm>
                <a:off x="3673440" y="3824820"/>
                <a:ext cx="75600" cy="31680"/>
              </p14:xfrm>
            </p:contentPart>
          </mc:Choice>
          <mc:Fallback xmlns=""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C3860215-2FB4-4ED3-8A7C-63CD2DB8D3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37800" y="3789180"/>
                  <a:ext cx="147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E7AF5910-6D86-424C-8088-FDD78F3DF332}"/>
                    </a:ext>
                  </a:extLst>
                </p14:cNvPr>
                <p14:cNvContentPartPr/>
                <p14:nvPr/>
              </p14:nvContentPartPr>
              <p14:xfrm>
                <a:off x="3439440" y="3906180"/>
                <a:ext cx="81360" cy="21960"/>
              </p14:xfrm>
            </p:contentPart>
          </mc:Choice>
          <mc:Fallback xmlns=""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E7AF5910-6D86-424C-8088-FDD78F3DF33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03440" y="3870540"/>
                  <a:ext cx="153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6" name="墨迹 165">
                  <a:extLst>
                    <a:ext uri="{FF2B5EF4-FFF2-40B4-BE49-F238E27FC236}">
                      <a16:creationId xmlns:a16="http://schemas.microsoft.com/office/drawing/2014/main" id="{F7E626CC-8496-453B-9A22-58504C60C0DB}"/>
                    </a:ext>
                  </a:extLst>
                </p14:cNvPr>
                <p14:cNvContentPartPr/>
                <p14:nvPr/>
              </p14:nvContentPartPr>
              <p14:xfrm>
                <a:off x="3207960" y="3951900"/>
                <a:ext cx="155160" cy="63720"/>
              </p14:xfrm>
            </p:contentPart>
          </mc:Choice>
          <mc:Fallback xmlns="">
            <p:pic>
              <p:nvPicPr>
                <p:cNvPr id="166" name="墨迹 165">
                  <a:extLst>
                    <a:ext uri="{FF2B5EF4-FFF2-40B4-BE49-F238E27FC236}">
                      <a16:creationId xmlns:a16="http://schemas.microsoft.com/office/drawing/2014/main" id="{F7E626CC-8496-453B-9A22-58504C60C0D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71960" y="3916260"/>
                  <a:ext cx="226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122F8CFE-E4BE-4E94-B54D-C71CDFB83B69}"/>
                    </a:ext>
                  </a:extLst>
                </p14:cNvPr>
                <p14:cNvContentPartPr/>
                <p14:nvPr/>
              </p14:nvContentPartPr>
              <p14:xfrm>
                <a:off x="3230640" y="3997260"/>
                <a:ext cx="360" cy="720"/>
              </p14:xfrm>
            </p:contentPart>
          </mc:Choice>
          <mc:Fallback xmlns=""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122F8CFE-E4BE-4E94-B54D-C71CDFB83B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94640" y="3961620"/>
                  <a:ext cx="72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11141076-E17E-4482-A54D-CEFB7989F6BD}"/>
                    </a:ext>
                  </a:extLst>
                </p14:cNvPr>
                <p14:cNvContentPartPr/>
                <p14:nvPr/>
              </p14:nvContentPartPr>
              <p14:xfrm>
                <a:off x="3230640" y="3949380"/>
                <a:ext cx="360" cy="360"/>
              </p14:xfrm>
            </p:contentPart>
          </mc:Choice>
          <mc:Fallback xmlns=""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11141076-E17E-4482-A54D-CEFB7989F6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94640" y="39137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7CEFB572-D7DE-44BD-B9EC-A85848377646}"/>
                    </a:ext>
                  </a:extLst>
                </p14:cNvPr>
                <p14:cNvContentPartPr/>
                <p14:nvPr/>
              </p14:nvContentPartPr>
              <p14:xfrm>
                <a:off x="3230640" y="3949380"/>
                <a:ext cx="1800" cy="360"/>
              </p14:xfrm>
            </p:contentPart>
          </mc:Choice>
          <mc:Fallback xmlns=""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7CEFB572-D7DE-44BD-B9EC-A858483776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94640" y="3913740"/>
                  <a:ext cx="73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282AA6A0-9980-412E-B042-10E5610391E3}"/>
                    </a:ext>
                  </a:extLst>
                </p14:cNvPr>
                <p14:cNvContentPartPr/>
                <p14:nvPr/>
              </p14:nvContentPartPr>
              <p14:xfrm>
                <a:off x="5120232" y="3626640"/>
                <a:ext cx="360" cy="36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282AA6A0-9980-412E-B042-10E5610391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4592" y="35910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FCAF3E6E-044F-42F9-B12D-12C602755825}"/>
                    </a:ext>
                  </a:extLst>
                </p14:cNvPr>
                <p14:cNvContentPartPr/>
                <p14:nvPr/>
              </p14:nvContentPartPr>
              <p14:xfrm>
                <a:off x="5095032" y="3626640"/>
                <a:ext cx="7560" cy="36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FCAF3E6E-044F-42F9-B12D-12C60275582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059032" y="3591000"/>
                  <a:ext cx="79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51D2A16B-9F58-4672-8C8A-9243AFA62770}"/>
                    </a:ext>
                  </a:extLst>
                </p14:cNvPr>
                <p14:cNvContentPartPr/>
                <p14:nvPr/>
              </p14:nvContentPartPr>
              <p14:xfrm>
                <a:off x="4936992" y="3626640"/>
                <a:ext cx="98280" cy="36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51D2A16B-9F58-4672-8C8A-9243AFA6277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01352" y="3591000"/>
                  <a:ext cx="169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D0F86C6D-0AE5-4797-912E-B3D871C66FF5}"/>
                    </a:ext>
                  </a:extLst>
                </p14:cNvPr>
                <p14:cNvContentPartPr/>
                <p14:nvPr/>
              </p14:nvContentPartPr>
              <p14:xfrm>
                <a:off x="4791912" y="3626640"/>
                <a:ext cx="97200" cy="36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D0F86C6D-0AE5-4797-912E-B3D871C66FF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756272" y="3591000"/>
                  <a:ext cx="168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3F3892E4-6DC3-4BD5-992B-4B82CBB1455B}"/>
                    </a:ext>
                  </a:extLst>
                </p14:cNvPr>
                <p14:cNvContentPartPr/>
                <p14:nvPr/>
              </p14:nvContentPartPr>
              <p14:xfrm>
                <a:off x="4447032" y="3626640"/>
                <a:ext cx="295920" cy="360"/>
              </p14:xfrm>
            </p:contentPart>
          </mc:Choice>
          <mc:Fallback xmlns=""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3F3892E4-6DC3-4BD5-992B-4B82CBB1455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11032" y="3591000"/>
                  <a:ext cx="367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98F9781B-91A3-4A81-B9C5-CD0FF49460C1}"/>
                    </a:ext>
                  </a:extLst>
                </p14:cNvPr>
                <p14:cNvContentPartPr/>
                <p14:nvPr/>
              </p14:nvContentPartPr>
              <p14:xfrm>
                <a:off x="4120512" y="3626640"/>
                <a:ext cx="244440" cy="36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98F9781B-91A3-4A81-B9C5-CD0FF49460C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84872" y="3591000"/>
                  <a:ext cx="316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9037DB53-5627-4C1E-AAFB-24DF4C778A63}"/>
                    </a:ext>
                  </a:extLst>
                </p14:cNvPr>
                <p14:cNvContentPartPr/>
                <p14:nvPr/>
              </p14:nvContentPartPr>
              <p14:xfrm>
                <a:off x="3907392" y="3626640"/>
                <a:ext cx="110160" cy="1260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9037DB53-5627-4C1E-AAFB-24DF4C778A6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871392" y="3591000"/>
                  <a:ext cx="181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59E22424-7F88-443D-95EB-426BC9C3E8ED}"/>
                    </a:ext>
                  </a:extLst>
                </p14:cNvPr>
                <p14:cNvContentPartPr/>
                <p14:nvPr/>
              </p14:nvContentPartPr>
              <p14:xfrm>
                <a:off x="4011072" y="3638880"/>
                <a:ext cx="118440" cy="36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59E22424-7F88-443D-95EB-426BC9C3E8E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75072" y="3603240"/>
                  <a:ext cx="190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6" name="墨迹 185">
                  <a:extLst>
                    <a:ext uri="{FF2B5EF4-FFF2-40B4-BE49-F238E27FC236}">
                      <a16:creationId xmlns:a16="http://schemas.microsoft.com/office/drawing/2014/main" id="{529B2CC1-3094-44AD-9A03-5994E9FCCE9C}"/>
                    </a:ext>
                  </a:extLst>
                </p14:cNvPr>
                <p14:cNvContentPartPr/>
                <p14:nvPr/>
              </p14:nvContentPartPr>
              <p14:xfrm>
                <a:off x="5196660" y="3714300"/>
                <a:ext cx="360" cy="360"/>
              </p14:xfrm>
            </p:contentPart>
          </mc:Choice>
          <mc:Fallback xmlns="">
            <p:pic>
              <p:nvPicPr>
                <p:cNvPr id="186" name="墨迹 185">
                  <a:extLst>
                    <a:ext uri="{FF2B5EF4-FFF2-40B4-BE49-F238E27FC236}">
                      <a16:creationId xmlns:a16="http://schemas.microsoft.com/office/drawing/2014/main" id="{529B2CC1-3094-44AD-9A03-5994E9FCCE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60660" y="3678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68DE9430-563F-42A1-95E3-C9540419BACF}"/>
                    </a:ext>
                  </a:extLst>
                </p14:cNvPr>
                <p14:cNvContentPartPr/>
                <p14:nvPr/>
              </p14:nvContentPartPr>
              <p14:xfrm>
                <a:off x="5196660" y="3714300"/>
                <a:ext cx="129960" cy="8280"/>
              </p14:xfrm>
            </p:contentPart>
          </mc:Choice>
          <mc:Fallback xmlns=""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68DE9430-563F-42A1-95E3-C9540419BAC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60660" y="3678660"/>
                  <a:ext cx="201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2E07CF4A-E87F-47B7-9F34-92EB3995C915}"/>
                    </a:ext>
                  </a:extLst>
                </p14:cNvPr>
                <p14:cNvContentPartPr/>
                <p14:nvPr/>
              </p14:nvContentPartPr>
              <p14:xfrm>
                <a:off x="5345340" y="3722220"/>
                <a:ext cx="18720" cy="360"/>
              </p14:xfrm>
            </p:contentPart>
          </mc:Choice>
          <mc:Fallback xmlns=""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2E07CF4A-E87F-47B7-9F34-92EB3995C91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09340" y="3686220"/>
                  <a:ext cx="90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BD3D31A8-4ADA-4F0F-9B91-CEEE2D67FD19}"/>
                    </a:ext>
                  </a:extLst>
                </p14:cNvPr>
                <p14:cNvContentPartPr/>
                <p14:nvPr/>
              </p14:nvContentPartPr>
              <p14:xfrm>
                <a:off x="5394660" y="3725820"/>
                <a:ext cx="17280" cy="360"/>
              </p14:xfrm>
            </p:contentPart>
          </mc:Choice>
          <mc:Fallback xmlns=""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BD3D31A8-4ADA-4F0F-9B91-CEEE2D67FD1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59020" y="3690180"/>
                  <a:ext cx="88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2A64710B-8DF2-497E-9F86-E38F637E7C77}"/>
                    </a:ext>
                  </a:extLst>
                </p14:cNvPr>
                <p14:cNvContentPartPr/>
                <p14:nvPr/>
              </p14:nvContentPartPr>
              <p14:xfrm>
                <a:off x="5490060" y="3725820"/>
                <a:ext cx="11880" cy="360"/>
              </p14:xfrm>
            </p:contentPart>
          </mc:Choice>
          <mc:Fallback xmlns=""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2A64710B-8DF2-497E-9F86-E38F637E7C7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54060" y="3690180"/>
                  <a:ext cx="83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3F6FAA4D-44BF-4A75-B971-90FA8493EEC9}"/>
                    </a:ext>
                  </a:extLst>
                </p14:cNvPr>
                <p14:cNvContentPartPr/>
                <p14:nvPr/>
              </p14:nvContentPartPr>
              <p14:xfrm>
                <a:off x="6141300" y="3691620"/>
                <a:ext cx="293760" cy="8280"/>
              </p14:xfrm>
            </p:contentPart>
          </mc:Choice>
          <mc:Fallback xmlns=""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3F6FAA4D-44BF-4A75-B971-90FA8493EEC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05660" y="3655620"/>
                  <a:ext cx="365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368BB4AF-21E5-463E-98E0-E9CA706C07AA}"/>
                    </a:ext>
                  </a:extLst>
                </p14:cNvPr>
                <p14:cNvContentPartPr/>
                <p14:nvPr/>
              </p14:nvContentPartPr>
              <p14:xfrm>
                <a:off x="6693900" y="3741300"/>
                <a:ext cx="360" cy="360"/>
              </p14:xfrm>
            </p:contentPart>
          </mc:Choice>
          <mc:Fallback xmlns=""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368BB4AF-21E5-463E-98E0-E9CA706C07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58260" y="37053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CE03A31F-B903-4C10-A6D5-6ADFCE6D3A02}"/>
                    </a:ext>
                  </a:extLst>
                </p14:cNvPr>
                <p14:cNvContentPartPr/>
                <p14:nvPr/>
              </p14:nvContentPartPr>
              <p14:xfrm>
                <a:off x="6773820" y="3714300"/>
                <a:ext cx="360" cy="360"/>
              </p14:xfrm>
            </p:contentPart>
          </mc:Choice>
          <mc:Fallback xmlns=""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CE03A31F-B903-4C10-A6D5-6ADFCE6D3A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38180" y="3678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6A31E4B0-D4F1-4234-B13B-76C38EA744C9}"/>
                    </a:ext>
                  </a:extLst>
                </p14:cNvPr>
                <p14:cNvContentPartPr/>
                <p14:nvPr/>
              </p14:nvContentPartPr>
              <p14:xfrm>
                <a:off x="6761580" y="3722220"/>
                <a:ext cx="12960" cy="360"/>
              </p14:xfrm>
            </p:contentPart>
          </mc:Choice>
          <mc:Fallback xmlns=""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6A31E4B0-D4F1-4234-B13B-76C38EA744C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25580" y="3686220"/>
                  <a:ext cx="84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8078E15F-3040-44FF-A881-B629044CBAD4}"/>
                    </a:ext>
                  </a:extLst>
                </p14:cNvPr>
                <p14:cNvContentPartPr/>
                <p14:nvPr/>
              </p14:nvContentPartPr>
              <p14:xfrm>
                <a:off x="6491580" y="3722220"/>
                <a:ext cx="175680" cy="4320"/>
              </p14:xfrm>
            </p:contentPart>
          </mc:Choice>
          <mc:Fallback xmlns=""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8078E15F-3040-44FF-A881-B629044CBAD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55940" y="3686220"/>
                  <a:ext cx="247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0B76ACAE-AC1D-45DA-A47A-0CC908E57CA0}"/>
                    </a:ext>
                  </a:extLst>
                </p14:cNvPr>
                <p14:cNvContentPartPr/>
                <p14:nvPr/>
              </p14:nvContentPartPr>
              <p14:xfrm>
                <a:off x="6347220" y="3725820"/>
                <a:ext cx="106920" cy="4320"/>
              </p14:xfrm>
            </p:contentPart>
          </mc:Choice>
          <mc:Fallback xmlns=""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0B76ACAE-AC1D-45DA-A47A-0CC908E57CA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11580" y="3690180"/>
                  <a:ext cx="178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C581444C-9770-4312-9643-84ADCA470AE0}"/>
                    </a:ext>
                  </a:extLst>
                </p14:cNvPr>
                <p14:cNvContentPartPr/>
                <p14:nvPr/>
              </p14:nvContentPartPr>
              <p14:xfrm>
                <a:off x="6286740" y="3729780"/>
                <a:ext cx="15120" cy="360"/>
              </p14:xfrm>
            </p:contentPart>
          </mc:Choice>
          <mc:Fallback xmlns=""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C581444C-9770-4312-9643-84ADCA470A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51100" y="3693780"/>
                  <a:ext cx="86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2FE2356F-8086-4B2C-90AE-5E9C42B9B600}"/>
                    </a:ext>
                  </a:extLst>
                </p14:cNvPr>
                <p14:cNvContentPartPr/>
                <p14:nvPr/>
              </p14:nvContentPartPr>
              <p14:xfrm>
                <a:off x="6111060" y="3737340"/>
                <a:ext cx="129960" cy="360"/>
              </p14:xfrm>
            </p:contentPart>
          </mc:Choice>
          <mc:Fallback xmlns=""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2FE2356F-8086-4B2C-90AE-5E9C42B9B60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75420" y="3701340"/>
                  <a:ext cx="201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E85D6396-23D1-43D0-9C54-B158D976AA91}"/>
                    </a:ext>
                  </a:extLst>
                </p14:cNvPr>
                <p14:cNvContentPartPr/>
                <p14:nvPr/>
              </p14:nvContentPartPr>
              <p14:xfrm>
                <a:off x="5950860" y="3737340"/>
                <a:ext cx="34920" cy="360"/>
              </p14:xfrm>
            </p:contentPart>
          </mc:Choice>
          <mc:Fallback xmlns=""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E85D6396-23D1-43D0-9C54-B158D976AA9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14860" y="3701340"/>
                  <a:ext cx="106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D1134481-A45A-483F-8420-7D61237357C9}"/>
                    </a:ext>
                  </a:extLst>
                </p14:cNvPr>
                <p14:cNvContentPartPr/>
                <p14:nvPr/>
              </p14:nvContentPartPr>
              <p14:xfrm>
                <a:off x="5858700" y="3737340"/>
                <a:ext cx="1080" cy="360"/>
              </p14:xfrm>
            </p:contentPart>
          </mc:Choice>
          <mc:Fallback xmlns=""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D1134481-A45A-483F-8420-7D61237357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23060" y="3701340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0CF9B873-98DF-4678-9560-8F477C0F3282}"/>
                    </a:ext>
                  </a:extLst>
                </p14:cNvPr>
                <p14:cNvContentPartPr/>
                <p14:nvPr/>
              </p14:nvContentPartPr>
              <p14:xfrm>
                <a:off x="5844300" y="3737340"/>
                <a:ext cx="360" cy="360"/>
              </p14:xfrm>
            </p:contentPart>
          </mc:Choice>
          <mc:Fallback xmlns=""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0CF9B873-98DF-4678-9560-8F477C0F328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08300" y="3701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3" name="墨迹 182">
                  <a:extLst>
                    <a:ext uri="{FF2B5EF4-FFF2-40B4-BE49-F238E27FC236}">
                      <a16:creationId xmlns:a16="http://schemas.microsoft.com/office/drawing/2014/main" id="{346C7F80-B578-41AD-9B76-9BBB4CF6B895}"/>
                    </a:ext>
                  </a:extLst>
                </p14:cNvPr>
                <p14:cNvContentPartPr/>
                <p14:nvPr/>
              </p14:nvContentPartPr>
              <p14:xfrm>
                <a:off x="5905140" y="3741300"/>
                <a:ext cx="80640" cy="360"/>
              </p14:xfrm>
            </p:contentPart>
          </mc:Choice>
          <mc:Fallback xmlns="">
            <p:pic>
              <p:nvPicPr>
                <p:cNvPr id="183" name="墨迹 182">
                  <a:extLst>
                    <a:ext uri="{FF2B5EF4-FFF2-40B4-BE49-F238E27FC236}">
                      <a16:creationId xmlns:a16="http://schemas.microsoft.com/office/drawing/2014/main" id="{346C7F80-B578-41AD-9B76-9BBB4CF6B89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869500" y="3705300"/>
                  <a:ext cx="152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BD29D13B-A55C-49CC-844F-694FE5DF87CB}"/>
                    </a:ext>
                  </a:extLst>
                </p14:cNvPr>
                <p14:cNvContentPartPr/>
                <p14:nvPr/>
              </p14:nvContentPartPr>
              <p14:xfrm>
                <a:off x="6038700" y="3741300"/>
                <a:ext cx="50040" cy="360"/>
              </p14:xfrm>
            </p:contentPart>
          </mc:Choice>
          <mc:Fallback xmlns="">
            <p:pic>
              <p:nvPicPr>
                <p:cNvPr id="184" name="墨迹 183">
                  <a:extLst>
                    <a:ext uri="{FF2B5EF4-FFF2-40B4-BE49-F238E27FC236}">
                      <a16:creationId xmlns:a16="http://schemas.microsoft.com/office/drawing/2014/main" id="{BD29D13B-A55C-49CC-844F-694FE5DF87C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002700" y="3705300"/>
                  <a:ext cx="121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9F756507-4484-432F-AE27-54569EED5E7E}"/>
                    </a:ext>
                  </a:extLst>
                </p14:cNvPr>
                <p14:cNvContentPartPr/>
                <p14:nvPr/>
              </p14:nvContentPartPr>
              <p14:xfrm>
                <a:off x="8553192" y="3309840"/>
                <a:ext cx="30240" cy="1296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9F756507-4484-432F-AE27-54569EED5E7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517192" y="3273840"/>
                  <a:ext cx="101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0A376680-0589-4EE1-A664-F6008761AD93}"/>
                    </a:ext>
                  </a:extLst>
                </p14:cNvPr>
                <p14:cNvContentPartPr/>
                <p14:nvPr/>
              </p14:nvContentPartPr>
              <p14:xfrm>
                <a:off x="8387952" y="3322080"/>
                <a:ext cx="42840" cy="36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0A376680-0589-4EE1-A664-F6008761AD9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52312" y="3286440"/>
                  <a:ext cx="114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C00C54D3-D1DD-40F3-A124-A624BA665809}"/>
                    </a:ext>
                  </a:extLst>
                </p14:cNvPr>
                <p14:cNvContentPartPr/>
                <p14:nvPr/>
              </p14:nvContentPartPr>
              <p14:xfrm>
                <a:off x="7873872" y="3309840"/>
                <a:ext cx="441000" cy="1260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C00C54D3-D1DD-40F3-A124-A624BA66580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838232" y="3273840"/>
                  <a:ext cx="512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AEE9F2AD-7F03-436A-B3DD-430176ABE373}"/>
                    </a:ext>
                  </a:extLst>
                </p14:cNvPr>
                <p14:cNvContentPartPr/>
                <p14:nvPr/>
              </p14:nvContentPartPr>
              <p14:xfrm>
                <a:off x="7729512" y="3303720"/>
                <a:ext cx="128160" cy="648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AEE9F2AD-7F03-436A-B3DD-430176ABE37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93872" y="3267720"/>
                  <a:ext cx="199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6AACA0FE-5230-4245-9A36-B225F75E972F}"/>
                    </a:ext>
                  </a:extLst>
                </p14:cNvPr>
                <p14:cNvContentPartPr/>
                <p14:nvPr/>
              </p14:nvContentPartPr>
              <p14:xfrm>
                <a:off x="7625832" y="3303720"/>
                <a:ext cx="360" cy="36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6AACA0FE-5230-4245-9A36-B225F75E97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90192" y="32677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0EC49EBA-78BB-4F55-AF98-73739CFA59B0}"/>
                    </a:ext>
                  </a:extLst>
                </p14:cNvPr>
                <p14:cNvContentPartPr/>
                <p14:nvPr/>
              </p14:nvContentPartPr>
              <p14:xfrm>
                <a:off x="7613592" y="3303720"/>
                <a:ext cx="360" cy="36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0EC49EBA-78BB-4F55-AF98-73739CFA59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77592" y="32677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E98DEFE1-0186-49DB-B9E2-8FB46DC8117F}"/>
                    </a:ext>
                  </a:extLst>
                </p14:cNvPr>
                <p14:cNvContentPartPr/>
                <p14:nvPr/>
              </p14:nvContentPartPr>
              <p14:xfrm>
                <a:off x="7905912" y="3303720"/>
                <a:ext cx="172080" cy="36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E98DEFE1-0186-49DB-B9E2-8FB46DC8117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870272" y="3267720"/>
                  <a:ext cx="243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4782B0DF-381F-4B19-BDAA-6591F4B659B7}"/>
                    </a:ext>
                  </a:extLst>
                </p14:cNvPr>
                <p14:cNvContentPartPr/>
                <p14:nvPr/>
              </p14:nvContentPartPr>
              <p14:xfrm>
                <a:off x="8314872" y="3303720"/>
                <a:ext cx="372600" cy="1332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4782B0DF-381F-4B19-BDAA-6591F4B659B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278872" y="3267720"/>
                  <a:ext cx="444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82DF4F85-EF43-4D76-A48E-0FD523850F74}"/>
                    </a:ext>
                  </a:extLst>
                </p14:cNvPr>
                <p14:cNvContentPartPr/>
                <p14:nvPr/>
              </p14:nvContentPartPr>
              <p14:xfrm>
                <a:off x="8280312" y="3334320"/>
                <a:ext cx="290880" cy="1908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82DF4F85-EF43-4D76-A48E-0FD523850F7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244672" y="3298320"/>
                  <a:ext cx="362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8A175EC7-3FCD-4D08-A3DF-86901626CD2F}"/>
                    </a:ext>
                  </a:extLst>
                </p14:cNvPr>
                <p14:cNvContentPartPr/>
                <p14:nvPr/>
              </p14:nvContentPartPr>
              <p14:xfrm>
                <a:off x="8064672" y="3352680"/>
                <a:ext cx="360" cy="36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8A175EC7-3FCD-4D08-A3DF-86901626CD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29032" y="33166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31A0A03A-62BC-46D1-8057-97B441EBEEF3}"/>
                    </a:ext>
                  </a:extLst>
                </p14:cNvPr>
                <p14:cNvContentPartPr/>
                <p14:nvPr/>
              </p14:nvContentPartPr>
              <p14:xfrm>
                <a:off x="7821672" y="3334680"/>
                <a:ext cx="151920" cy="5760"/>
              </p14:xfrm>
            </p:contentPart>
          </mc:Choice>
          <mc:Fallback xmlns=""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31A0A03A-62BC-46D1-8057-97B441EBEE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85672" y="3299040"/>
                  <a:ext cx="223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927A8803-1C5F-4C6C-A4E1-CD97D3DB18D7}"/>
                    </a:ext>
                  </a:extLst>
                </p14:cNvPr>
                <p14:cNvContentPartPr/>
                <p14:nvPr/>
              </p14:nvContentPartPr>
              <p14:xfrm>
                <a:off x="7752552" y="3328200"/>
                <a:ext cx="25920" cy="648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927A8803-1C5F-4C6C-A4E1-CD97D3DB18D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716912" y="3292200"/>
                  <a:ext cx="97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AE8D0EAE-A3FF-41FE-830C-17BAC42B074F}"/>
                    </a:ext>
                  </a:extLst>
                </p14:cNvPr>
                <p14:cNvContentPartPr/>
                <p14:nvPr/>
              </p14:nvContentPartPr>
              <p14:xfrm>
                <a:off x="7711152" y="3322080"/>
                <a:ext cx="360" cy="36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AE8D0EAE-A3FF-41FE-830C-17BAC42B07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75152" y="32864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023F4A6F-23E1-413A-88AB-C7C79D6D9067}"/>
                    </a:ext>
                  </a:extLst>
                </p14:cNvPr>
                <p14:cNvContentPartPr/>
                <p14:nvPr/>
              </p14:nvContentPartPr>
              <p14:xfrm>
                <a:off x="7711152" y="3322080"/>
                <a:ext cx="360" cy="36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023F4A6F-23E1-413A-88AB-C7C79D6D906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75152" y="32864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9109E9A5-4615-40C1-8424-1F276EDE81F5}"/>
                    </a:ext>
                  </a:extLst>
                </p14:cNvPr>
                <p14:cNvContentPartPr/>
                <p14:nvPr/>
              </p14:nvContentPartPr>
              <p14:xfrm>
                <a:off x="7711152" y="3322080"/>
                <a:ext cx="360" cy="36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9109E9A5-4615-40C1-8424-1F276EDE81F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75152" y="32864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50B6E512-7CDF-4193-85C8-CB9E1C1D83C1}"/>
                    </a:ext>
                  </a:extLst>
                </p14:cNvPr>
                <p14:cNvContentPartPr/>
                <p14:nvPr/>
              </p14:nvContentPartPr>
              <p14:xfrm>
                <a:off x="8284272" y="3322080"/>
                <a:ext cx="7560" cy="360"/>
              </p14:xfrm>
            </p:contentPart>
          </mc:Choice>
          <mc:Fallback xmlns=""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50B6E512-7CDF-4193-85C8-CB9E1C1D83C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48272" y="3286440"/>
                  <a:ext cx="79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FE3CF7C7-102C-435F-9F42-892C282227BC}"/>
                    </a:ext>
                  </a:extLst>
                </p14:cNvPr>
                <p14:cNvContentPartPr/>
                <p14:nvPr/>
              </p14:nvContentPartPr>
              <p14:xfrm>
                <a:off x="8796192" y="3291480"/>
                <a:ext cx="360" cy="36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FE3CF7C7-102C-435F-9F42-892C282227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60552" y="32558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20543639-C99B-480B-83FB-550380A02097}"/>
                    </a:ext>
                  </a:extLst>
                </p14:cNvPr>
                <p14:cNvContentPartPr/>
                <p14:nvPr/>
              </p14:nvContentPartPr>
              <p14:xfrm>
                <a:off x="8973312" y="3297600"/>
                <a:ext cx="360" cy="36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20543639-C99B-480B-83FB-550380A020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37312" y="32619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39827DC3-B336-4FB9-B25A-40D1F368E03B}"/>
                    </a:ext>
                  </a:extLst>
                </p14:cNvPr>
                <p14:cNvContentPartPr/>
                <p14:nvPr/>
              </p14:nvContentPartPr>
              <p14:xfrm>
                <a:off x="8943432" y="3340080"/>
                <a:ext cx="17640" cy="1152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39827DC3-B336-4FB9-B25A-40D1F368E03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907432" y="3304440"/>
                  <a:ext cx="89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E311E233-E0E7-4BEA-AE55-F4C4FB40DD5B}"/>
                    </a:ext>
                  </a:extLst>
                </p14:cNvPr>
                <p14:cNvContentPartPr/>
                <p14:nvPr/>
              </p14:nvContentPartPr>
              <p14:xfrm>
                <a:off x="8890872" y="3346200"/>
                <a:ext cx="27720" cy="12708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E311E233-E0E7-4BEA-AE55-F4C4FB40DD5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855232" y="3310560"/>
                  <a:ext cx="99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476A10EF-CC21-4711-8F59-2FDD912D78FB}"/>
                    </a:ext>
                  </a:extLst>
                </p14:cNvPr>
                <p14:cNvContentPartPr/>
                <p14:nvPr/>
              </p14:nvContentPartPr>
              <p14:xfrm>
                <a:off x="8887632" y="3480480"/>
                <a:ext cx="360" cy="36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476A10EF-CC21-4711-8F59-2FDD912D78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51632" y="34448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6E41A46B-4756-416D-BDDC-BB179E10E5E6}"/>
                    </a:ext>
                  </a:extLst>
                </p14:cNvPr>
                <p14:cNvContentPartPr/>
                <p14:nvPr/>
              </p14:nvContentPartPr>
              <p14:xfrm>
                <a:off x="8818152" y="3450960"/>
                <a:ext cx="69840" cy="5544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6E41A46B-4756-416D-BDDC-BB179E10E5E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782512" y="3414960"/>
                  <a:ext cx="141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8154B92A-E3AD-4B60-8D18-88A162DC606D}"/>
                    </a:ext>
                  </a:extLst>
                </p14:cNvPr>
                <p14:cNvContentPartPr/>
                <p14:nvPr/>
              </p14:nvContentPartPr>
              <p14:xfrm>
                <a:off x="8814552" y="3358800"/>
                <a:ext cx="360" cy="11556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8154B92A-E3AD-4B60-8D18-88A162DC606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78552" y="3322800"/>
                  <a:ext cx="72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3408455E-0121-4443-A28F-0D5BF489FA20}"/>
                    </a:ext>
                  </a:extLst>
                </p14:cNvPr>
                <p14:cNvContentPartPr/>
                <p14:nvPr/>
              </p14:nvContentPartPr>
              <p14:xfrm>
                <a:off x="8814552" y="3458160"/>
                <a:ext cx="360" cy="28440"/>
              </p14:xfrm>
            </p:contentPart>
          </mc:Choice>
          <mc:Fallback xmlns=""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3408455E-0121-4443-A28F-0D5BF489FA2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78552" y="3422520"/>
                  <a:ext cx="72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C2FFCAAA-7686-47B4-817A-519C2FF163C2}"/>
                    </a:ext>
                  </a:extLst>
                </p14:cNvPr>
                <p14:cNvContentPartPr/>
                <p14:nvPr/>
              </p14:nvContentPartPr>
              <p14:xfrm>
                <a:off x="8652552" y="3322440"/>
                <a:ext cx="419400" cy="26928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C2FFCAAA-7686-47B4-817A-519C2FF163C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16552" y="3286800"/>
                  <a:ext cx="491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FEA96EA3-B376-4D73-AA25-BEC1266CEFFF}"/>
                    </a:ext>
                  </a:extLst>
                </p14:cNvPr>
                <p14:cNvContentPartPr/>
                <p14:nvPr/>
              </p14:nvContentPartPr>
              <p14:xfrm>
                <a:off x="7618632" y="3027960"/>
                <a:ext cx="361080" cy="23904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FEA96EA3-B376-4D73-AA25-BEC1266CEFF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582992" y="2991960"/>
                  <a:ext cx="432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44EDA3F9-269B-4BC6-B192-A2757F717A41}"/>
                    </a:ext>
                  </a:extLst>
                </p14:cNvPr>
                <p14:cNvContentPartPr/>
                <p14:nvPr/>
              </p14:nvContentPartPr>
              <p14:xfrm>
                <a:off x="6528192" y="2937240"/>
                <a:ext cx="1176120" cy="7416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44EDA3F9-269B-4BC6-B192-A2757F717A4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92552" y="2901240"/>
                  <a:ext cx="1247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A7EA0BA2-4C93-40EF-8C0B-C68B8CA38C42}"/>
                    </a:ext>
                  </a:extLst>
                </p14:cNvPr>
                <p14:cNvContentPartPr/>
                <p14:nvPr/>
              </p14:nvContentPartPr>
              <p14:xfrm>
                <a:off x="6095112" y="2993040"/>
                <a:ext cx="171720" cy="36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A7EA0BA2-4C93-40EF-8C0B-C68B8CA38C4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059112" y="2957040"/>
                  <a:ext cx="243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965C24A3-C358-4862-B987-FA7EEF1BAB60}"/>
                    </a:ext>
                  </a:extLst>
                </p14:cNvPr>
                <p14:cNvContentPartPr/>
                <p14:nvPr/>
              </p14:nvContentPartPr>
              <p14:xfrm>
                <a:off x="8595220" y="3278880"/>
                <a:ext cx="360" cy="325440"/>
              </p14:xfrm>
            </p:contentPart>
          </mc:Choice>
          <mc:Fallback xmlns=""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965C24A3-C358-4862-B987-FA7EEF1BAB6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59220" y="3243240"/>
                  <a:ext cx="720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AFD63E43-9D0B-4530-9FF1-C9171C547EE3}"/>
                    </a:ext>
                  </a:extLst>
                </p14:cNvPr>
                <p14:cNvContentPartPr/>
                <p14:nvPr/>
              </p14:nvContentPartPr>
              <p14:xfrm>
                <a:off x="8429980" y="3632040"/>
                <a:ext cx="20880" cy="360"/>
              </p14:xfrm>
            </p:contentPart>
          </mc:Choice>
          <mc:Fallback xmlns=""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AFD63E43-9D0B-4530-9FF1-C9171C547EE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394340" y="3596040"/>
                  <a:ext cx="92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21BAD739-E991-4CBC-89DA-358625CF374A}"/>
                    </a:ext>
                  </a:extLst>
                </p14:cNvPr>
                <p14:cNvContentPartPr/>
                <p14:nvPr/>
              </p14:nvContentPartPr>
              <p14:xfrm>
                <a:off x="8424940" y="3632040"/>
                <a:ext cx="3240" cy="360"/>
              </p14:xfrm>
            </p:contentPart>
          </mc:Choice>
          <mc:Fallback xmlns=""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21BAD739-E991-4CBC-89DA-358625CF374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88940" y="359604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3DD0DB72-9A46-450A-A997-D78AA0D9D988}"/>
                    </a:ext>
                  </a:extLst>
                </p14:cNvPr>
                <p14:cNvContentPartPr/>
                <p14:nvPr/>
              </p14:nvContentPartPr>
              <p14:xfrm>
                <a:off x="8539420" y="3632040"/>
                <a:ext cx="18000" cy="360"/>
              </p14:xfrm>
            </p:contentPart>
          </mc:Choice>
          <mc:Fallback xmlns=""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3DD0DB72-9A46-450A-A997-D78AA0D9D98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503420" y="3596040"/>
                  <a:ext cx="89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CC54EAE5-C68B-442D-BA38-17A73D5822DB}"/>
                    </a:ext>
                  </a:extLst>
                </p14:cNvPr>
                <p14:cNvContentPartPr/>
                <p14:nvPr/>
              </p14:nvContentPartPr>
              <p14:xfrm>
                <a:off x="8328460" y="3632040"/>
                <a:ext cx="157680" cy="360"/>
              </p14:xfrm>
            </p:contentPart>
          </mc:Choice>
          <mc:Fallback xmlns=""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CC54EAE5-C68B-442D-BA38-17A73D5822D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92820" y="3596040"/>
                  <a:ext cx="229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059AD010-5A31-41D4-A4BF-150A8FBF5ACC}"/>
                    </a:ext>
                  </a:extLst>
                </p14:cNvPr>
                <p14:cNvContentPartPr/>
                <p14:nvPr/>
              </p14:nvContentPartPr>
              <p14:xfrm>
                <a:off x="8237740" y="3632040"/>
                <a:ext cx="115200" cy="360"/>
              </p14:xfrm>
            </p:contentPart>
          </mc:Choice>
          <mc:Fallback xmlns=""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059AD010-5A31-41D4-A4BF-150A8FBF5AC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02100" y="3596040"/>
                  <a:ext cx="186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226A7F11-8F30-4DBE-BF51-B10748FBC0A6}"/>
                    </a:ext>
                  </a:extLst>
                </p14:cNvPr>
                <p14:cNvContentPartPr/>
                <p14:nvPr/>
              </p14:nvContentPartPr>
              <p14:xfrm>
                <a:off x="8526460" y="3632040"/>
                <a:ext cx="25920" cy="360"/>
              </p14:xfrm>
            </p:contentPart>
          </mc:Choice>
          <mc:Fallback xmlns=""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226A7F11-8F30-4DBE-BF51-B10748FBC0A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90820" y="3596040"/>
                  <a:ext cx="97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0" name="墨迹 199">
                  <a:extLst>
                    <a:ext uri="{FF2B5EF4-FFF2-40B4-BE49-F238E27FC236}">
                      <a16:creationId xmlns:a16="http://schemas.microsoft.com/office/drawing/2014/main" id="{3DA2A7A4-814D-440C-A4D1-61DBF48F8045}"/>
                    </a:ext>
                  </a:extLst>
                </p14:cNvPr>
                <p14:cNvContentPartPr/>
                <p14:nvPr/>
              </p14:nvContentPartPr>
              <p14:xfrm>
                <a:off x="8615380" y="3632040"/>
                <a:ext cx="360" cy="360"/>
              </p14:xfrm>
            </p:contentPart>
          </mc:Choice>
          <mc:Fallback xmlns="">
            <p:pic>
              <p:nvPicPr>
                <p:cNvPr id="200" name="墨迹 199">
                  <a:extLst>
                    <a:ext uri="{FF2B5EF4-FFF2-40B4-BE49-F238E27FC236}">
                      <a16:creationId xmlns:a16="http://schemas.microsoft.com/office/drawing/2014/main" id="{3DA2A7A4-814D-440C-A4D1-61DBF48F80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79740" y="35960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1" name="墨迹 200">
                  <a:extLst>
                    <a:ext uri="{FF2B5EF4-FFF2-40B4-BE49-F238E27FC236}">
                      <a16:creationId xmlns:a16="http://schemas.microsoft.com/office/drawing/2014/main" id="{32A5EAF2-F7E4-4E36-854D-A349823246F6}"/>
                    </a:ext>
                  </a:extLst>
                </p14:cNvPr>
                <p14:cNvContentPartPr/>
                <p14:nvPr/>
              </p14:nvContentPartPr>
              <p14:xfrm>
                <a:off x="8607820" y="3664800"/>
                <a:ext cx="8280" cy="7920"/>
              </p14:xfrm>
            </p:contentPart>
          </mc:Choice>
          <mc:Fallback xmlns="">
            <p:pic>
              <p:nvPicPr>
                <p:cNvPr id="201" name="墨迹 200">
                  <a:extLst>
                    <a:ext uri="{FF2B5EF4-FFF2-40B4-BE49-F238E27FC236}">
                      <a16:creationId xmlns:a16="http://schemas.microsoft.com/office/drawing/2014/main" id="{32A5EAF2-F7E4-4E36-854D-A349823246F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571820" y="3629160"/>
                  <a:ext cx="79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2" name="墨迹 201">
                  <a:extLst>
                    <a:ext uri="{FF2B5EF4-FFF2-40B4-BE49-F238E27FC236}">
                      <a16:creationId xmlns:a16="http://schemas.microsoft.com/office/drawing/2014/main" id="{51B5EB67-B94B-46D4-9785-92678E2CEE03}"/>
                    </a:ext>
                  </a:extLst>
                </p14:cNvPr>
                <p14:cNvContentPartPr/>
                <p14:nvPr/>
              </p14:nvContentPartPr>
              <p14:xfrm>
                <a:off x="8409460" y="3682800"/>
                <a:ext cx="196200" cy="18360"/>
              </p14:xfrm>
            </p:contentPart>
          </mc:Choice>
          <mc:Fallback xmlns="">
            <p:pic>
              <p:nvPicPr>
                <p:cNvPr id="202" name="墨迹 201">
                  <a:extLst>
                    <a:ext uri="{FF2B5EF4-FFF2-40B4-BE49-F238E27FC236}">
                      <a16:creationId xmlns:a16="http://schemas.microsoft.com/office/drawing/2014/main" id="{51B5EB67-B94B-46D4-9785-92678E2CEE0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373820" y="3647160"/>
                  <a:ext cx="267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3" name="墨迹 202">
                  <a:extLst>
                    <a:ext uri="{FF2B5EF4-FFF2-40B4-BE49-F238E27FC236}">
                      <a16:creationId xmlns:a16="http://schemas.microsoft.com/office/drawing/2014/main" id="{E7ACE071-1E96-41B6-B81D-813743A3148F}"/>
                    </a:ext>
                  </a:extLst>
                </p14:cNvPr>
                <p14:cNvContentPartPr/>
                <p14:nvPr/>
              </p14:nvContentPartPr>
              <p14:xfrm>
                <a:off x="8325580" y="3700440"/>
                <a:ext cx="36360" cy="2880"/>
              </p14:xfrm>
            </p:contentPart>
          </mc:Choice>
          <mc:Fallback xmlns="">
            <p:pic>
              <p:nvPicPr>
                <p:cNvPr id="203" name="墨迹 202">
                  <a:extLst>
                    <a:ext uri="{FF2B5EF4-FFF2-40B4-BE49-F238E27FC236}">
                      <a16:creationId xmlns:a16="http://schemas.microsoft.com/office/drawing/2014/main" id="{E7ACE071-1E96-41B6-B81D-813743A3148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289940" y="3664800"/>
                  <a:ext cx="108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4" name="墨迹 203">
                  <a:extLst>
                    <a:ext uri="{FF2B5EF4-FFF2-40B4-BE49-F238E27FC236}">
                      <a16:creationId xmlns:a16="http://schemas.microsoft.com/office/drawing/2014/main" id="{23841519-D844-44D7-8A86-AECE59EB925D}"/>
                    </a:ext>
                  </a:extLst>
                </p14:cNvPr>
                <p14:cNvContentPartPr/>
                <p14:nvPr/>
              </p14:nvContentPartPr>
              <p14:xfrm>
                <a:off x="8261860" y="3705480"/>
                <a:ext cx="33840" cy="360"/>
              </p14:xfrm>
            </p:contentPart>
          </mc:Choice>
          <mc:Fallback xmlns="">
            <p:pic>
              <p:nvPicPr>
                <p:cNvPr id="204" name="墨迹 203">
                  <a:extLst>
                    <a:ext uri="{FF2B5EF4-FFF2-40B4-BE49-F238E27FC236}">
                      <a16:creationId xmlns:a16="http://schemas.microsoft.com/office/drawing/2014/main" id="{23841519-D844-44D7-8A86-AECE59EB925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226220" y="3669840"/>
                  <a:ext cx="105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210F0E0D-2102-4838-996E-B9630F237810}"/>
                    </a:ext>
                  </a:extLst>
                </p14:cNvPr>
                <p14:cNvContentPartPr/>
                <p14:nvPr/>
              </p14:nvContentPartPr>
              <p14:xfrm>
                <a:off x="7466980" y="3959640"/>
                <a:ext cx="3240" cy="360"/>
              </p14:xfrm>
            </p:contentPart>
          </mc:Choice>
          <mc:Fallback xmlns=""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210F0E0D-2102-4838-996E-B9630F23781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430980" y="392400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3F754DC5-BA57-4B5C-B261-C0C09745C0F2}"/>
                    </a:ext>
                  </a:extLst>
                </p14:cNvPr>
                <p14:cNvContentPartPr/>
                <p14:nvPr/>
              </p14:nvContentPartPr>
              <p14:xfrm>
                <a:off x="7462300" y="3959640"/>
                <a:ext cx="129240" cy="360"/>
              </p14:xfrm>
            </p:contentPart>
          </mc:Choice>
          <mc:Fallback xmlns=""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3F754DC5-BA57-4B5C-B261-C0C09745C0F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426660" y="3924000"/>
                  <a:ext cx="200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7" name="墨迹 206">
                  <a:extLst>
                    <a:ext uri="{FF2B5EF4-FFF2-40B4-BE49-F238E27FC236}">
                      <a16:creationId xmlns:a16="http://schemas.microsoft.com/office/drawing/2014/main" id="{EC6798EF-4DF9-434D-BB4A-73D718E46F93}"/>
                    </a:ext>
                  </a:extLst>
                </p14:cNvPr>
                <p14:cNvContentPartPr/>
                <p14:nvPr/>
              </p14:nvContentPartPr>
              <p14:xfrm>
                <a:off x="7713580" y="3962160"/>
                <a:ext cx="300240" cy="360"/>
              </p14:xfrm>
            </p:contentPart>
          </mc:Choice>
          <mc:Fallback xmlns="">
            <p:pic>
              <p:nvPicPr>
                <p:cNvPr id="207" name="墨迹 206">
                  <a:extLst>
                    <a:ext uri="{FF2B5EF4-FFF2-40B4-BE49-F238E27FC236}">
                      <a16:creationId xmlns:a16="http://schemas.microsoft.com/office/drawing/2014/main" id="{EC6798EF-4DF9-434D-BB4A-73D718E46F9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77940" y="3926520"/>
                  <a:ext cx="371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B86C166E-038A-454A-AF80-B5116AC6898D}"/>
                    </a:ext>
                  </a:extLst>
                </p14:cNvPr>
                <p14:cNvContentPartPr/>
                <p14:nvPr/>
              </p14:nvContentPartPr>
              <p14:xfrm>
                <a:off x="8046580" y="3962160"/>
                <a:ext cx="360" cy="720"/>
              </p14:xfrm>
            </p:contentPart>
          </mc:Choice>
          <mc:Fallback xmlns=""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B86C166E-038A-454A-AF80-B5116AC6898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10580" y="3926520"/>
                  <a:ext cx="72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F7128EB5-A138-4941-A6AC-14B8DEE39742}"/>
                    </a:ext>
                  </a:extLst>
                </p14:cNvPr>
                <p14:cNvContentPartPr/>
                <p14:nvPr/>
              </p14:nvContentPartPr>
              <p14:xfrm>
                <a:off x="7740220" y="3967200"/>
                <a:ext cx="172080" cy="360"/>
              </p14:xfrm>
            </p:contentPart>
          </mc:Choice>
          <mc:Fallback xmlns=""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F7128EB5-A138-4941-A6AC-14B8DEE3974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704220" y="3931560"/>
                  <a:ext cx="243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D4D9E3F0-1C83-416F-843A-F40772D084CB}"/>
                    </a:ext>
                  </a:extLst>
                </p14:cNvPr>
                <p14:cNvContentPartPr/>
                <p14:nvPr/>
              </p14:nvContentPartPr>
              <p14:xfrm>
                <a:off x="7589740" y="3967200"/>
                <a:ext cx="417960" cy="360"/>
              </p14:xfrm>
            </p:contentPart>
          </mc:Choice>
          <mc:Fallback xmlns=""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D4D9E3F0-1C83-416F-843A-F40772D084C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553740" y="3931560"/>
                  <a:ext cx="489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5" name="墨迹 214">
                  <a:extLst>
                    <a:ext uri="{FF2B5EF4-FFF2-40B4-BE49-F238E27FC236}">
                      <a16:creationId xmlns:a16="http://schemas.microsoft.com/office/drawing/2014/main" id="{0AAC3947-7DA0-4818-8AB9-548BFE2DA1AF}"/>
                    </a:ext>
                  </a:extLst>
                </p14:cNvPr>
                <p14:cNvContentPartPr/>
                <p14:nvPr/>
              </p14:nvContentPartPr>
              <p14:xfrm>
                <a:off x="7375480" y="3404340"/>
                <a:ext cx="229680" cy="545400"/>
              </p14:xfrm>
            </p:contentPart>
          </mc:Choice>
          <mc:Fallback xmlns="">
            <p:pic>
              <p:nvPicPr>
                <p:cNvPr id="215" name="墨迹 214">
                  <a:extLst>
                    <a:ext uri="{FF2B5EF4-FFF2-40B4-BE49-F238E27FC236}">
                      <a16:creationId xmlns:a16="http://schemas.microsoft.com/office/drawing/2014/main" id="{0AAC3947-7DA0-4818-8AB9-548BFE2DA1A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339480" y="3368340"/>
                  <a:ext cx="30132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6" name="墨迹 215">
                  <a:extLst>
                    <a:ext uri="{FF2B5EF4-FFF2-40B4-BE49-F238E27FC236}">
                      <a16:creationId xmlns:a16="http://schemas.microsoft.com/office/drawing/2014/main" id="{D96DB973-98C4-4F8C-898C-25F64483B40E}"/>
                    </a:ext>
                  </a:extLst>
                </p14:cNvPr>
                <p14:cNvContentPartPr/>
                <p14:nvPr/>
              </p14:nvContentPartPr>
              <p14:xfrm>
                <a:off x="8091160" y="3593340"/>
                <a:ext cx="141120" cy="147960"/>
              </p14:xfrm>
            </p:contentPart>
          </mc:Choice>
          <mc:Fallback xmlns="">
            <p:pic>
              <p:nvPicPr>
                <p:cNvPr id="216" name="墨迹 215">
                  <a:extLst>
                    <a:ext uri="{FF2B5EF4-FFF2-40B4-BE49-F238E27FC236}">
                      <a16:creationId xmlns:a16="http://schemas.microsoft.com/office/drawing/2014/main" id="{D96DB973-98C4-4F8C-898C-25F64483B4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055160" y="3557700"/>
                  <a:ext cx="2127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7" name="墨迹 216">
                  <a:extLst>
                    <a:ext uri="{FF2B5EF4-FFF2-40B4-BE49-F238E27FC236}">
                      <a16:creationId xmlns:a16="http://schemas.microsoft.com/office/drawing/2014/main" id="{47340517-6464-4619-B0E7-5A67995CF63E}"/>
                    </a:ext>
                  </a:extLst>
                </p14:cNvPr>
                <p14:cNvContentPartPr/>
                <p14:nvPr/>
              </p14:nvContentPartPr>
              <p14:xfrm>
                <a:off x="8989000" y="3613860"/>
                <a:ext cx="234360" cy="434160"/>
              </p14:xfrm>
            </p:contentPart>
          </mc:Choice>
          <mc:Fallback xmlns="">
            <p:pic>
              <p:nvPicPr>
                <p:cNvPr id="217" name="墨迹 216">
                  <a:extLst>
                    <a:ext uri="{FF2B5EF4-FFF2-40B4-BE49-F238E27FC236}">
                      <a16:creationId xmlns:a16="http://schemas.microsoft.com/office/drawing/2014/main" id="{47340517-6464-4619-B0E7-5A67995CF63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953000" y="3578220"/>
                  <a:ext cx="306000" cy="505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0" name="图片 219">
            <a:extLst>
              <a:ext uri="{FF2B5EF4-FFF2-40B4-BE49-F238E27FC236}">
                <a16:creationId xmlns:a16="http://schemas.microsoft.com/office/drawing/2014/main" id="{1B1F057E-2E24-4B96-92BC-B961995808F9}"/>
              </a:ext>
            </a:extLst>
          </p:cNvPr>
          <p:cNvPicPr>
            <a:picLocks noChangeAspect="1"/>
          </p:cNvPicPr>
          <p:nvPr/>
        </p:nvPicPr>
        <p:blipFill>
          <a:blip r:embed="rId3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64" y="4860672"/>
            <a:ext cx="6287396" cy="178842"/>
          </a:xfrm>
          <a:prstGeom prst="rect">
            <a:avLst/>
          </a:prstGeom>
        </p:spPr>
      </p:pic>
      <p:sp>
        <p:nvSpPr>
          <p:cNvPr id="221" name="文本框 220">
            <a:extLst>
              <a:ext uri="{FF2B5EF4-FFF2-40B4-BE49-F238E27FC236}">
                <a16:creationId xmlns:a16="http://schemas.microsoft.com/office/drawing/2014/main" id="{CAA96BF9-3186-4A12-A35E-BC4AD131B4CD}"/>
              </a:ext>
            </a:extLst>
          </p:cNvPr>
          <p:cNvSpPr txBox="1"/>
          <p:nvPr/>
        </p:nvSpPr>
        <p:spPr>
          <a:xfrm>
            <a:off x="5017858" y="402085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HGHT1_CNKI" panose="02000500000000000000" pitchFamily="2" charset="-122"/>
                <a:cs typeface="Times New Roman" panose="02020603050405020304" pitchFamily="18" charset="0"/>
              </a:rPr>
              <a:t>volatility</a:t>
            </a:r>
            <a:endParaRPr lang="zh-CN" altLang="en-US" sz="1400" dirty="0">
              <a:solidFill>
                <a:srgbClr val="FFFFFF"/>
              </a:solidFill>
              <a:latin typeface="Times New Roman" panose="02020603050405020304" pitchFamily="18" charset="0"/>
              <a:ea typeface="HGHT1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63420BE5-94D6-4CDB-90FC-FF701AC7FBB3}"/>
              </a:ext>
            </a:extLst>
          </p:cNvPr>
          <p:cNvSpPr txBox="1"/>
          <p:nvPr/>
        </p:nvSpPr>
        <p:spPr>
          <a:xfrm>
            <a:off x="7414322" y="27521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zh-CN" altLang="en-US" sz="1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23" name="墨迹 222">
                <a:extLst>
                  <a:ext uri="{FF2B5EF4-FFF2-40B4-BE49-F238E27FC236}">
                    <a16:creationId xmlns:a16="http://schemas.microsoft.com/office/drawing/2014/main" id="{68CAFACF-B475-40A1-A452-F86448659D25}"/>
                  </a:ext>
                </a:extLst>
              </p14:cNvPr>
              <p14:cNvContentPartPr/>
              <p14:nvPr/>
            </p14:nvContentPartPr>
            <p14:xfrm>
              <a:off x="3736344" y="4669200"/>
              <a:ext cx="360" cy="360"/>
            </p14:xfrm>
          </p:contentPart>
        </mc:Choice>
        <mc:Fallback xmlns="">
          <p:pic>
            <p:nvPicPr>
              <p:cNvPr id="223" name="墨迹 222">
                <a:extLst>
                  <a:ext uri="{FF2B5EF4-FFF2-40B4-BE49-F238E27FC236}">
                    <a16:creationId xmlns:a16="http://schemas.microsoft.com/office/drawing/2014/main" id="{68CAFACF-B475-40A1-A452-F86448659D2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732024" y="46648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42" name="墨迹 241">
                <a:extLst>
                  <a:ext uri="{FF2B5EF4-FFF2-40B4-BE49-F238E27FC236}">
                    <a16:creationId xmlns:a16="http://schemas.microsoft.com/office/drawing/2014/main" id="{5C4AE25C-E2AA-49B6-AE0D-EA0BF3048C9F}"/>
                  </a:ext>
                </a:extLst>
              </p14:cNvPr>
              <p14:cNvContentPartPr/>
              <p14:nvPr/>
            </p14:nvContentPartPr>
            <p14:xfrm>
              <a:off x="5951085" y="5006310"/>
              <a:ext cx="360" cy="360"/>
            </p14:xfrm>
          </p:contentPart>
        </mc:Choice>
        <mc:Fallback xmlns="">
          <p:pic>
            <p:nvPicPr>
              <p:cNvPr id="242" name="墨迹 241">
                <a:extLst>
                  <a:ext uri="{FF2B5EF4-FFF2-40B4-BE49-F238E27FC236}">
                    <a16:creationId xmlns:a16="http://schemas.microsoft.com/office/drawing/2014/main" id="{5C4AE25C-E2AA-49B6-AE0D-EA0BF3048C9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942085" y="49973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8D647D36-233C-4F2D-9D38-D7A0989889FF}"/>
              </a:ext>
            </a:extLst>
          </p:cNvPr>
          <p:cNvGrpSpPr/>
          <p:nvPr/>
        </p:nvGrpSpPr>
        <p:grpSpPr>
          <a:xfrm>
            <a:off x="3029304" y="4797360"/>
            <a:ext cx="260961" cy="63510"/>
            <a:chOff x="3029304" y="4797360"/>
            <a:chExt cx="260961" cy="635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4" name="墨迹 223">
                  <a:extLst>
                    <a:ext uri="{FF2B5EF4-FFF2-40B4-BE49-F238E27FC236}">
                      <a16:creationId xmlns:a16="http://schemas.microsoft.com/office/drawing/2014/main" id="{62F487F9-9467-40A8-A87E-F037A5584417}"/>
                    </a:ext>
                  </a:extLst>
                </p14:cNvPr>
                <p14:cNvContentPartPr/>
                <p14:nvPr/>
              </p14:nvContentPartPr>
              <p14:xfrm>
                <a:off x="3181584" y="4797360"/>
                <a:ext cx="360" cy="360"/>
              </p14:xfrm>
            </p:contentPart>
          </mc:Choice>
          <mc:Fallback xmlns="">
            <p:pic>
              <p:nvPicPr>
                <p:cNvPr id="224" name="墨迹 223">
                  <a:extLst>
                    <a:ext uri="{FF2B5EF4-FFF2-40B4-BE49-F238E27FC236}">
                      <a16:creationId xmlns:a16="http://schemas.microsoft.com/office/drawing/2014/main" id="{62F487F9-9467-40A8-A87E-F037A558441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77264" y="47930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5" name="墨迹 224">
                  <a:extLst>
                    <a:ext uri="{FF2B5EF4-FFF2-40B4-BE49-F238E27FC236}">
                      <a16:creationId xmlns:a16="http://schemas.microsoft.com/office/drawing/2014/main" id="{F1A29665-0D66-4B16-BD87-FC85FEA0D9B4}"/>
                    </a:ext>
                  </a:extLst>
                </p14:cNvPr>
                <p14:cNvContentPartPr/>
                <p14:nvPr/>
              </p14:nvContentPartPr>
              <p14:xfrm>
                <a:off x="3145224" y="4803480"/>
                <a:ext cx="360" cy="360"/>
              </p14:xfrm>
            </p:contentPart>
          </mc:Choice>
          <mc:Fallback xmlns="">
            <p:pic>
              <p:nvPicPr>
                <p:cNvPr id="225" name="墨迹 224">
                  <a:extLst>
                    <a:ext uri="{FF2B5EF4-FFF2-40B4-BE49-F238E27FC236}">
                      <a16:creationId xmlns:a16="http://schemas.microsoft.com/office/drawing/2014/main" id="{F1A29665-0D66-4B16-BD87-FC85FEA0D9B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40904" y="47991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6" name="墨迹 225">
                  <a:extLst>
                    <a:ext uri="{FF2B5EF4-FFF2-40B4-BE49-F238E27FC236}">
                      <a16:creationId xmlns:a16="http://schemas.microsoft.com/office/drawing/2014/main" id="{D8C68E9B-FD0D-469B-BBBD-D6168C6ACD28}"/>
                    </a:ext>
                  </a:extLst>
                </p14:cNvPr>
                <p14:cNvContentPartPr/>
                <p14:nvPr/>
              </p14:nvContentPartPr>
              <p14:xfrm>
                <a:off x="3121104" y="4834080"/>
                <a:ext cx="360" cy="360"/>
              </p14:xfrm>
            </p:contentPart>
          </mc:Choice>
          <mc:Fallback xmlns="">
            <p:pic>
              <p:nvPicPr>
                <p:cNvPr id="226" name="墨迹 225">
                  <a:extLst>
                    <a:ext uri="{FF2B5EF4-FFF2-40B4-BE49-F238E27FC236}">
                      <a16:creationId xmlns:a16="http://schemas.microsoft.com/office/drawing/2014/main" id="{D8C68E9B-FD0D-469B-BBBD-D6168C6ACD2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16784" y="48294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7" name="墨迹 226">
                  <a:extLst>
                    <a:ext uri="{FF2B5EF4-FFF2-40B4-BE49-F238E27FC236}">
                      <a16:creationId xmlns:a16="http://schemas.microsoft.com/office/drawing/2014/main" id="{10228AD2-B584-48B4-AA0E-C3B05F12CE94}"/>
                    </a:ext>
                  </a:extLst>
                </p14:cNvPr>
                <p14:cNvContentPartPr/>
                <p14:nvPr/>
              </p14:nvContentPartPr>
              <p14:xfrm>
                <a:off x="3113544" y="4834080"/>
                <a:ext cx="1440" cy="360"/>
              </p14:xfrm>
            </p:contentPart>
          </mc:Choice>
          <mc:Fallback xmlns="">
            <p:pic>
              <p:nvPicPr>
                <p:cNvPr id="227" name="墨迹 226">
                  <a:extLst>
                    <a:ext uri="{FF2B5EF4-FFF2-40B4-BE49-F238E27FC236}">
                      <a16:creationId xmlns:a16="http://schemas.microsoft.com/office/drawing/2014/main" id="{10228AD2-B584-48B4-AA0E-C3B05F12CE9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109224" y="4829400"/>
                  <a:ext cx="10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8" name="墨迹 227">
                  <a:extLst>
                    <a:ext uri="{FF2B5EF4-FFF2-40B4-BE49-F238E27FC236}">
                      <a16:creationId xmlns:a16="http://schemas.microsoft.com/office/drawing/2014/main" id="{D363BB19-46C2-488F-97AE-827C20B84AD5}"/>
                    </a:ext>
                  </a:extLst>
                </p14:cNvPr>
                <p14:cNvContentPartPr/>
                <p14:nvPr/>
              </p14:nvContentPartPr>
              <p14:xfrm>
                <a:off x="3108504" y="4834080"/>
                <a:ext cx="360" cy="360"/>
              </p14:xfrm>
            </p:contentPart>
          </mc:Choice>
          <mc:Fallback xmlns="">
            <p:pic>
              <p:nvPicPr>
                <p:cNvPr id="228" name="墨迹 227">
                  <a:extLst>
                    <a:ext uri="{FF2B5EF4-FFF2-40B4-BE49-F238E27FC236}">
                      <a16:creationId xmlns:a16="http://schemas.microsoft.com/office/drawing/2014/main" id="{D363BB19-46C2-488F-97AE-827C20B84AD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04184" y="48294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9" name="墨迹 228">
                  <a:extLst>
                    <a:ext uri="{FF2B5EF4-FFF2-40B4-BE49-F238E27FC236}">
                      <a16:creationId xmlns:a16="http://schemas.microsoft.com/office/drawing/2014/main" id="{0D9F2163-C12E-4D5F-864E-28A3FD7317A9}"/>
                    </a:ext>
                  </a:extLst>
                </p14:cNvPr>
                <p14:cNvContentPartPr/>
                <p14:nvPr/>
              </p14:nvContentPartPr>
              <p14:xfrm>
                <a:off x="3059904" y="4845960"/>
                <a:ext cx="12600" cy="360"/>
              </p14:xfrm>
            </p:contentPart>
          </mc:Choice>
          <mc:Fallback xmlns="">
            <p:pic>
              <p:nvPicPr>
                <p:cNvPr id="229" name="墨迹 228">
                  <a:extLst>
                    <a:ext uri="{FF2B5EF4-FFF2-40B4-BE49-F238E27FC236}">
                      <a16:creationId xmlns:a16="http://schemas.microsoft.com/office/drawing/2014/main" id="{0D9F2163-C12E-4D5F-864E-28A3FD7317A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55584" y="4841640"/>
                  <a:ext cx="21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C0432172-2C0C-45C1-B0DF-702BB9B75A30}"/>
                    </a:ext>
                  </a:extLst>
                </p14:cNvPr>
                <p14:cNvContentPartPr/>
                <p14:nvPr/>
              </p14:nvContentPartPr>
              <p14:xfrm>
                <a:off x="3035424" y="4845960"/>
                <a:ext cx="360" cy="360"/>
              </p14:xfrm>
            </p:contentPart>
          </mc:Choice>
          <mc:Fallback xmlns=""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C0432172-2C0C-45C1-B0DF-702BB9B75A3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031104" y="48416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666B4783-758B-4502-8BB5-DE826E7008F6}"/>
                    </a:ext>
                  </a:extLst>
                </p14:cNvPr>
                <p14:cNvContentPartPr/>
                <p14:nvPr/>
              </p14:nvContentPartPr>
              <p14:xfrm>
                <a:off x="3034344" y="4845960"/>
                <a:ext cx="1440" cy="360"/>
              </p14:xfrm>
            </p:contentPart>
          </mc:Choice>
          <mc:Fallback xmlns=""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666B4783-758B-4502-8BB5-DE826E7008F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030024" y="4841640"/>
                  <a:ext cx="10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2" name="墨迹 231">
                  <a:extLst>
                    <a:ext uri="{FF2B5EF4-FFF2-40B4-BE49-F238E27FC236}">
                      <a16:creationId xmlns:a16="http://schemas.microsoft.com/office/drawing/2014/main" id="{3F623858-6ACD-466C-8CF7-F36AEDECD254}"/>
                    </a:ext>
                  </a:extLst>
                </p14:cNvPr>
                <p14:cNvContentPartPr/>
                <p14:nvPr/>
              </p14:nvContentPartPr>
              <p14:xfrm>
                <a:off x="3029304" y="4845960"/>
                <a:ext cx="1440" cy="2880"/>
              </p14:xfrm>
            </p:contentPart>
          </mc:Choice>
          <mc:Fallback xmlns="">
            <p:pic>
              <p:nvPicPr>
                <p:cNvPr id="232" name="墨迹 231">
                  <a:extLst>
                    <a:ext uri="{FF2B5EF4-FFF2-40B4-BE49-F238E27FC236}">
                      <a16:creationId xmlns:a16="http://schemas.microsoft.com/office/drawing/2014/main" id="{3F623858-6ACD-466C-8CF7-F36AEDECD25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024984" y="4841640"/>
                  <a:ext cx="100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3" name="墨迹 232">
                  <a:extLst>
                    <a:ext uri="{FF2B5EF4-FFF2-40B4-BE49-F238E27FC236}">
                      <a16:creationId xmlns:a16="http://schemas.microsoft.com/office/drawing/2014/main" id="{BB84369C-86A7-4E92-A844-AFD38061E587}"/>
                    </a:ext>
                  </a:extLst>
                </p14:cNvPr>
                <p14:cNvContentPartPr/>
                <p14:nvPr/>
              </p14:nvContentPartPr>
              <p14:xfrm>
                <a:off x="3072144" y="4852080"/>
                <a:ext cx="360" cy="360"/>
              </p14:xfrm>
            </p:contentPart>
          </mc:Choice>
          <mc:Fallback xmlns="">
            <p:pic>
              <p:nvPicPr>
                <p:cNvPr id="233" name="墨迹 232">
                  <a:extLst>
                    <a:ext uri="{FF2B5EF4-FFF2-40B4-BE49-F238E27FC236}">
                      <a16:creationId xmlns:a16="http://schemas.microsoft.com/office/drawing/2014/main" id="{BB84369C-86A7-4E92-A844-AFD38061E58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067824" y="48477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4" name="墨迹 233">
                  <a:extLst>
                    <a:ext uri="{FF2B5EF4-FFF2-40B4-BE49-F238E27FC236}">
                      <a16:creationId xmlns:a16="http://schemas.microsoft.com/office/drawing/2014/main" id="{15D908A7-EC92-4210-8AFD-9CE8CB8682C5}"/>
                    </a:ext>
                  </a:extLst>
                </p14:cNvPr>
                <p14:cNvContentPartPr/>
                <p14:nvPr/>
              </p14:nvContentPartPr>
              <p14:xfrm>
                <a:off x="3077904" y="4852080"/>
                <a:ext cx="29160" cy="360"/>
              </p14:xfrm>
            </p:contentPart>
          </mc:Choice>
          <mc:Fallback xmlns="">
            <p:pic>
              <p:nvPicPr>
                <p:cNvPr id="234" name="墨迹 233">
                  <a:extLst>
                    <a:ext uri="{FF2B5EF4-FFF2-40B4-BE49-F238E27FC236}">
                      <a16:creationId xmlns:a16="http://schemas.microsoft.com/office/drawing/2014/main" id="{15D908A7-EC92-4210-8AFD-9CE8CB8682C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073584" y="4847760"/>
                  <a:ext cx="37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5" name="墨迹 234">
                  <a:extLst>
                    <a:ext uri="{FF2B5EF4-FFF2-40B4-BE49-F238E27FC236}">
                      <a16:creationId xmlns:a16="http://schemas.microsoft.com/office/drawing/2014/main" id="{B5D015D2-03B2-4E14-B677-0A69E88BACF5}"/>
                    </a:ext>
                  </a:extLst>
                </p14:cNvPr>
                <p14:cNvContentPartPr/>
                <p14:nvPr/>
              </p14:nvContentPartPr>
              <p14:xfrm>
                <a:off x="3054504" y="4852080"/>
                <a:ext cx="66960" cy="360"/>
              </p14:xfrm>
            </p:contentPart>
          </mc:Choice>
          <mc:Fallback xmlns="">
            <p:pic>
              <p:nvPicPr>
                <p:cNvPr id="235" name="墨迹 234">
                  <a:extLst>
                    <a:ext uri="{FF2B5EF4-FFF2-40B4-BE49-F238E27FC236}">
                      <a16:creationId xmlns:a16="http://schemas.microsoft.com/office/drawing/2014/main" id="{B5D015D2-03B2-4E14-B677-0A69E88BACF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050184" y="4847760"/>
                  <a:ext cx="75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7" name="墨迹 236">
                  <a:extLst>
                    <a:ext uri="{FF2B5EF4-FFF2-40B4-BE49-F238E27FC236}">
                      <a16:creationId xmlns:a16="http://schemas.microsoft.com/office/drawing/2014/main" id="{71EFFBD4-FDBC-42CD-85DA-AC45E09075B4}"/>
                    </a:ext>
                  </a:extLst>
                </p14:cNvPr>
                <p14:cNvContentPartPr/>
                <p14:nvPr/>
              </p14:nvContentPartPr>
              <p14:xfrm>
                <a:off x="3194544" y="4809600"/>
                <a:ext cx="12240" cy="10440"/>
              </p14:xfrm>
            </p:contentPart>
          </mc:Choice>
          <mc:Fallback xmlns="">
            <p:pic>
              <p:nvPicPr>
                <p:cNvPr id="237" name="墨迹 236">
                  <a:extLst>
                    <a:ext uri="{FF2B5EF4-FFF2-40B4-BE49-F238E27FC236}">
                      <a16:creationId xmlns:a16="http://schemas.microsoft.com/office/drawing/2014/main" id="{71EFFBD4-FDBC-42CD-85DA-AC45E09075B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185544" y="4800600"/>
                  <a:ext cx="29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8" name="墨迹 237">
                  <a:extLst>
                    <a:ext uri="{FF2B5EF4-FFF2-40B4-BE49-F238E27FC236}">
                      <a16:creationId xmlns:a16="http://schemas.microsoft.com/office/drawing/2014/main" id="{497C151E-99BE-4D67-8B9D-B22180B2969C}"/>
                    </a:ext>
                  </a:extLst>
                </p14:cNvPr>
                <p14:cNvContentPartPr/>
                <p14:nvPr/>
              </p14:nvContentPartPr>
              <p14:xfrm>
                <a:off x="3151344" y="4839840"/>
                <a:ext cx="360" cy="1440"/>
              </p14:xfrm>
            </p:contentPart>
          </mc:Choice>
          <mc:Fallback xmlns="">
            <p:pic>
              <p:nvPicPr>
                <p:cNvPr id="238" name="墨迹 237">
                  <a:extLst>
                    <a:ext uri="{FF2B5EF4-FFF2-40B4-BE49-F238E27FC236}">
                      <a16:creationId xmlns:a16="http://schemas.microsoft.com/office/drawing/2014/main" id="{497C151E-99BE-4D67-8B9D-B22180B2969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42344" y="483120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9" name="墨迹 238">
                  <a:extLst>
                    <a:ext uri="{FF2B5EF4-FFF2-40B4-BE49-F238E27FC236}">
                      <a16:creationId xmlns:a16="http://schemas.microsoft.com/office/drawing/2014/main" id="{C8408C96-3E2C-43C5-90F8-599EC7525CE7}"/>
                    </a:ext>
                  </a:extLst>
                </p14:cNvPr>
                <p14:cNvContentPartPr/>
                <p14:nvPr/>
              </p14:nvContentPartPr>
              <p14:xfrm>
                <a:off x="3077904" y="4858200"/>
                <a:ext cx="61560" cy="360"/>
              </p14:xfrm>
            </p:contentPart>
          </mc:Choice>
          <mc:Fallback xmlns="">
            <p:pic>
              <p:nvPicPr>
                <p:cNvPr id="239" name="墨迹 238">
                  <a:extLst>
                    <a:ext uri="{FF2B5EF4-FFF2-40B4-BE49-F238E27FC236}">
                      <a16:creationId xmlns:a16="http://schemas.microsoft.com/office/drawing/2014/main" id="{C8408C96-3E2C-43C5-90F8-599EC7525CE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69264" y="4849200"/>
                  <a:ext cx="79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0" name="墨迹 239">
                  <a:extLst>
                    <a:ext uri="{FF2B5EF4-FFF2-40B4-BE49-F238E27FC236}">
                      <a16:creationId xmlns:a16="http://schemas.microsoft.com/office/drawing/2014/main" id="{5732CF38-6A58-4918-B715-4BDCF5A1AD0F}"/>
                    </a:ext>
                  </a:extLst>
                </p14:cNvPr>
                <p14:cNvContentPartPr/>
                <p14:nvPr/>
              </p14:nvContentPartPr>
              <p14:xfrm>
                <a:off x="3077904" y="4858200"/>
                <a:ext cx="360" cy="360"/>
              </p14:xfrm>
            </p:contentPart>
          </mc:Choice>
          <mc:Fallback xmlns="">
            <p:pic>
              <p:nvPicPr>
                <p:cNvPr id="240" name="墨迹 239">
                  <a:extLst>
                    <a:ext uri="{FF2B5EF4-FFF2-40B4-BE49-F238E27FC236}">
                      <a16:creationId xmlns:a16="http://schemas.microsoft.com/office/drawing/2014/main" id="{5732CF38-6A58-4918-B715-4BDCF5A1AD0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069264" y="4849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43" name="墨迹 242">
                  <a:extLst>
                    <a:ext uri="{FF2B5EF4-FFF2-40B4-BE49-F238E27FC236}">
                      <a16:creationId xmlns:a16="http://schemas.microsoft.com/office/drawing/2014/main" id="{A2635FEC-FD6E-49B6-A8BD-506F64F991AD}"/>
                    </a:ext>
                  </a:extLst>
                </p14:cNvPr>
                <p14:cNvContentPartPr/>
                <p14:nvPr/>
              </p14:nvContentPartPr>
              <p14:xfrm>
                <a:off x="3179385" y="4840350"/>
                <a:ext cx="360" cy="360"/>
              </p14:xfrm>
            </p:contentPart>
          </mc:Choice>
          <mc:Fallback xmlns="">
            <p:pic>
              <p:nvPicPr>
                <p:cNvPr id="243" name="墨迹 242">
                  <a:extLst>
                    <a:ext uri="{FF2B5EF4-FFF2-40B4-BE49-F238E27FC236}">
                      <a16:creationId xmlns:a16="http://schemas.microsoft.com/office/drawing/2014/main" id="{A2635FEC-FD6E-49B6-A8BD-506F64F991A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70385" y="4831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4" name="墨迹 243">
                  <a:extLst>
                    <a:ext uri="{FF2B5EF4-FFF2-40B4-BE49-F238E27FC236}">
                      <a16:creationId xmlns:a16="http://schemas.microsoft.com/office/drawing/2014/main" id="{E6176C73-65FA-4B0F-B3B3-C705D3867C15}"/>
                    </a:ext>
                  </a:extLst>
                </p14:cNvPr>
                <p14:cNvContentPartPr/>
                <p14:nvPr/>
              </p14:nvContentPartPr>
              <p14:xfrm>
                <a:off x="3150945" y="4840350"/>
                <a:ext cx="5760" cy="360"/>
              </p14:xfrm>
            </p:contentPart>
          </mc:Choice>
          <mc:Fallback xmlns="">
            <p:pic>
              <p:nvPicPr>
                <p:cNvPr id="244" name="墨迹 243">
                  <a:extLst>
                    <a:ext uri="{FF2B5EF4-FFF2-40B4-BE49-F238E27FC236}">
                      <a16:creationId xmlns:a16="http://schemas.microsoft.com/office/drawing/2014/main" id="{E6176C73-65FA-4B0F-B3B3-C705D3867C1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41945" y="4831350"/>
                  <a:ext cx="2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5" name="墨迹 244">
                  <a:extLst>
                    <a:ext uri="{FF2B5EF4-FFF2-40B4-BE49-F238E27FC236}">
                      <a16:creationId xmlns:a16="http://schemas.microsoft.com/office/drawing/2014/main" id="{FF872C66-921F-49D1-88C8-9988A3B5C1B9}"/>
                    </a:ext>
                  </a:extLst>
                </p14:cNvPr>
                <p14:cNvContentPartPr/>
                <p14:nvPr/>
              </p14:nvContentPartPr>
              <p14:xfrm>
                <a:off x="3106665" y="4840350"/>
                <a:ext cx="27000" cy="360"/>
              </p14:xfrm>
            </p:contentPart>
          </mc:Choice>
          <mc:Fallback xmlns="">
            <p:pic>
              <p:nvPicPr>
                <p:cNvPr id="245" name="墨迹 244">
                  <a:extLst>
                    <a:ext uri="{FF2B5EF4-FFF2-40B4-BE49-F238E27FC236}">
                      <a16:creationId xmlns:a16="http://schemas.microsoft.com/office/drawing/2014/main" id="{FF872C66-921F-49D1-88C8-9988A3B5C1B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098025" y="4831350"/>
                  <a:ext cx="44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46" name="墨迹 245">
                  <a:extLst>
                    <a:ext uri="{FF2B5EF4-FFF2-40B4-BE49-F238E27FC236}">
                      <a16:creationId xmlns:a16="http://schemas.microsoft.com/office/drawing/2014/main" id="{C70E4132-C5A8-4212-9DC5-49791237400F}"/>
                    </a:ext>
                  </a:extLst>
                </p14:cNvPr>
                <p14:cNvContentPartPr/>
                <p14:nvPr/>
              </p14:nvContentPartPr>
              <p14:xfrm>
                <a:off x="3064905" y="4847910"/>
                <a:ext cx="23400" cy="2160"/>
              </p14:xfrm>
            </p:contentPart>
          </mc:Choice>
          <mc:Fallback xmlns="">
            <p:pic>
              <p:nvPicPr>
                <p:cNvPr id="246" name="墨迹 245">
                  <a:extLst>
                    <a:ext uri="{FF2B5EF4-FFF2-40B4-BE49-F238E27FC236}">
                      <a16:creationId xmlns:a16="http://schemas.microsoft.com/office/drawing/2014/main" id="{C70E4132-C5A8-4212-9DC5-49791237400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056265" y="4839270"/>
                  <a:ext cx="41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7" name="墨迹 246">
                  <a:extLst>
                    <a:ext uri="{FF2B5EF4-FFF2-40B4-BE49-F238E27FC236}">
                      <a16:creationId xmlns:a16="http://schemas.microsoft.com/office/drawing/2014/main" id="{9F47D9B9-358F-497B-AA05-6EB7BEF0D0B2}"/>
                    </a:ext>
                  </a:extLst>
                </p14:cNvPr>
                <p14:cNvContentPartPr/>
                <p14:nvPr/>
              </p14:nvContentPartPr>
              <p14:xfrm>
                <a:off x="3055545" y="4851870"/>
                <a:ext cx="360" cy="360"/>
              </p14:xfrm>
            </p:contentPart>
          </mc:Choice>
          <mc:Fallback xmlns="">
            <p:pic>
              <p:nvPicPr>
                <p:cNvPr id="247" name="墨迹 246">
                  <a:extLst>
                    <a:ext uri="{FF2B5EF4-FFF2-40B4-BE49-F238E27FC236}">
                      <a16:creationId xmlns:a16="http://schemas.microsoft.com/office/drawing/2014/main" id="{9F47D9B9-358F-497B-AA05-6EB7BEF0D0B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046545" y="4842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8" name="墨迹 247">
                  <a:extLst>
                    <a:ext uri="{FF2B5EF4-FFF2-40B4-BE49-F238E27FC236}">
                      <a16:creationId xmlns:a16="http://schemas.microsoft.com/office/drawing/2014/main" id="{E4274B31-18FF-48E5-A522-9178E8A40FD5}"/>
                    </a:ext>
                  </a:extLst>
                </p14:cNvPr>
                <p14:cNvContentPartPr/>
                <p14:nvPr/>
              </p14:nvContentPartPr>
              <p14:xfrm>
                <a:off x="3053385" y="4855470"/>
                <a:ext cx="360" cy="360"/>
              </p14:xfrm>
            </p:contentPart>
          </mc:Choice>
          <mc:Fallback xmlns="">
            <p:pic>
              <p:nvPicPr>
                <p:cNvPr id="248" name="墨迹 247">
                  <a:extLst>
                    <a:ext uri="{FF2B5EF4-FFF2-40B4-BE49-F238E27FC236}">
                      <a16:creationId xmlns:a16="http://schemas.microsoft.com/office/drawing/2014/main" id="{E4274B31-18FF-48E5-A522-9178E8A40FD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044745" y="4846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9" name="墨迹 248">
                  <a:extLst>
                    <a:ext uri="{FF2B5EF4-FFF2-40B4-BE49-F238E27FC236}">
                      <a16:creationId xmlns:a16="http://schemas.microsoft.com/office/drawing/2014/main" id="{06889DB5-DAA9-45A9-A01B-4C7FB21991E6}"/>
                    </a:ext>
                  </a:extLst>
                </p14:cNvPr>
                <p14:cNvContentPartPr/>
                <p14:nvPr/>
              </p14:nvContentPartPr>
              <p14:xfrm>
                <a:off x="3053385" y="4855470"/>
                <a:ext cx="5760" cy="360"/>
              </p14:xfrm>
            </p:contentPart>
          </mc:Choice>
          <mc:Fallback xmlns="">
            <p:pic>
              <p:nvPicPr>
                <p:cNvPr id="249" name="墨迹 248">
                  <a:extLst>
                    <a:ext uri="{FF2B5EF4-FFF2-40B4-BE49-F238E27FC236}">
                      <a16:creationId xmlns:a16="http://schemas.microsoft.com/office/drawing/2014/main" id="{06889DB5-DAA9-45A9-A01B-4C7FB21991E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044745" y="4846830"/>
                  <a:ext cx="2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50" name="墨迹 249">
                  <a:extLst>
                    <a:ext uri="{FF2B5EF4-FFF2-40B4-BE49-F238E27FC236}">
                      <a16:creationId xmlns:a16="http://schemas.microsoft.com/office/drawing/2014/main" id="{CD326D30-8E05-403F-B09D-1CEF9DEAF6FA}"/>
                    </a:ext>
                  </a:extLst>
                </p14:cNvPr>
                <p14:cNvContentPartPr/>
                <p14:nvPr/>
              </p14:nvContentPartPr>
              <p14:xfrm>
                <a:off x="3095505" y="4855470"/>
                <a:ext cx="19440" cy="360"/>
              </p14:xfrm>
            </p:contentPart>
          </mc:Choice>
          <mc:Fallback xmlns="">
            <p:pic>
              <p:nvPicPr>
                <p:cNvPr id="250" name="墨迹 249">
                  <a:extLst>
                    <a:ext uri="{FF2B5EF4-FFF2-40B4-BE49-F238E27FC236}">
                      <a16:creationId xmlns:a16="http://schemas.microsoft.com/office/drawing/2014/main" id="{CD326D30-8E05-403F-B09D-1CEF9DEAF6F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086505" y="4846830"/>
                  <a:ext cx="37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51" name="墨迹 250">
                  <a:extLst>
                    <a:ext uri="{FF2B5EF4-FFF2-40B4-BE49-F238E27FC236}">
                      <a16:creationId xmlns:a16="http://schemas.microsoft.com/office/drawing/2014/main" id="{CEAB63F3-F3BC-4FD1-AA06-2F4E334516F3}"/>
                    </a:ext>
                  </a:extLst>
                </p14:cNvPr>
                <p14:cNvContentPartPr/>
                <p14:nvPr/>
              </p14:nvContentPartPr>
              <p14:xfrm>
                <a:off x="3035385" y="4857630"/>
                <a:ext cx="254880" cy="3240"/>
              </p14:xfrm>
            </p:contentPart>
          </mc:Choice>
          <mc:Fallback xmlns="">
            <p:pic>
              <p:nvPicPr>
                <p:cNvPr id="251" name="墨迹 250">
                  <a:extLst>
                    <a:ext uri="{FF2B5EF4-FFF2-40B4-BE49-F238E27FC236}">
                      <a16:creationId xmlns:a16="http://schemas.microsoft.com/office/drawing/2014/main" id="{CEAB63F3-F3BC-4FD1-AA06-2F4E334516F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026385" y="4848630"/>
                  <a:ext cx="272520" cy="20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54" name="图片 253">
            <a:extLst>
              <a:ext uri="{FF2B5EF4-FFF2-40B4-BE49-F238E27FC236}">
                <a16:creationId xmlns:a16="http://schemas.microsoft.com/office/drawing/2014/main" id="{E4BFC4B3-F30B-4649-9807-842F6187545F}"/>
              </a:ext>
            </a:extLst>
          </p:cNvPr>
          <p:cNvPicPr>
            <a:picLocks noChangeAspect="1"/>
          </p:cNvPicPr>
          <p:nvPr/>
        </p:nvPicPr>
        <p:blipFill>
          <a:blip r:embed="rId3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1" y="3070274"/>
            <a:ext cx="2399150" cy="13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6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A56DAF-5CB1-45B5-83BF-E97B28220A3B}"/>
              </a:ext>
            </a:extLst>
          </p:cNvPr>
          <p:cNvSpPr txBox="1"/>
          <p:nvPr/>
        </p:nvSpPr>
        <p:spPr>
          <a:xfrm>
            <a:off x="1763370" y="3502047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high-risk assets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299A17-C652-4450-A842-9227D5ED92B1}"/>
              </a:ext>
            </a:extLst>
          </p:cNvPr>
          <p:cNvSpPr txBox="1"/>
          <p:nvPr/>
        </p:nvSpPr>
        <p:spPr>
          <a:xfrm>
            <a:off x="3770580" y="3502047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low-risk assets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A1A50F-E207-4D19-9A75-E21F86C3446B}"/>
              </a:ext>
            </a:extLst>
          </p:cNvPr>
          <p:cNvSpPr txBox="1"/>
          <p:nvPr/>
        </p:nvSpPr>
        <p:spPr>
          <a:xfrm>
            <a:off x="6543023" y="3502047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risk-free assets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A71868-E4DD-482D-8CDC-1086829513CE}"/>
              </a:ext>
            </a:extLst>
          </p:cNvPr>
          <p:cNvSpPr txBox="1"/>
          <p:nvPr/>
        </p:nvSpPr>
        <p:spPr>
          <a:xfrm>
            <a:off x="2253248" y="313271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atura MT Script Capitals" panose="03020802060602070202" pitchFamily="66" charset="0"/>
                <a:ea typeface="HGHT1_CNKI" panose="02000500000000000000" pitchFamily="2" charset="-122"/>
              </a:rPr>
              <a:t>bitcoin</a:t>
            </a:r>
            <a:endParaRPr lang="zh-CN" altLang="en-US" sz="2400" dirty="0">
              <a:latin typeface="Matura MT Script Capitals" panose="03020802060602070202" pitchFamily="66" charset="0"/>
              <a:ea typeface="HGHT1_CNKI" panose="020005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C880FB-53CD-4006-A1B9-52504A128141}"/>
              </a:ext>
            </a:extLst>
          </p:cNvPr>
          <p:cNvSpPr txBox="1"/>
          <p:nvPr/>
        </p:nvSpPr>
        <p:spPr>
          <a:xfrm>
            <a:off x="4315795" y="3132715"/>
            <a:ext cx="725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atura MT Script Capitals" panose="03020802060602070202" pitchFamily="66" charset="0"/>
                <a:ea typeface="HGHT1_CNKI" panose="02000500000000000000" pitchFamily="2" charset="-122"/>
              </a:rPr>
              <a:t>gold</a:t>
            </a:r>
            <a:endParaRPr lang="zh-CN" altLang="en-US" sz="2400" dirty="0">
              <a:latin typeface="Matura MT Script Capitals" panose="03020802060602070202" pitchFamily="66" charset="0"/>
              <a:ea typeface="HGHT1_CNKI" panose="02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1ED0CB-4C8E-43EC-BD23-648EDFE4BCA9}"/>
              </a:ext>
            </a:extLst>
          </p:cNvPr>
          <p:cNvSpPr txBox="1"/>
          <p:nvPr/>
        </p:nvSpPr>
        <p:spPr>
          <a:xfrm>
            <a:off x="6629490" y="3110750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atura MT Script Capitals" panose="03020802060602070202" pitchFamily="66" charset="0"/>
                <a:ea typeface="HGHT1_CNKI" panose="02000500000000000000" pitchFamily="2" charset="-122"/>
              </a:rPr>
              <a:t>cash</a:t>
            </a:r>
            <a:endParaRPr lang="zh-CN" altLang="en-US" sz="2400" dirty="0">
              <a:latin typeface="Matura MT Script Capitals" panose="03020802060602070202" pitchFamily="66" charset="0"/>
              <a:ea typeface="HGHT1_CNKI" panose="02000500000000000000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92C5770-4C9A-47E9-B9A7-55DD0C9F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81" y="1749189"/>
            <a:ext cx="1777898" cy="115832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31EB904-F7C1-41BC-91A7-A7AFEF1B4B8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5" y="1599456"/>
            <a:ext cx="986302" cy="129523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54E3E28-6E30-4624-A467-4FBE1A2AB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60" y="1587425"/>
            <a:ext cx="1280495" cy="12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7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</Words>
  <Application>Microsoft Office PowerPoint</Application>
  <PresentationFormat>宽屏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Matura MT Script Capitals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怀宇</dc:creator>
  <cp:lastModifiedBy>贾 怀宇</cp:lastModifiedBy>
  <cp:revision>2</cp:revision>
  <dcterms:created xsi:type="dcterms:W3CDTF">2022-02-19T07:51:23Z</dcterms:created>
  <dcterms:modified xsi:type="dcterms:W3CDTF">2022-02-21T02:30:16Z</dcterms:modified>
</cp:coreProperties>
</file>