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81" r:id="rId4"/>
    <p:sldId id="28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0.27</c:v>
                </c:pt>
                <c:pt idx="1">
                  <c:v>0.28000000000000003</c:v>
                </c:pt>
                <c:pt idx="2">
                  <c:v>0.28999999999999998</c:v>
                </c:pt>
                <c:pt idx="3">
                  <c:v>0.3</c:v>
                </c:pt>
                <c:pt idx="4">
                  <c:v>0.16</c:v>
                </c:pt>
                <c:pt idx="5">
                  <c:v>0.34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C6-45E4-8DDC-9A46F753C4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0.37</c:v>
                </c:pt>
                <c:pt idx="1">
                  <c:v>0.36</c:v>
                </c:pt>
                <c:pt idx="2">
                  <c:v>0.37</c:v>
                </c:pt>
                <c:pt idx="3">
                  <c:v>0.36</c:v>
                </c:pt>
                <c:pt idx="4">
                  <c:v>0.35</c:v>
                </c:pt>
                <c:pt idx="5">
                  <c:v>0.34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C6-45E4-8DDC-9A46F753C4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92D05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0.37</c:v>
                </c:pt>
                <c:pt idx="1">
                  <c:v>0.34</c:v>
                </c:pt>
                <c:pt idx="2">
                  <c:v>0.33</c:v>
                </c:pt>
                <c:pt idx="3">
                  <c:v>0.36</c:v>
                </c:pt>
                <c:pt idx="4">
                  <c:v>0.46</c:v>
                </c:pt>
                <c:pt idx="5">
                  <c:v>0.37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C6-45E4-8DDC-9A46F753C4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9555696"/>
        <c:axId val="1569556944"/>
      </c:lineChart>
      <c:catAx>
        <c:axId val="15695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9556944"/>
        <c:crosses val="autoZero"/>
        <c:auto val="1"/>
        <c:lblAlgn val="ctr"/>
        <c:lblOffset val="100"/>
        <c:noMultiLvlLbl val="0"/>
      </c:catAx>
      <c:valAx>
        <c:axId val="156955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95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0.46</c:v>
                </c:pt>
                <c:pt idx="1">
                  <c:v>0.37</c:v>
                </c:pt>
                <c:pt idx="2">
                  <c:v>0.33</c:v>
                </c:pt>
                <c:pt idx="3">
                  <c:v>0.28999999999999998</c:v>
                </c:pt>
                <c:pt idx="4">
                  <c:v>0.16</c:v>
                </c:pt>
                <c:pt idx="5">
                  <c:v>0.23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6B-41BA-A765-05BEA21A77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0.31</c:v>
                </c:pt>
                <c:pt idx="1">
                  <c:v>0.28999999999999998</c:v>
                </c:pt>
                <c:pt idx="2">
                  <c:v>0.34</c:v>
                </c:pt>
                <c:pt idx="3">
                  <c:v>0.32</c:v>
                </c:pt>
                <c:pt idx="4">
                  <c:v>0.35</c:v>
                </c:pt>
                <c:pt idx="5">
                  <c:v>0.47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6B-41BA-A765-05BEA21A77D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92D05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0.23</c:v>
                </c:pt>
                <c:pt idx="1">
                  <c:v>0.34</c:v>
                </c:pt>
                <c:pt idx="2">
                  <c:v>0.32</c:v>
                </c:pt>
                <c:pt idx="3">
                  <c:v>0.39</c:v>
                </c:pt>
                <c:pt idx="4">
                  <c:v>0.46</c:v>
                </c:pt>
                <c:pt idx="5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A6B-41BA-A765-05BEA21A77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9555696"/>
        <c:axId val="1569556944"/>
      </c:lineChart>
      <c:catAx>
        <c:axId val="15695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9556944"/>
        <c:crosses val="autoZero"/>
        <c:auto val="1"/>
        <c:lblAlgn val="ctr"/>
        <c:lblOffset val="100"/>
        <c:noMultiLvlLbl val="0"/>
      </c:catAx>
      <c:valAx>
        <c:axId val="156955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95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0.4</c:v>
                </c:pt>
                <c:pt idx="1">
                  <c:v>0.43</c:v>
                </c:pt>
                <c:pt idx="2">
                  <c:v>0.3</c:v>
                </c:pt>
                <c:pt idx="3">
                  <c:v>0.32</c:v>
                </c:pt>
                <c:pt idx="4">
                  <c:v>0.34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C6-45E4-8DDC-9A46F753C4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0.2</c:v>
                </c:pt>
                <c:pt idx="1">
                  <c:v>0.21</c:v>
                </c:pt>
                <c:pt idx="2">
                  <c:v>0.24</c:v>
                </c:pt>
                <c:pt idx="3">
                  <c:v>0.26</c:v>
                </c:pt>
                <c:pt idx="4">
                  <c:v>0.27</c:v>
                </c:pt>
                <c:pt idx="5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C6-45E4-8DDC-9A46F753C4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92D05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0.4</c:v>
                </c:pt>
                <c:pt idx="1">
                  <c:v>0.37</c:v>
                </c:pt>
                <c:pt idx="2">
                  <c:v>0.33</c:v>
                </c:pt>
                <c:pt idx="3">
                  <c:v>0.36</c:v>
                </c:pt>
                <c:pt idx="4">
                  <c:v>0.46</c:v>
                </c:pt>
                <c:pt idx="5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C6-45E4-8DDC-9A46F753C4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9555696"/>
        <c:axId val="1569556944"/>
      </c:lineChart>
      <c:catAx>
        <c:axId val="15695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9556944"/>
        <c:crosses val="autoZero"/>
        <c:auto val="1"/>
        <c:lblAlgn val="ctr"/>
        <c:lblOffset val="100"/>
        <c:noMultiLvlLbl val="0"/>
      </c:catAx>
      <c:valAx>
        <c:axId val="156955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95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0.62</c:v>
                </c:pt>
                <c:pt idx="1">
                  <c:v>0.64</c:v>
                </c:pt>
                <c:pt idx="2">
                  <c:v>0.64</c:v>
                </c:pt>
                <c:pt idx="3">
                  <c:v>0.66</c:v>
                </c:pt>
                <c:pt idx="4">
                  <c:v>0.67</c:v>
                </c:pt>
                <c:pt idx="5">
                  <c:v>0.69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C6-45E4-8DDC-9A46F753C4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0.21</c:v>
                </c:pt>
                <c:pt idx="1">
                  <c:v>0.2</c:v>
                </c:pt>
                <c:pt idx="2">
                  <c:v>0.18</c:v>
                </c:pt>
                <c:pt idx="3">
                  <c:v>0.19</c:v>
                </c:pt>
                <c:pt idx="4">
                  <c:v>0.23</c:v>
                </c:pt>
                <c:pt idx="5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C6-45E4-8DDC-9A46F753C4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92D05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0.17</c:v>
                </c:pt>
                <c:pt idx="1">
                  <c:v>0.16</c:v>
                </c:pt>
                <c:pt idx="2">
                  <c:v>0.18</c:v>
                </c:pt>
                <c:pt idx="3">
                  <c:v>0.15</c:v>
                </c:pt>
                <c:pt idx="4">
                  <c:v>0.1</c:v>
                </c:pt>
                <c:pt idx="5">
                  <c:v>0.09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C6-45E4-8DDC-9A46F753C4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9555696"/>
        <c:axId val="1569556944"/>
      </c:lineChart>
      <c:catAx>
        <c:axId val="15695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9556944"/>
        <c:crosses val="autoZero"/>
        <c:auto val="1"/>
        <c:lblAlgn val="ctr"/>
        <c:lblOffset val="100"/>
        <c:noMultiLvlLbl val="0"/>
      </c:catAx>
      <c:valAx>
        <c:axId val="156955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95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9471A-A0C1-41A6-AED5-6CE9ECC39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8A085F-CE99-49DA-A6F5-9F41CA6A2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A28E9-B48C-4142-9140-41247F1E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1DF7-1F22-4E52-9263-B7567023745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6F4A9-8542-40AD-8D0D-BFAF2E06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D981F-A09B-45B6-BB3D-70B70207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89A-D9F9-4F90-9379-A63A9A58F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41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44674-9E6B-43DB-B3AF-4BD9F85D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D540FB-6811-4072-9CCA-62149DA3A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7A95E-679E-4F0A-9788-CCECA142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1DF7-1F22-4E52-9263-B7567023745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B3FEB-B201-4BDB-9EB7-F34AFB80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9CC9D-AEAF-4FDA-9DFB-2BC4DE51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89A-D9F9-4F90-9379-A63A9A58F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3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F1A0D9-5B88-41E7-BD22-38B5C9B9C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B30AA3-5F60-4F00-9669-5E7754CB0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3BE42-063E-440F-82A0-0C4D2166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1DF7-1F22-4E52-9263-B7567023745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A1AE7-1162-4F6F-B7B6-8ACA761B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E77BD-CEE3-495B-9495-BCBD5B1A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89A-D9F9-4F90-9379-A63A9A58F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35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45011-1792-481C-A54A-2CBE4758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586AA-7203-48A3-A0FC-87467B3FD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329D6-E0D3-4E31-873A-C3AFAAC2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1DF7-1F22-4E52-9263-B7567023745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ACA23E-8917-4540-B6B5-889B3E43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A16850-045E-4CF7-BCA2-CE08D601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89A-D9F9-4F90-9379-A63A9A58F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43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33BCD-7C20-493D-A60B-5A729B0FC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C89E84-F7B3-4760-B754-DAA7B6B7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E6410-72E4-4215-8D87-534A2B3E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1DF7-1F22-4E52-9263-B7567023745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DF71F-E582-4EC1-AA77-48F41330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20D9E-6127-4456-9789-302EA322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89A-D9F9-4F90-9379-A63A9A58F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69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81132-2653-49D0-8DB3-D84DA4A7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9721D2-5EC2-4C92-A0D3-AA5531C60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97E43C-211C-4D33-9172-34651B0B6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3805E0-1B4E-442A-BA57-F895F889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1DF7-1F22-4E52-9263-B7567023745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428477-8EFE-44D1-B240-A29E417B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8B2B2C-F3B6-46A1-B5F3-E30746D3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89A-D9F9-4F90-9379-A63A9A58F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05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E081A-D40E-4D17-A7FE-2A617652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E5953E-CB8B-4E78-B1CC-182DA5231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4017D8-9BF2-498F-9585-273E4AB65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B8CBA0-D64D-446A-A749-AA9DAAFF7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665281-771F-4A76-9A17-CCA4F0E16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C4BE7C-8121-4B8A-A058-5D47A106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1DF7-1F22-4E52-9263-B7567023745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78E4B-2561-4BA1-9040-70C9DE0F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C6C2A3-7FF7-40FB-A688-B6A796A1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89A-D9F9-4F90-9379-A63A9A58F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77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F85E7-002E-49A6-9244-92C00D97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DC0B1C-D357-4E4C-9BB6-1C4A7E15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1DF7-1F22-4E52-9263-B7567023745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0CEA17-9A06-4DA8-B587-8702C4B2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9AE511-9213-4A85-8E20-3C0DD853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89A-D9F9-4F90-9379-A63A9A58F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6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B54410-6D31-4155-B749-7D71A0D3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1DF7-1F22-4E52-9263-B7567023745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1CC15D-F5B3-4018-A333-4F639B14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7212C-AB46-46C1-9DF2-9992C745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89A-D9F9-4F90-9379-A63A9A58F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3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1E73A-9A3A-4920-8B75-3A691FBC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D34A2-95CE-45FA-9DEA-5460C882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AC216-8F06-4D01-8DC5-70BABAF81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0395EA-FC19-48FB-8CE2-3834021D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1DF7-1F22-4E52-9263-B7567023745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C49EC9-50D2-48B5-9F12-4E377F30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8913FA-E44C-4333-BA14-582DFFC8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89A-D9F9-4F90-9379-A63A9A58F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44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EDFE2-FC50-438F-9C9C-354E8538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4F7CE2-A692-4E75-9D07-184188ADB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94AF93-2507-4A9A-A674-D7A6486FB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749226-D555-4352-83F7-F4061457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1DF7-1F22-4E52-9263-B7567023745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802E5D-6EA4-496C-B872-512D50E6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A77B57-B677-469A-A156-EC47AEC4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89A-D9F9-4F90-9379-A63A9A58F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66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138421-1A70-498F-81C7-AE577521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BD958D-AED1-474F-96C2-5A9D478E7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0F62A-8F86-42D8-A67B-FAEA258FA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B1DF7-1F22-4E52-9263-B7567023745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B9A1C-301E-44CB-9017-BB7FF3BCC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EE038-6BE1-4BA7-9FA4-335BE4115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C89A-D9F9-4F90-9379-A63A9A58F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13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7662F7D9-4E6B-4A94-9F54-E0A22D7DE19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5A128E2-052A-4F47-9683-43D535CECE2E}"/>
              </a:ext>
            </a:extLst>
          </p:cNvPr>
          <p:cNvSpPr txBox="1"/>
          <p:nvPr/>
        </p:nvSpPr>
        <p:spPr>
          <a:xfrm>
            <a:off x="4988004" y="51371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后悔程度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B85017-E593-43C4-9DE6-EADEDE28E4CF}"/>
              </a:ext>
            </a:extLst>
          </p:cNvPr>
          <p:cNvSpPr txBox="1"/>
          <p:nvPr/>
        </p:nvSpPr>
        <p:spPr>
          <a:xfrm rot="16200000">
            <a:off x="1289329" y="2686327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投资比例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3DC07E-A844-4EE4-837C-32C3F64A270E}"/>
              </a:ext>
            </a:extLst>
          </p:cNvPr>
          <p:cNvSpPr txBox="1"/>
          <p:nvPr/>
        </p:nvSpPr>
        <p:spPr>
          <a:xfrm>
            <a:off x="1847334" y="576900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中性投资者的资产配置情况</a:t>
            </a:r>
          </a:p>
        </p:txBody>
      </p:sp>
    </p:spTree>
    <p:extLst>
      <p:ext uri="{BB962C8B-B14F-4D97-AF65-F5344CB8AC3E}">
        <p14:creationId xmlns:p14="http://schemas.microsoft.com/office/powerpoint/2010/main" val="268434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A421893-1AFF-47AB-9BDD-0BD63C3A2D9D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6BFCBAD-76F2-4E2B-9AF0-F356CC265DDD}"/>
              </a:ext>
            </a:extLst>
          </p:cNvPr>
          <p:cNvSpPr txBox="1"/>
          <p:nvPr/>
        </p:nvSpPr>
        <p:spPr>
          <a:xfrm>
            <a:off x="4988004" y="51371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后悔程度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3CE4B3-28E4-4905-8FFA-5434AF7A4555}"/>
              </a:ext>
            </a:extLst>
          </p:cNvPr>
          <p:cNvSpPr txBox="1"/>
          <p:nvPr/>
        </p:nvSpPr>
        <p:spPr>
          <a:xfrm rot="16200000">
            <a:off x="1289329" y="2686327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投资比例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D715EE-9437-447D-8A2A-465538BE83A0}"/>
              </a:ext>
            </a:extLst>
          </p:cNvPr>
          <p:cNvSpPr txBox="1"/>
          <p:nvPr/>
        </p:nvSpPr>
        <p:spPr>
          <a:xfrm>
            <a:off x="2356515" y="576900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本方案投资者的资产配置情况</a:t>
            </a:r>
          </a:p>
        </p:txBody>
      </p:sp>
    </p:spTree>
    <p:extLst>
      <p:ext uri="{BB962C8B-B14F-4D97-AF65-F5344CB8AC3E}">
        <p14:creationId xmlns:p14="http://schemas.microsoft.com/office/powerpoint/2010/main" val="109662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7662F7D9-4E6B-4A94-9F54-E0A22D7DE19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5A128E2-052A-4F47-9683-43D535CECE2E}"/>
              </a:ext>
            </a:extLst>
          </p:cNvPr>
          <p:cNvSpPr txBox="1"/>
          <p:nvPr/>
        </p:nvSpPr>
        <p:spPr>
          <a:xfrm>
            <a:off x="4988004" y="51371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后悔程度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B85017-E593-43C4-9DE6-EADEDE28E4CF}"/>
              </a:ext>
            </a:extLst>
          </p:cNvPr>
          <p:cNvSpPr txBox="1"/>
          <p:nvPr/>
        </p:nvSpPr>
        <p:spPr>
          <a:xfrm rot="16200000">
            <a:off x="1289329" y="2686327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投资比例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3DC07E-A844-4EE4-837C-32C3F64A270E}"/>
              </a:ext>
            </a:extLst>
          </p:cNvPr>
          <p:cNvSpPr txBox="1"/>
          <p:nvPr/>
        </p:nvSpPr>
        <p:spPr>
          <a:xfrm>
            <a:off x="2125682" y="595366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风险敏感投资者的资产配置情况</a:t>
            </a:r>
          </a:p>
        </p:txBody>
      </p:sp>
    </p:spTree>
    <p:extLst>
      <p:ext uri="{BB962C8B-B14F-4D97-AF65-F5344CB8AC3E}">
        <p14:creationId xmlns:p14="http://schemas.microsoft.com/office/powerpoint/2010/main" val="215373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7662F7D9-4E6B-4A94-9F54-E0A22D7DE19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5A128E2-052A-4F47-9683-43D535CECE2E}"/>
              </a:ext>
            </a:extLst>
          </p:cNvPr>
          <p:cNvSpPr txBox="1"/>
          <p:nvPr/>
        </p:nvSpPr>
        <p:spPr>
          <a:xfrm>
            <a:off x="4988004" y="51371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后悔程度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B85017-E593-43C4-9DE6-EADEDE28E4CF}"/>
              </a:ext>
            </a:extLst>
          </p:cNvPr>
          <p:cNvSpPr txBox="1"/>
          <p:nvPr/>
        </p:nvSpPr>
        <p:spPr>
          <a:xfrm rot="16200000">
            <a:off x="1289329" y="2686327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投资比例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3DC07E-A844-4EE4-837C-32C3F64A270E}"/>
              </a:ext>
            </a:extLst>
          </p:cNvPr>
          <p:cNvSpPr txBox="1"/>
          <p:nvPr/>
        </p:nvSpPr>
        <p:spPr>
          <a:xfrm>
            <a:off x="2125682" y="595366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风险敏感投资者的资产配置情况</a:t>
            </a:r>
          </a:p>
        </p:txBody>
      </p:sp>
    </p:spTree>
    <p:extLst>
      <p:ext uri="{BB962C8B-B14F-4D97-AF65-F5344CB8AC3E}">
        <p14:creationId xmlns:p14="http://schemas.microsoft.com/office/powerpoint/2010/main" val="142335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43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 怀宇</dc:creator>
  <cp:lastModifiedBy>贾 怀宇</cp:lastModifiedBy>
  <cp:revision>2</cp:revision>
  <dcterms:created xsi:type="dcterms:W3CDTF">2022-02-20T08:56:00Z</dcterms:created>
  <dcterms:modified xsi:type="dcterms:W3CDTF">2022-02-21T01:05:12Z</dcterms:modified>
</cp:coreProperties>
</file>