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USD (PM)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Sheet1!$A$2:$A$1266</c:f>
              <c:strCache>
                <c:ptCount val="1265"/>
                <c:pt idx="0">
                  <c:v>09/12/16</c:v>
                </c:pt>
                <c:pt idx="1">
                  <c:v>9/13/16</c:v>
                </c:pt>
                <c:pt idx="2">
                  <c:v>9/14/16</c:v>
                </c:pt>
                <c:pt idx="3">
                  <c:v>9/15/16</c:v>
                </c:pt>
                <c:pt idx="4">
                  <c:v>9/16/16</c:v>
                </c:pt>
                <c:pt idx="5">
                  <c:v>9/19/16</c:v>
                </c:pt>
                <c:pt idx="6">
                  <c:v>9/20/16</c:v>
                </c:pt>
                <c:pt idx="7">
                  <c:v>9/21/16</c:v>
                </c:pt>
                <c:pt idx="8">
                  <c:v>9/22/16</c:v>
                </c:pt>
                <c:pt idx="9">
                  <c:v>9/23/16</c:v>
                </c:pt>
                <c:pt idx="10">
                  <c:v>9/26/16</c:v>
                </c:pt>
                <c:pt idx="11">
                  <c:v>9/27/16</c:v>
                </c:pt>
                <c:pt idx="12">
                  <c:v>9/28/16</c:v>
                </c:pt>
                <c:pt idx="13">
                  <c:v>9/29/16</c:v>
                </c:pt>
                <c:pt idx="14">
                  <c:v>9/30/16</c:v>
                </c:pt>
                <c:pt idx="15">
                  <c:v>10/3/16</c:v>
                </c:pt>
                <c:pt idx="16">
                  <c:v>10/4/16</c:v>
                </c:pt>
                <c:pt idx="17">
                  <c:v>10/5/16</c:v>
                </c:pt>
                <c:pt idx="18">
                  <c:v>10/6/16</c:v>
                </c:pt>
                <c:pt idx="19">
                  <c:v>10/7/16</c:v>
                </c:pt>
                <c:pt idx="20">
                  <c:v>10/10/16</c:v>
                </c:pt>
                <c:pt idx="21">
                  <c:v>10/11/16</c:v>
                </c:pt>
                <c:pt idx="22">
                  <c:v>10/12/16</c:v>
                </c:pt>
                <c:pt idx="23">
                  <c:v>10/13/16</c:v>
                </c:pt>
                <c:pt idx="24">
                  <c:v>10/14/16</c:v>
                </c:pt>
                <c:pt idx="25">
                  <c:v>10/17/16</c:v>
                </c:pt>
                <c:pt idx="26">
                  <c:v>10/18/16</c:v>
                </c:pt>
                <c:pt idx="27">
                  <c:v>10/19/16</c:v>
                </c:pt>
                <c:pt idx="28">
                  <c:v>10/20/16</c:v>
                </c:pt>
                <c:pt idx="29">
                  <c:v>10/21/16</c:v>
                </c:pt>
                <c:pt idx="30">
                  <c:v>10/24/16</c:v>
                </c:pt>
                <c:pt idx="31">
                  <c:v>10/25/16</c:v>
                </c:pt>
                <c:pt idx="32">
                  <c:v>10/26/16</c:v>
                </c:pt>
                <c:pt idx="33">
                  <c:v>10/27/16</c:v>
                </c:pt>
                <c:pt idx="34">
                  <c:v>10/28/16</c:v>
                </c:pt>
                <c:pt idx="35">
                  <c:v>10/31/16</c:v>
                </c:pt>
                <c:pt idx="36">
                  <c:v>11/1/16</c:v>
                </c:pt>
                <c:pt idx="37">
                  <c:v>11/2/16</c:v>
                </c:pt>
                <c:pt idx="38">
                  <c:v>11/3/16</c:v>
                </c:pt>
                <c:pt idx="39">
                  <c:v>11/4/16</c:v>
                </c:pt>
                <c:pt idx="40">
                  <c:v>11/7/16</c:v>
                </c:pt>
                <c:pt idx="41">
                  <c:v>11/8/16</c:v>
                </c:pt>
                <c:pt idx="42">
                  <c:v>11/9/16</c:v>
                </c:pt>
                <c:pt idx="43">
                  <c:v>11/10/16</c:v>
                </c:pt>
                <c:pt idx="44">
                  <c:v>11/11/16</c:v>
                </c:pt>
                <c:pt idx="45">
                  <c:v>11/14/16</c:v>
                </c:pt>
                <c:pt idx="46">
                  <c:v>11/15/16</c:v>
                </c:pt>
                <c:pt idx="47">
                  <c:v>11/16/16</c:v>
                </c:pt>
                <c:pt idx="48">
                  <c:v>11/17/16</c:v>
                </c:pt>
                <c:pt idx="49">
                  <c:v>11/18/16</c:v>
                </c:pt>
                <c:pt idx="50">
                  <c:v>11/21/16</c:v>
                </c:pt>
                <c:pt idx="51">
                  <c:v>11/22/16</c:v>
                </c:pt>
                <c:pt idx="52">
                  <c:v>11/23/16</c:v>
                </c:pt>
                <c:pt idx="53">
                  <c:v>11/24/16</c:v>
                </c:pt>
                <c:pt idx="54">
                  <c:v>11/25/16</c:v>
                </c:pt>
                <c:pt idx="55">
                  <c:v>11/28/16</c:v>
                </c:pt>
                <c:pt idx="56">
                  <c:v>11/29/16</c:v>
                </c:pt>
                <c:pt idx="57">
                  <c:v>11/30/16</c:v>
                </c:pt>
                <c:pt idx="58">
                  <c:v>12/1/16</c:v>
                </c:pt>
                <c:pt idx="59">
                  <c:v>12/2/16</c:v>
                </c:pt>
                <c:pt idx="60">
                  <c:v>12/5/16</c:v>
                </c:pt>
                <c:pt idx="61">
                  <c:v>12/6/16</c:v>
                </c:pt>
                <c:pt idx="62">
                  <c:v>12/7/16</c:v>
                </c:pt>
                <c:pt idx="63">
                  <c:v>12/8/16</c:v>
                </c:pt>
                <c:pt idx="64">
                  <c:v>12/9/16</c:v>
                </c:pt>
                <c:pt idx="65">
                  <c:v>12/12/16</c:v>
                </c:pt>
                <c:pt idx="66">
                  <c:v>12/13/16</c:v>
                </c:pt>
                <c:pt idx="67">
                  <c:v>12/14/16</c:v>
                </c:pt>
                <c:pt idx="68">
                  <c:v>12/15/16</c:v>
                </c:pt>
                <c:pt idx="69">
                  <c:v>12/16/16</c:v>
                </c:pt>
                <c:pt idx="70">
                  <c:v>12/19/16</c:v>
                </c:pt>
                <c:pt idx="71">
                  <c:v>12/20/16</c:v>
                </c:pt>
                <c:pt idx="72">
                  <c:v>12/21/16</c:v>
                </c:pt>
                <c:pt idx="73">
                  <c:v>12/22/16</c:v>
                </c:pt>
                <c:pt idx="74">
                  <c:v>12/23/16</c:v>
                </c:pt>
                <c:pt idx="75">
                  <c:v>12/28/16</c:v>
                </c:pt>
                <c:pt idx="76">
                  <c:v>12/29/16</c:v>
                </c:pt>
                <c:pt idx="77">
                  <c:v>12/30/16</c:v>
                </c:pt>
                <c:pt idx="78">
                  <c:v>01/3/17</c:v>
                </c:pt>
                <c:pt idx="79">
                  <c:v>01/4/17</c:v>
                </c:pt>
                <c:pt idx="80">
                  <c:v>01/5/17</c:v>
                </c:pt>
                <c:pt idx="81">
                  <c:v>01/6/17</c:v>
                </c:pt>
                <c:pt idx="82">
                  <c:v>01/9/17</c:v>
                </c:pt>
                <c:pt idx="83">
                  <c:v>01/10/17</c:v>
                </c:pt>
                <c:pt idx="84">
                  <c:v>01/11/17</c:v>
                </c:pt>
                <c:pt idx="85">
                  <c:v>01/12/17</c:v>
                </c:pt>
                <c:pt idx="86">
                  <c:v>1/13/17</c:v>
                </c:pt>
                <c:pt idx="87">
                  <c:v>1/16/17</c:v>
                </c:pt>
                <c:pt idx="88">
                  <c:v>1/17/17</c:v>
                </c:pt>
                <c:pt idx="89">
                  <c:v>1/18/17</c:v>
                </c:pt>
                <c:pt idx="90">
                  <c:v>1/19/17</c:v>
                </c:pt>
                <c:pt idx="91">
                  <c:v>1/20/17</c:v>
                </c:pt>
                <c:pt idx="92">
                  <c:v>1/23/17</c:v>
                </c:pt>
                <c:pt idx="93">
                  <c:v>1/24/17</c:v>
                </c:pt>
                <c:pt idx="94">
                  <c:v>1/25/17</c:v>
                </c:pt>
                <c:pt idx="95">
                  <c:v>1/26/17</c:v>
                </c:pt>
                <c:pt idx="96">
                  <c:v>1/27/17</c:v>
                </c:pt>
                <c:pt idx="97">
                  <c:v>1/30/17</c:v>
                </c:pt>
                <c:pt idx="98">
                  <c:v>1/31/17</c:v>
                </c:pt>
                <c:pt idx="99">
                  <c:v>02/1/17</c:v>
                </c:pt>
                <c:pt idx="100">
                  <c:v>02/2/17</c:v>
                </c:pt>
                <c:pt idx="101">
                  <c:v>02/3/17</c:v>
                </c:pt>
                <c:pt idx="102">
                  <c:v>02/6/17</c:v>
                </c:pt>
                <c:pt idx="103">
                  <c:v>02/7/17</c:v>
                </c:pt>
                <c:pt idx="104">
                  <c:v>02/8/17</c:v>
                </c:pt>
                <c:pt idx="105">
                  <c:v>02/9/17</c:v>
                </c:pt>
                <c:pt idx="106">
                  <c:v>02/10/17</c:v>
                </c:pt>
                <c:pt idx="107">
                  <c:v>2/13/17</c:v>
                </c:pt>
                <c:pt idx="108">
                  <c:v>2/14/17</c:v>
                </c:pt>
                <c:pt idx="109">
                  <c:v>2/15/17</c:v>
                </c:pt>
                <c:pt idx="110">
                  <c:v>2/16/17</c:v>
                </c:pt>
                <c:pt idx="111">
                  <c:v>2/17/17</c:v>
                </c:pt>
                <c:pt idx="112">
                  <c:v>2/20/17</c:v>
                </c:pt>
                <c:pt idx="113">
                  <c:v>2/21/17</c:v>
                </c:pt>
                <c:pt idx="114">
                  <c:v>2/22/17</c:v>
                </c:pt>
                <c:pt idx="115">
                  <c:v>2/23/17</c:v>
                </c:pt>
                <c:pt idx="116">
                  <c:v>2/24/17</c:v>
                </c:pt>
                <c:pt idx="117">
                  <c:v>2/27/17</c:v>
                </c:pt>
                <c:pt idx="118">
                  <c:v>2/28/17</c:v>
                </c:pt>
                <c:pt idx="119">
                  <c:v>03/1/17</c:v>
                </c:pt>
                <c:pt idx="120">
                  <c:v>03/2/17</c:v>
                </c:pt>
                <c:pt idx="121">
                  <c:v>03/3/17</c:v>
                </c:pt>
                <c:pt idx="122">
                  <c:v>03/6/17</c:v>
                </c:pt>
                <c:pt idx="123">
                  <c:v>03/7/17</c:v>
                </c:pt>
                <c:pt idx="124">
                  <c:v>03/8/17</c:v>
                </c:pt>
                <c:pt idx="125">
                  <c:v>03/9/17</c:v>
                </c:pt>
                <c:pt idx="126">
                  <c:v>03/10/17</c:v>
                </c:pt>
                <c:pt idx="127">
                  <c:v>3/13/17</c:v>
                </c:pt>
                <c:pt idx="128">
                  <c:v>3/14/17</c:v>
                </c:pt>
                <c:pt idx="129">
                  <c:v>3/15/17</c:v>
                </c:pt>
                <c:pt idx="130">
                  <c:v>3/16/17</c:v>
                </c:pt>
                <c:pt idx="131">
                  <c:v>3/17/17</c:v>
                </c:pt>
                <c:pt idx="132">
                  <c:v>3/20/17</c:v>
                </c:pt>
                <c:pt idx="133">
                  <c:v>3/21/17</c:v>
                </c:pt>
                <c:pt idx="134">
                  <c:v>3/22/17</c:v>
                </c:pt>
                <c:pt idx="135">
                  <c:v>3/23/17</c:v>
                </c:pt>
                <c:pt idx="136">
                  <c:v>3/24/17</c:v>
                </c:pt>
                <c:pt idx="137">
                  <c:v>3/27/17</c:v>
                </c:pt>
                <c:pt idx="138">
                  <c:v>3/28/17</c:v>
                </c:pt>
                <c:pt idx="139">
                  <c:v>3/29/17</c:v>
                </c:pt>
                <c:pt idx="140">
                  <c:v>3/30/17</c:v>
                </c:pt>
                <c:pt idx="141">
                  <c:v>3/31/17</c:v>
                </c:pt>
                <c:pt idx="142">
                  <c:v>04/3/17</c:v>
                </c:pt>
                <c:pt idx="143">
                  <c:v>04/4/17</c:v>
                </c:pt>
                <c:pt idx="144">
                  <c:v>04/5/17</c:v>
                </c:pt>
                <c:pt idx="145">
                  <c:v>04/6/17</c:v>
                </c:pt>
                <c:pt idx="146">
                  <c:v>04/7/17</c:v>
                </c:pt>
                <c:pt idx="147">
                  <c:v>04/10/17</c:v>
                </c:pt>
                <c:pt idx="148">
                  <c:v>04/11/17</c:v>
                </c:pt>
                <c:pt idx="149">
                  <c:v>04/12/17</c:v>
                </c:pt>
                <c:pt idx="150">
                  <c:v>4/13/17</c:v>
                </c:pt>
                <c:pt idx="151">
                  <c:v>4/18/17</c:v>
                </c:pt>
                <c:pt idx="152">
                  <c:v>4/19/17</c:v>
                </c:pt>
                <c:pt idx="153">
                  <c:v>4/20/17</c:v>
                </c:pt>
                <c:pt idx="154">
                  <c:v>4/21/17</c:v>
                </c:pt>
                <c:pt idx="155">
                  <c:v>4/24/17</c:v>
                </c:pt>
                <c:pt idx="156">
                  <c:v>4/25/17</c:v>
                </c:pt>
                <c:pt idx="157">
                  <c:v>4/26/17</c:v>
                </c:pt>
                <c:pt idx="158">
                  <c:v>4/27/17</c:v>
                </c:pt>
                <c:pt idx="159">
                  <c:v>4/28/17</c:v>
                </c:pt>
                <c:pt idx="160">
                  <c:v>05/2/17</c:v>
                </c:pt>
                <c:pt idx="161">
                  <c:v>05/3/17</c:v>
                </c:pt>
                <c:pt idx="162">
                  <c:v>05/4/17</c:v>
                </c:pt>
                <c:pt idx="163">
                  <c:v>05/5/17</c:v>
                </c:pt>
                <c:pt idx="164">
                  <c:v>05/8/17</c:v>
                </c:pt>
                <c:pt idx="165">
                  <c:v>05/9/17</c:v>
                </c:pt>
                <c:pt idx="166">
                  <c:v>05/10/17</c:v>
                </c:pt>
                <c:pt idx="167">
                  <c:v>05/11/17</c:v>
                </c:pt>
                <c:pt idx="168">
                  <c:v>05/12/17</c:v>
                </c:pt>
                <c:pt idx="169">
                  <c:v>5/15/17</c:v>
                </c:pt>
                <c:pt idx="170">
                  <c:v>5/16/17</c:v>
                </c:pt>
                <c:pt idx="171">
                  <c:v>5/17/17</c:v>
                </c:pt>
                <c:pt idx="172">
                  <c:v>5/18/17</c:v>
                </c:pt>
                <c:pt idx="173">
                  <c:v>5/19/17</c:v>
                </c:pt>
                <c:pt idx="174">
                  <c:v>5/22/17</c:v>
                </c:pt>
                <c:pt idx="175">
                  <c:v>5/23/17</c:v>
                </c:pt>
                <c:pt idx="176">
                  <c:v>5/24/17</c:v>
                </c:pt>
                <c:pt idx="177">
                  <c:v>5/25/17</c:v>
                </c:pt>
                <c:pt idx="178">
                  <c:v>5/26/17</c:v>
                </c:pt>
                <c:pt idx="179">
                  <c:v>5/30/17</c:v>
                </c:pt>
                <c:pt idx="180">
                  <c:v>5/31/17</c:v>
                </c:pt>
                <c:pt idx="181">
                  <c:v>06/1/17</c:v>
                </c:pt>
                <c:pt idx="182">
                  <c:v>06/2/17</c:v>
                </c:pt>
                <c:pt idx="183">
                  <c:v>06/5/17</c:v>
                </c:pt>
                <c:pt idx="184">
                  <c:v>06/6/17</c:v>
                </c:pt>
                <c:pt idx="185">
                  <c:v>06/7/17</c:v>
                </c:pt>
                <c:pt idx="186">
                  <c:v>06/8/17</c:v>
                </c:pt>
                <c:pt idx="187">
                  <c:v>06/9/17</c:v>
                </c:pt>
                <c:pt idx="188">
                  <c:v>06/12/17</c:v>
                </c:pt>
                <c:pt idx="189">
                  <c:v>6/13/17</c:v>
                </c:pt>
                <c:pt idx="190">
                  <c:v>6/14/17</c:v>
                </c:pt>
                <c:pt idx="191">
                  <c:v>6/15/17</c:v>
                </c:pt>
                <c:pt idx="192">
                  <c:v>6/16/17</c:v>
                </c:pt>
                <c:pt idx="193">
                  <c:v>6/19/17</c:v>
                </c:pt>
                <c:pt idx="194">
                  <c:v>6/20/17</c:v>
                </c:pt>
                <c:pt idx="195">
                  <c:v>6/21/17</c:v>
                </c:pt>
                <c:pt idx="196">
                  <c:v>6/22/17</c:v>
                </c:pt>
                <c:pt idx="197">
                  <c:v>6/23/17</c:v>
                </c:pt>
                <c:pt idx="198">
                  <c:v>6/26/17</c:v>
                </c:pt>
                <c:pt idx="199">
                  <c:v>6/27/17</c:v>
                </c:pt>
                <c:pt idx="200">
                  <c:v>6/28/17</c:v>
                </c:pt>
                <c:pt idx="201">
                  <c:v>6/29/17</c:v>
                </c:pt>
                <c:pt idx="202">
                  <c:v>6/30/17</c:v>
                </c:pt>
                <c:pt idx="203">
                  <c:v>07/3/17</c:v>
                </c:pt>
                <c:pt idx="204">
                  <c:v>07/4/17</c:v>
                </c:pt>
                <c:pt idx="205">
                  <c:v>07/5/17</c:v>
                </c:pt>
                <c:pt idx="206">
                  <c:v>07/6/17</c:v>
                </c:pt>
                <c:pt idx="207">
                  <c:v>07/7/17</c:v>
                </c:pt>
                <c:pt idx="208">
                  <c:v>07/10/17</c:v>
                </c:pt>
                <c:pt idx="209">
                  <c:v>07/11/17</c:v>
                </c:pt>
                <c:pt idx="210">
                  <c:v>07/12/17</c:v>
                </c:pt>
                <c:pt idx="211">
                  <c:v>7/13/17</c:v>
                </c:pt>
                <c:pt idx="212">
                  <c:v>7/14/17</c:v>
                </c:pt>
                <c:pt idx="213">
                  <c:v>7/17/17</c:v>
                </c:pt>
                <c:pt idx="214">
                  <c:v>7/18/17</c:v>
                </c:pt>
                <c:pt idx="215">
                  <c:v>7/19/17</c:v>
                </c:pt>
                <c:pt idx="216">
                  <c:v>7/20/17</c:v>
                </c:pt>
                <c:pt idx="217">
                  <c:v>7/21/17</c:v>
                </c:pt>
                <c:pt idx="218">
                  <c:v>7/24/17</c:v>
                </c:pt>
                <c:pt idx="219">
                  <c:v>7/25/17</c:v>
                </c:pt>
                <c:pt idx="220">
                  <c:v>7/26/17</c:v>
                </c:pt>
                <c:pt idx="221">
                  <c:v>7/27/17</c:v>
                </c:pt>
                <c:pt idx="222">
                  <c:v>7/28/17</c:v>
                </c:pt>
                <c:pt idx="223">
                  <c:v>7/31/17</c:v>
                </c:pt>
                <c:pt idx="224">
                  <c:v>08/1/17</c:v>
                </c:pt>
                <c:pt idx="225">
                  <c:v>08/2/17</c:v>
                </c:pt>
                <c:pt idx="226">
                  <c:v>08/3/17</c:v>
                </c:pt>
                <c:pt idx="227">
                  <c:v>08/4/17</c:v>
                </c:pt>
                <c:pt idx="228">
                  <c:v>08/7/17</c:v>
                </c:pt>
                <c:pt idx="229">
                  <c:v>08/8/17</c:v>
                </c:pt>
                <c:pt idx="230">
                  <c:v>08/9/17</c:v>
                </c:pt>
                <c:pt idx="231">
                  <c:v>08/10/17</c:v>
                </c:pt>
                <c:pt idx="232">
                  <c:v>08/11/17</c:v>
                </c:pt>
                <c:pt idx="233">
                  <c:v>8/14/17</c:v>
                </c:pt>
                <c:pt idx="234">
                  <c:v>8/15/17</c:v>
                </c:pt>
                <c:pt idx="235">
                  <c:v>8/16/17</c:v>
                </c:pt>
                <c:pt idx="236">
                  <c:v>8/17/17</c:v>
                </c:pt>
                <c:pt idx="237">
                  <c:v>8/18/17</c:v>
                </c:pt>
                <c:pt idx="238">
                  <c:v>8/21/17</c:v>
                </c:pt>
                <c:pt idx="239">
                  <c:v>8/22/17</c:v>
                </c:pt>
                <c:pt idx="240">
                  <c:v>8/23/17</c:v>
                </c:pt>
                <c:pt idx="241">
                  <c:v>8/24/17</c:v>
                </c:pt>
                <c:pt idx="242">
                  <c:v>8/25/17</c:v>
                </c:pt>
                <c:pt idx="243">
                  <c:v>8/29/17</c:v>
                </c:pt>
                <c:pt idx="244">
                  <c:v>8/30/17</c:v>
                </c:pt>
                <c:pt idx="245">
                  <c:v>8/31/17</c:v>
                </c:pt>
                <c:pt idx="246">
                  <c:v>09/1/17</c:v>
                </c:pt>
                <c:pt idx="247">
                  <c:v>09/4/17</c:v>
                </c:pt>
                <c:pt idx="248">
                  <c:v>09/5/17</c:v>
                </c:pt>
                <c:pt idx="249">
                  <c:v>09/6/17</c:v>
                </c:pt>
                <c:pt idx="250">
                  <c:v>09/7/17</c:v>
                </c:pt>
                <c:pt idx="251">
                  <c:v>09/8/17</c:v>
                </c:pt>
                <c:pt idx="252">
                  <c:v>09/11/17</c:v>
                </c:pt>
                <c:pt idx="253">
                  <c:v>09/12/17</c:v>
                </c:pt>
                <c:pt idx="254">
                  <c:v>9/13/17</c:v>
                </c:pt>
                <c:pt idx="255">
                  <c:v>9/14/17</c:v>
                </c:pt>
                <c:pt idx="256">
                  <c:v>9/15/17</c:v>
                </c:pt>
                <c:pt idx="257">
                  <c:v>9/18/17</c:v>
                </c:pt>
                <c:pt idx="258">
                  <c:v>9/19/17</c:v>
                </c:pt>
                <c:pt idx="259">
                  <c:v>9/20/17</c:v>
                </c:pt>
                <c:pt idx="260">
                  <c:v>9/21/17</c:v>
                </c:pt>
                <c:pt idx="261">
                  <c:v>9/22/17</c:v>
                </c:pt>
                <c:pt idx="262">
                  <c:v>9/25/17</c:v>
                </c:pt>
                <c:pt idx="263">
                  <c:v>9/26/17</c:v>
                </c:pt>
                <c:pt idx="264">
                  <c:v>9/27/17</c:v>
                </c:pt>
                <c:pt idx="265">
                  <c:v>9/28/17</c:v>
                </c:pt>
                <c:pt idx="266">
                  <c:v>9/29/17</c:v>
                </c:pt>
                <c:pt idx="267">
                  <c:v>10/2/17</c:v>
                </c:pt>
                <c:pt idx="268">
                  <c:v>10/3/17</c:v>
                </c:pt>
                <c:pt idx="269">
                  <c:v>10/4/17</c:v>
                </c:pt>
                <c:pt idx="270">
                  <c:v>10/5/17</c:v>
                </c:pt>
                <c:pt idx="271">
                  <c:v>10/6/17</c:v>
                </c:pt>
                <c:pt idx="272">
                  <c:v>10/9/17</c:v>
                </c:pt>
                <c:pt idx="273">
                  <c:v>10/10/17</c:v>
                </c:pt>
                <c:pt idx="274">
                  <c:v>10/11/17</c:v>
                </c:pt>
                <c:pt idx="275">
                  <c:v>10/12/17</c:v>
                </c:pt>
                <c:pt idx="276">
                  <c:v>10/13/17</c:v>
                </c:pt>
                <c:pt idx="277">
                  <c:v>10/16/17</c:v>
                </c:pt>
                <c:pt idx="278">
                  <c:v>10/17/17</c:v>
                </c:pt>
                <c:pt idx="279">
                  <c:v>10/18/17</c:v>
                </c:pt>
                <c:pt idx="280">
                  <c:v>10/19/17</c:v>
                </c:pt>
                <c:pt idx="281">
                  <c:v>10/20/17</c:v>
                </c:pt>
                <c:pt idx="282">
                  <c:v>10/23/17</c:v>
                </c:pt>
                <c:pt idx="283">
                  <c:v>10/24/17</c:v>
                </c:pt>
                <c:pt idx="284">
                  <c:v>10/25/17</c:v>
                </c:pt>
                <c:pt idx="285">
                  <c:v>10/26/17</c:v>
                </c:pt>
                <c:pt idx="286">
                  <c:v>10/27/17</c:v>
                </c:pt>
                <c:pt idx="287">
                  <c:v>10/30/17</c:v>
                </c:pt>
                <c:pt idx="288">
                  <c:v>10/31/17</c:v>
                </c:pt>
                <c:pt idx="289">
                  <c:v>11/1/17</c:v>
                </c:pt>
                <c:pt idx="290">
                  <c:v>11/2/17</c:v>
                </c:pt>
                <c:pt idx="291">
                  <c:v>11/3/17</c:v>
                </c:pt>
                <c:pt idx="292">
                  <c:v>11/6/17</c:v>
                </c:pt>
                <c:pt idx="293">
                  <c:v>11/7/17</c:v>
                </c:pt>
                <c:pt idx="294">
                  <c:v>11/8/17</c:v>
                </c:pt>
                <c:pt idx="295">
                  <c:v>11/9/17</c:v>
                </c:pt>
                <c:pt idx="296">
                  <c:v>11/10/17</c:v>
                </c:pt>
                <c:pt idx="297">
                  <c:v>11/13/17</c:v>
                </c:pt>
                <c:pt idx="298">
                  <c:v>11/14/17</c:v>
                </c:pt>
                <c:pt idx="299">
                  <c:v>11/15/17</c:v>
                </c:pt>
                <c:pt idx="300">
                  <c:v>11/16/17</c:v>
                </c:pt>
                <c:pt idx="301">
                  <c:v>11/17/17</c:v>
                </c:pt>
                <c:pt idx="302">
                  <c:v>11/20/17</c:v>
                </c:pt>
                <c:pt idx="303">
                  <c:v>11/21/17</c:v>
                </c:pt>
                <c:pt idx="304">
                  <c:v>11/22/17</c:v>
                </c:pt>
                <c:pt idx="305">
                  <c:v>11/23/17</c:v>
                </c:pt>
                <c:pt idx="306">
                  <c:v>11/24/17</c:v>
                </c:pt>
                <c:pt idx="307">
                  <c:v>11/27/17</c:v>
                </c:pt>
                <c:pt idx="308">
                  <c:v>11/28/17</c:v>
                </c:pt>
                <c:pt idx="309">
                  <c:v>11/29/17</c:v>
                </c:pt>
                <c:pt idx="310">
                  <c:v>11/30/17</c:v>
                </c:pt>
                <c:pt idx="311">
                  <c:v>12/1/17</c:v>
                </c:pt>
                <c:pt idx="312">
                  <c:v>12/4/17</c:v>
                </c:pt>
                <c:pt idx="313">
                  <c:v>12/5/17</c:v>
                </c:pt>
                <c:pt idx="314">
                  <c:v>12/6/17</c:v>
                </c:pt>
                <c:pt idx="315">
                  <c:v>12/7/17</c:v>
                </c:pt>
                <c:pt idx="316">
                  <c:v>12/8/17</c:v>
                </c:pt>
                <c:pt idx="317">
                  <c:v>12/11/17</c:v>
                </c:pt>
                <c:pt idx="318">
                  <c:v>12/12/17</c:v>
                </c:pt>
                <c:pt idx="319">
                  <c:v>12/13/17</c:v>
                </c:pt>
                <c:pt idx="320">
                  <c:v>12/14/17</c:v>
                </c:pt>
                <c:pt idx="321">
                  <c:v>12/15/17</c:v>
                </c:pt>
                <c:pt idx="322">
                  <c:v>12/18/17</c:v>
                </c:pt>
                <c:pt idx="323">
                  <c:v>12/19/17</c:v>
                </c:pt>
                <c:pt idx="324">
                  <c:v>12/20/17</c:v>
                </c:pt>
                <c:pt idx="325">
                  <c:v>12/21/17</c:v>
                </c:pt>
                <c:pt idx="326">
                  <c:v>12/22/17</c:v>
                </c:pt>
                <c:pt idx="327">
                  <c:v>12/27/17</c:v>
                </c:pt>
                <c:pt idx="328">
                  <c:v>12/28/17</c:v>
                </c:pt>
                <c:pt idx="329">
                  <c:v>12/29/17</c:v>
                </c:pt>
                <c:pt idx="330">
                  <c:v>01/2/18</c:v>
                </c:pt>
                <c:pt idx="331">
                  <c:v>01/3/18</c:v>
                </c:pt>
                <c:pt idx="332">
                  <c:v>01/4/18</c:v>
                </c:pt>
                <c:pt idx="333">
                  <c:v>01/5/18</c:v>
                </c:pt>
                <c:pt idx="334">
                  <c:v>01/8/18</c:v>
                </c:pt>
                <c:pt idx="335">
                  <c:v>01/9/18</c:v>
                </c:pt>
                <c:pt idx="336">
                  <c:v>01/10/18</c:v>
                </c:pt>
                <c:pt idx="337">
                  <c:v>01/11/18</c:v>
                </c:pt>
                <c:pt idx="338">
                  <c:v>01/12/18</c:v>
                </c:pt>
                <c:pt idx="339">
                  <c:v>1/15/18</c:v>
                </c:pt>
                <c:pt idx="340">
                  <c:v>1/16/18</c:v>
                </c:pt>
                <c:pt idx="341">
                  <c:v>1/17/18</c:v>
                </c:pt>
                <c:pt idx="342">
                  <c:v>1/18/18</c:v>
                </c:pt>
                <c:pt idx="343">
                  <c:v>1/19/18</c:v>
                </c:pt>
                <c:pt idx="344">
                  <c:v>1/22/18</c:v>
                </c:pt>
                <c:pt idx="345">
                  <c:v>1/23/18</c:v>
                </c:pt>
                <c:pt idx="346">
                  <c:v>1/24/18</c:v>
                </c:pt>
                <c:pt idx="347">
                  <c:v>1/25/18</c:v>
                </c:pt>
                <c:pt idx="348">
                  <c:v>1/26/18</c:v>
                </c:pt>
                <c:pt idx="349">
                  <c:v>1/29/18</c:v>
                </c:pt>
                <c:pt idx="350">
                  <c:v>1/30/18</c:v>
                </c:pt>
                <c:pt idx="351">
                  <c:v>1/31/18</c:v>
                </c:pt>
                <c:pt idx="352">
                  <c:v>02/1/18</c:v>
                </c:pt>
                <c:pt idx="353">
                  <c:v>02/2/18</c:v>
                </c:pt>
                <c:pt idx="354">
                  <c:v>02/5/18</c:v>
                </c:pt>
                <c:pt idx="355">
                  <c:v>02/6/18</c:v>
                </c:pt>
                <c:pt idx="356">
                  <c:v>02/7/18</c:v>
                </c:pt>
                <c:pt idx="357">
                  <c:v>02/8/18</c:v>
                </c:pt>
                <c:pt idx="358">
                  <c:v>02/9/18</c:v>
                </c:pt>
                <c:pt idx="359">
                  <c:v>02/12/18</c:v>
                </c:pt>
                <c:pt idx="360">
                  <c:v>2/13/18</c:v>
                </c:pt>
                <c:pt idx="361">
                  <c:v>2/14/18</c:v>
                </c:pt>
                <c:pt idx="362">
                  <c:v>2/15/18</c:v>
                </c:pt>
                <c:pt idx="363">
                  <c:v>2/16/18</c:v>
                </c:pt>
                <c:pt idx="364">
                  <c:v>2/19/18</c:v>
                </c:pt>
                <c:pt idx="365">
                  <c:v>2/20/18</c:v>
                </c:pt>
                <c:pt idx="366">
                  <c:v>2/21/18</c:v>
                </c:pt>
                <c:pt idx="367">
                  <c:v>2/22/18</c:v>
                </c:pt>
                <c:pt idx="368">
                  <c:v>2/23/18</c:v>
                </c:pt>
                <c:pt idx="369">
                  <c:v>2/26/18</c:v>
                </c:pt>
                <c:pt idx="370">
                  <c:v>2/27/18</c:v>
                </c:pt>
                <c:pt idx="371">
                  <c:v>2/28/18</c:v>
                </c:pt>
                <c:pt idx="372">
                  <c:v>03/1/18</c:v>
                </c:pt>
                <c:pt idx="373">
                  <c:v>03/2/18</c:v>
                </c:pt>
                <c:pt idx="374">
                  <c:v>03/5/18</c:v>
                </c:pt>
                <c:pt idx="375">
                  <c:v>03/6/18</c:v>
                </c:pt>
                <c:pt idx="376">
                  <c:v>03/7/18</c:v>
                </c:pt>
                <c:pt idx="377">
                  <c:v>03/8/18</c:v>
                </c:pt>
                <c:pt idx="378">
                  <c:v>03/9/18</c:v>
                </c:pt>
                <c:pt idx="379">
                  <c:v>03/12/18</c:v>
                </c:pt>
                <c:pt idx="380">
                  <c:v>3/13/18</c:v>
                </c:pt>
                <c:pt idx="381">
                  <c:v>3/14/18</c:v>
                </c:pt>
                <c:pt idx="382">
                  <c:v>3/15/18</c:v>
                </c:pt>
                <c:pt idx="383">
                  <c:v>3/16/18</c:v>
                </c:pt>
                <c:pt idx="384">
                  <c:v>3/19/18</c:v>
                </c:pt>
                <c:pt idx="385">
                  <c:v>3/20/18</c:v>
                </c:pt>
                <c:pt idx="386">
                  <c:v>3/21/18</c:v>
                </c:pt>
                <c:pt idx="387">
                  <c:v>3/22/18</c:v>
                </c:pt>
                <c:pt idx="388">
                  <c:v>3/23/18</c:v>
                </c:pt>
                <c:pt idx="389">
                  <c:v>3/26/18</c:v>
                </c:pt>
                <c:pt idx="390">
                  <c:v>3/27/18</c:v>
                </c:pt>
                <c:pt idx="391">
                  <c:v>3/28/18</c:v>
                </c:pt>
                <c:pt idx="392">
                  <c:v>3/29/18</c:v>
                </c:pt>
                <c:pt idx="393">
                  <c:v>04/3/18</c:v>
                </c:pt>
                <c:pt idx="394">
                  <c:v>04/4/18</c:v>
                </c:pt>
                <c:pt idx="395">
                  <c:v>04/5/18</c:v>
                </c:pt>
                <c:pt idx="396">
                  <c:v>04/6/18</c:v>
                </c:pt>
                <c:pt idx="397">
                  <c:v>04/9/18</c:v>
                </c:pt>
                <c:pt idx="398">
                  <c:v>04/10/18</c:v>
                </c:pt>
                <c:pt idx="399">
                  <c:v>04/11/18</c:v>
                </c:pt>
                <c:pt idx="400">
                  <c:v>04/12/18</c:v>
                </c:pt>
                <c:pt idx="401">
                  <c:v>4/13/18</c:v>
                </c:pt>
                <c:pt idx="402">
                  <c:v>4/16/18</c:v>
                </c:pt>
                <c:pt idx="403">
                  <c:v>4/17/18</c:v>
                </c:pt>
                <c:pt idx="404">
                  <c:v>4/18/18</c:v>
                </c:pt>
                <c:pt idx="405">
                  <c:v>4/19/18</c:v>
                </c:pt>
                <c:pt idx="406">
                  <c:v>4/20/18</c:v>
                </c:pt>
                <c:pt idx="407">
                  <c:v>4/23/18</c:v>
                </c:pt>
                <c:pt idx="408">
                  <c:v>4/24/18</c:v>
                </c:pt>
                <c:pt idx="409">
                  <c:v>4/25/18</c:v>
                </c:pt>
                <c:pt idx="410">
                  <c:v>4/26/18</c:v>
                </c:pt>
                <c:pt idx="411">
                  <c:v>4/27/18</c:v>
                </c:pt>
                <c:pt idx="412">
                  <c:v>4/30/18</c:v>
                </c:pt>
                <c:pt idx="413">
                  <c:v>05/1/18</c:v>
                </c:pt>
                <c:pt idx="414">
                  <c:v>05/2/18</c:v>
                </c:pt>
                <c:pt idx="415">
                  <c:v>05/3/18</c:v>
                </c:pt>
                <c:pt idx="416">
                  <c:v>05/4/18</c:v>
                </c:pt>
                <c:pt idx="417">
                  <c:v>05/8/18</c:v>
                </c:pt>
                <c:pt idx="418">
                  <c:v>05/9/18</c:v>
                </c:pt>
                <c:pt idx="419">
                  <c:v>05/10/18</c:v>
                </c:pt>
                <c:pt idx="420">
                  <c:v>05/11/18</c:v>
                </c:pt>
                <c:pt idx="421">
                  <c:v>5/14/18</c:v>
                </c:pt>
                <c:pt idx="422">
                  <c:v>5/15/18</c:v>
                </c:pt>
                <c:pt idx="423">
                  <c:v>5/16/18</c:v>
                </c:pt>
                <c:pt idx="424">
                  <c:v>5/17/18</c:v>
                </c:pt>
                <c:pt idx="425">
                  <c:v>5/18/18</c:v>
                </c:pt>
                <c:pt idx="426">
                  <c:v>5/21/18</c:v>
                </c:pt>
                <c:pt idx="427">
                  <c:v>5/22/18</c:v>
                </c:pt>
                <c:pt idx="428">
                  <c:v>5/23/18</c:v>
                </c:pt>
                <c:pt idx="429">
                  <c:v>5/24/18</c:v>
                </c:pt>
                <c:pt idx="430">
                  <c:v>5/25/18</c:v>
                </c:pt>
                <c:pt idx="431">
                  <c:v>5/29/18</c:v>
                </c:pt>
                <c:pt idx="432">
                  <c:v>5/30/18</c:v>
                </c:pt>
                <c:pt idx="433">
                  <c:v>5/31/18</c:v>
                </c:pt>
                <c:pt idx="434">
                  <c:v>06/1/18</c:v>
                </c:pt>
                <c:pt idx="435">
                  <c:v>06/4/18</c:v>
                </c:pt>
                <c:pt idx="436">
                  <c:v>06/5/18</c:v>
                </c:pt>
                <c:pt idx="437">
                  <c:v>06/6/18</c:v>
                </c:pt>
                <c:pt idx="438">
                  <c:v>06/7/18</c:v>
                </c:pt>
                <c:pt idx="439">
                  <c:v>06/8/18</c:v>
                </c:pt>
                <c:pt idx="440">
                  <c:v>06/11/18</c:v>
                </c:pt>
                <c:pt idx="441">
                  <c:v>06/12/18</c:v>
                </c:pt>
                <c:pt idx="442">
                  <c:v>6/13/18</c:v>
                </c:pt>
                <c:pt idx="443">
                  <c:v>6/14/18</c:v>
                </c:pt>
                <c:pt idx="444">
                  <c:v>6/15/18</c:v>
                </c:pt>
                <c:pt idx="445">
                  <c:v>6/18/18</c:v>
                </c:pt>
                <c:pt idx="446">
                  <c:v>6/19/18</c:v>
                </c:pt>
                <c:pt idx="447">
                  <c:v>6/20/18</c:v>
                </c:pt>
                <c:pt idx="448">
                  <c:v>6/21/18</c:v>
                </c:pt>
                <c:pt idx="449">
                  <c:v>6/22/18</c:v>
                </c:pt>
                <c:pt idx="450">
                  <c:v>6/25/18</c:v>
                </c:pt>
                <c:pt idx="451">
                  <c:v>6/26/18</c:v>
                </c:pt>
                <c:pt idx="452">
                  <c:v>6/27/18</c:v>
                </c:pt>
                <c:pt idx="453">
                  <c:v>6/28/18</c:v>
                </c:pt>
                <c:pt idx="454">
                  <c:v>6/29/18</c:v>
                </c:pt>
                <c:pt idx="455">
                  <c:v>07/2/18</c:v>
                </c:pt>
                <c:pt idx="456">
                  <c:v>07/3/18</c:v>
                </c:pt>
                <c:pt idx="457">
                  <c:v>07/4/18</c:v>
                </c:pt>
                <c:pt idx="458">
                  <c:v>07/5/18</c:v>
                </c:pt>
                <c:pt idx="459">
                  <c:v>07/6/18</c:v>
                </c:pt>
                <c:pt idx="460">
                  <c:v>07/9/18</c:v>
                </c:pt>
                <c:pt idx="461">
                  <c:v>07/10/18</c:v>
                </c:pt>
                <c:pt idx="462">
                  <c:v>07/11/18</c:v>
                </c:pt>
                <c:pt idx="463">
                  <c:v>07/12/18</c:v>
                </c:pt>
                <c:pt idx="464">
                  <c:v>7/13/18</c:v>
                </c:pt>
                <c:pt idx="465">
                  <c:v>7/16/18</c:v>
                </c:pt>
                <c:pt idx="466">
                  <c:v>7/17/18</c:v>
                </c:pt>
                <c:pt idx="467">
                  <c:v>7/18/18</c:v>
                </c:pt>
                <c:pt idx="468">
                  <c:v>7/19/18</c:v>
                </c:pt>
                <c:pt idx="469">
                  <c:v>7/20/18</c:v>
                </c:pt>
                <c:pt idx="470">
                  <c:v>7/23/18</c:v>
                </c:pt>
                <c:pt idx="471">
                  <c:v>7/24/18</c:v>
                </c:pt>
                <c:pt idx="472">
                  <c:v>7/25/18</c:v>
                </c:pt>
                <c:pt idx="473">
                  <c:v>7/26/18</c:v>
                </c:pt>
                <c:pt idx="474">
                  <c:v>7/27/18</c:v>
                </c:pt>
                <c:pt idx="475">
                  <c:v>7/30/18</c:v>
                </c:pt>
                <c:pt idx="476">
                  <c:v>7/31/18</c:v>
                </c:pt>
                <c:pt idx="477">
                  <c:v>08/1/18</c:v>
                </c:pt>
                <c:pt idx="478">
                  <c:v>08/2/18</c:v>
                </c:pt>
                <c:pt idx="479">
                  <c:v>08/3/18</c:v>
                </c:pt>
                <c:pt idx="480">
                  <c:v>08/6/18</c:v>
                </c:pt>
                <c:pt idx="481">
                  <c:v>08/7/18</c:v>
                </c:pt>
                <c:pt idx="482">
                  <c:v>08/8/18</c:v>
                </c:pt>
                <c:pt idx="483">
                  <c:v>08/9/18</c:v>
                </c:pt>
                <c:pt idx="484">
                  <c:v>08/10/18</c:v>
                </c:pt>
                <c:pt idx="485">
                  <c:v>8/13/18</c:v>
                </c:pt>
                <c:pt idx="486">
                  <c:v>8/14/18</c:v>
                </c:pt>
                <c:pt idx="487">
                  <c:v>8/15/18</c:v>
                </c:pt>
                <c:pt idx="488">
                  <c:v>8/16/18</c:v>
                </c:pt>
                <c:pt idx="489">
                  <c:v>8/17/18</c:v>
                </c:pt>
                <c:pt idx="490">
                  <c:v>8/20/18</c:v>
                </c:pt>
                <c:pt idx="491">
                  <c:v>8/21/18</c:v>
                </c:pt>
                <c:pt idx="492">
                  <c:v>8/22/18</c:v>
                </c:pt>
                <c:pt idx="493">
                  <c:v>8/23/18</c:v>
                </c:pt>
                <c:pt idx="494">
                  <c:v>8/24/18</c:v>
                </c:pt>
                <c:pt idx="495">
                  <c:v>8/28/18</c:v>
                </c:pt>
                <c:pt idx="496">
                  <c:v>8/29/18</c:v>
                </c:pt>
                <c:pt idx="497">
                  <c:v>8/30/18</c:v>
                </c:pt>
                <c:pt idx="498">
                  <c:v>8/31/18</c:v>
                </c:pt>
                <c:pt idx="499">
                  <c:v>09/3/18</c:v>
                </c:pt>
                <c:pt idx="500">
                  <c:v>09/4/18</c:v>
                </c:pt>
                <c:pt idx="501">
                  <c:v>09/5/18</c:v>
                </c:pt>
                <c:pt idx="502">
                  <c:v>09/6/18</c:v>
                </c:pt>
                <c:pt idx="503">
                  <c:v>09/7/18</c:v>
                </c:pt>
                <c:pt idx="504">
                  <c:v>09/10/18</c:v>
                </c:pt>
                <c:pt idx="505">
                  <c:v>09/11/18</c:v>
                </c:pt>
                <c:pt idx="506">
                  <c:v>09/12/18</c:v>
                </c:pt>
                <c:pt idx="507">
                  <c:v>9/13/18</c:v>
                </c:pt>
                <c:pt idx="508">
                  <c:v>9/14/18</c:v>
                </c:pt>
                <c:pt idx="509">
                  <c:v>9/17/18</c:v>
                </c:pt>
                <c:pt idx="510">
                  <c:v>9/18/18</c:v>
                </c:pt>
                <c:pt idx="511">
                  <c:v>9/19/18</c:v>
                </c:pt>
                <c:pt idx="512">
                  <c:v>9/20/18</c:v>
                </c:pt>
                <c:pt idx="513">
                  <c:v>9/21/18</c:v>
                </c:pt>
                <c:pt idx="514">
                  <c:v>9/24/18</c:v>
                </c:pt>
                <c:pt idx="515">
                  <c:v>9/25/18</c:v>
                </c:pt>
                <c:pt idx="516">
                  <c:v>9/26/18</c:v>
                </c:pt>
                <c:pt idx="517">
                  <c:v>9/27/18</c:v>
                </c:pt>
                <c:pt idx="518">
                  <c:v>9/28/18</c:v>
                </c:pt>
                <c:pt idx="519">
                  <c:v>10/1/18</c:v>
                </c:pt>
                <c:pt idx="520">
                  <c:v>10/2/18</c:v>
                </c:pt>
                <c:pt idx="521">
                  <c:v>10/3/18</c:v>
                </c:pt>
                <c:pt idx="522">
                  <c:v>10/4/18</c:v>
                </c:pt>
                <c:pt idx="523">
                  <c:v>10/5/18</c:v>
                </c:pt>
                <c:pt idx="524">
                  <c:v>10/8/18</c:v>
                </c:pt>
                <c:pt idx="525">
                  <c:v>10/9/18</c:v>
                </c:pt>
                <c:pt idx="526">
                  <c:v>10/10/18</c:v>
                </c:pt>
                <c:pt idx="527">
                  <c:v>10/11/18</c:v>
                </c:pt>
                <c:pt idx="528">
                  <c:v>10/12/18</c:v>
                </c:pt>
                <c:pt idx="529">
                  <c:v>10/15/18</c:v>
                </c:pt>
                <c:pt idx="530">
                  <c:v>10/16/18</c:v>
                </c:pt>
                <c:pt idx="531">
                  <c:v>10/17/18</c:v>
                </c:pt>
                <c:pt idx="532">
                  <c:v>10/18/18</c:v>
                </c:pt>
                <c:pt idx="533">
                  <c:v>10/19/18</c:v>
                </c:pt>
                <c:pt idx="534">
                  <c:v>10/22/18</c:v>
                </c:pt>
                <c:pt idx="535">
                  <c:v>10/23/18</c:v>
                </c:pt>
                <c:pt idx="536">
                  <c:v>10/24/18</c:v>
                </c:pt>
                <c:pt idx="537">
                  <c:v>10/25/18</c:v>
                </c:pt>
                <c:pt idx="538">
                  <c:v>10/26/18</c:v>
                </c:pt>
                <c:pt idx="539">
                  <c:v>10/29/18</c:v>
                </c:pt>
                <c:pt idx="540">
                  <c:v>10/30/18</c:v>
                </c:pt>
                <c:pt idx="541">
                  <c:v>10/31/18</c:v>
                </c:pt>
                <c:pt idx="542">
                  <c:v>11/1/18</c:v>
                </c:pt>
                <c:pt idx="543">
                  <c:v>11/2/18</c:v>
                </c:pt>
                <c:pt idx="544">
                  <c:v>11/5/18</c:v>
                </c:pt>
                <c:pt idx="545">
                  <c:v>11/6/18</c:v>
                </c:pt>
                <c:pt idx="546">
                  <c:v>11/7/18</c:v>
                </c:pt>
                <c:pt idx="547">
                  <c:v>11/8/18</c:v>
                </c:pt>
                <c:pt idx="548">
                  <c:v>11/9/18</c:v>
                </c:pt>
                <c:pt idx="549">
                  <c:v>11/12/18</c:v>
                </c:pt>
                <c:pt idx="550">
                  <c:v>11/13/18</c:v>
                </c:pt>
                <c:pt idx="551">
                  <c:v>11/14/18</c:v>
                </c:pt>
                <c:pt idx="552">
                  <c:v>11/15/18</c:v>
                </c:pt>
                <c:pt idx="553">
                  <c:v>11/16/18</c:v>
                </c:pt>
                <c:pt idx="554">
                  <c:v>11/19/18</c:v>
                </c:pt>
                <c:pt idx="555">
                  <c:v>11/20/18</c:v>
                </c:pt>
                <c:pt idx="556">
                  <c:v>11/21/18</c:v>
                </c:pt>
                <c:pt idx="557">
                  <c:v>11/22/18</c:v>
                </c:pt>
                <c:pt idx="558">
                  <c:v>11/23/18</c:v>
                </c:pt>
                <c:pt idx="559">
                  <c:v>11/26/18</c:v>
                </c:pt>
                <c:pt idx="560">
                  <c:v>11/27/18</c:v>
                </c:pt>
                <c:pt idx="561">
                  <c:v>11/28/18</c:v>
                </c:pt>
                <c:pt idx="562">
                  <c:v>11/29/18</c:v>
                </c:pt>
                <c:pt idx="563">
                  <c:v>11/30/18</c:v>
                </c:pt>
                <c:pt idx="564">
                  <c:v>12/3/18</c:v>
                </c:pt>
                <c:pt idx="565">
                  <c:v>12/4/18</c:v>
                </c:pt>
                <c:pt idx="566">
                  <c:v>12/5/18</c:v>
                </c:pt>
                <c:pt idx="567">
                  <c:v>12/6/18</c:v>
                </c:pt>
                <c:pt idx="568">
                  <c:v>12/7/18</c:v>
                </c:pt>
                <c:pt idx="569">
                  <c:v>12/10/18</c:v>
                </c:pt>
                <c:pt idx="570">
                  <c:v>12/11/18</c:v>
                </c:pt>
                <c:pt idx="571">
                  <c:v>12/12/18</c:v>
                </c:pt>
                <c:pt idx="572">
                  <c:v>12/13/18</c:v>
                </c:pt>
                <c:pt idx="573">
                  <c:v>12/14/18</c:v>
                </c:pt>
                <c:pt idx="574">
                  <c:v>12/17/18</c:v>
                </c:pt>
                <c:pt idx="575">
                  <c:v>12/18/18</c:v>
                </c:pt>
                <c:pt idx="576">
                  <c:v>12/19/18</c:v>
                </c:pt>
                <c:pt idx="577">
                  <c:v>12/20/18</c:v>
                </c:pt>
                <c:pt idx="578">
                  <c:v>12/21/18</c:v>
                </c:pt>
                <c:pt idx="579">
                  <c:v>12/24/18</c:v>
                </c:pt>
                <c:pt idx="580">
                  <c:v>12/27/18</c:v>
                </c:pt>
                <c:pt idx="581">
                  <c:v>12/28/18</c:v>
                </c:pt>
                <c:pt idx="582">
                  <c:v>12/31/18</c:v>
                </c:pt>
                <c:pt idx="583">
                  <c:v>01/2/19</c:v>
                </c:pt>
                <c:pt idx="584">
                  <c:v>01/3/19</c:v>
                </c:pt>
                <c:pt idx="585">
                  <c:v>01/4/19</c:v>
                </c:pt>
                <c:pt idx="586">
                  <c:v>01/7/19</c:v>
                </c:pt>
                <c:pt idx="587">
                  <c:v>01/8/19</c:v>
                </c:pt>
                <c:pt idx="588">
                  <c:v>01/9/19</c:v>
                </c:pt>
                <c:pt idx="589">
                  <c:v>01/10/19</c:v>
                </c:pt>
                <c:pt idx="590">
                  <c:v>01/11/19</c:v>
                </c:pt>
                <c:pt idx="591">
                  <c:v>1/14/19</c:v>
                </c:pt>
                <c:pt idx="592">
                  <c:v>1/15/19</c:v>
                </c:pt>
                <c:pt idx="593">
                  <c:v>1/16/19</c:v>
                </c:pt>
                <c:pt idx="594">
                  <c:v>1/17/19</c:v>
                </c:pt>
                <c:pt idx="595">
                  <c:v>1/18/19</c:v>
                </c:pt>
                <c:pt idx="596">
                  <c:v>1/21/19</c:v>
                </c:pt>
                <c:pt idx="597">
                  <c:v>1/22/19</c:v>
                </c:pt>
                <c:pt idx="598">
                  <c:v>1/23/19</c:v>
                </c:pt>
                <c:pt idx="599">
                  <c:v>1/24/19</c:v>
                </c:pt>
                <c:pt idx="600">
                  <c:v>1/25/19</c:v>
                </c:pt>
                <c:pt idx="601">
                  <c:v>1/28/19</c:v>
                </c:pt>
                <c:pt idx="602">
                  <c:v>1/29/19</c:v>
                </c:pt>
                <c:pt idx="603">
                  <c:v>1/30/19</c:v>
                </c:pt>
                <c:pt idx="604">
                  <c:v>1/31/19</c:v>
                </c:pt>
                <c:pt idx="605">
                  <c:v>02/1/19</c:v>
                </c:pt>
                <c:pt idx="606">
                  <c:v>02/4/19</c:v>
                </c:pt>
                <c:pt idx="607">
                  <c:v>02/5/19</c:v>
                </c:pt>
                <c:pt idx="608">
                  <c:v>02/6/19</c:v>
                </c:pt>
                <c:pt idx="609">
                  <c:v>02/7/19</c:v>
                </c:pt>
                <c:pt idx="610">
                  <c:v>02/8/19</c:v>
                </c:pt>
                <c:pt idx="611">
                  <c:v>02/11/19</c:v>
                </c:pt>
                <c:pt idx="612">
                  <c:v>02/12/19</c:v>
                </c:pt>
                <c:pt idx="613">
                  <c:v>2/13/19</c:v>
                </c:pt>
                <c:pt idx="614">
                  <c:v>2/14/19</c:v>
                </c:pt>
                <c:pt idx="615">
                  <c:v>2/15/19</c:v>
                </c:pt>
                <c:pt idx="616">
                  <c:v>2/18/19</c:v>
                </c:pt>
                <c:pt idx="617">
                  <c:v>2/19/19</c:v>
                </c:pt>
                <c:pt idx="618">
                  <c:v>2/20/19</c:v>
                </c:pt>
                <c:pt idx="619">
                  <c:v>2/21/19</c:v>
                </c:pt>
                <c:pt idx="620">
                  <c:v>2/22/19</c:v>
                </c:pt>
                <c:pt idx="621">
                  <c:v>2/25/19</c:v>
                </c:pt>
                <c:pt idx="622">
                  <c:v>2/26/19</c:v>
                </c:pt>
                <c:pt idx="623">
                  <c:v>2/27/19</c:v>
                </c:pt>
                <c:pt idx="624">
                  <c:v>2/28/19</c:v>
                </c:pt>
                <c:pt idx="625">
                  <c:v>03/1/19</c:v>
                </c:pt>
                <c:pt idx="626">
                  <c:v>03/4/19</c:v>
                </c:pt>
                <c:pt idx="627">
                  <c:v>03/5/19</c:v>
                </c:pt>
                <c:pt idx="628">
                  <c:v>03/6/19</c:v>
                </c:pt>
                <c:pt idx="629">
                  <c:v>03/7/19</c:v>
                </c:pt>
                <c:pt idx="630">
                  <c:v>03/8/19</c:v>
                </c:pt>
                <c:pt idx="631">
                  <c:v>03/11/19</c:v>
                </c:pt>
                <c:pt idx="632">
                  <c:v>03/12/19</c:v>
                </c:pt>
                <c:pt idx="633">
                  <c:v>3/13/19</c:v>
                </c:pt>
                <c:pt idx="634">
                  <c:v>3/14/19</c:v>
                </c:pt>
                <c:pt idx="635">
                  <c:v>3/15/19</c:v>
                </c:pt>
                <c:pt idx="636">
                  <c:v>3/18/19</c:v>
                </c:pt>
                <c:pt idx="637">
                  <c:v>3/19/19</c:v>
                </c:pt>
                <c:pt idx="638">
                  <c:v>3/20/19</c:v>
                </c:pt>
                <c:pt idx="639">
                  <c:v>3/21/19</c:v>
                </c:pt>
                <c:pt idx="640">
                  <c:v>3/22/19</c:v>
                </c:pt>
                <c:pt idx="641">
                  <c:v>3/25/19</c:v>
                </c:pt>
                <c:pt idx="642">
                  <c:v>3/26/19</c:v>
                </c:pt>
                <c:pt idx="643">
                  <c:v>3/27/19</c:v>
                </c:pt>
                <c:pt idx="644">
                  <c:v>3/28/19</c:v>
                </c:pt>
                <c:pt idx="645">
                  <c:v>3/29/19</c:v>
                </c:pt>
                <c:pt idx="646">
                  <c:v>04/1/19</c:v>
                </c:pt>
                <c:pt idx="647">
                  <c:v>04/2/19</c:v>
                </c:pt>
                <c:pt idx="648">
                  <c:v>04/3/19</c:v>
                </c:pt>
                <c:pt idx="649">
                  <c:v>04/4/19</c:v>
                </c:pt>
                <c:pt idx="650">
                  <c:v>04/5/19</c:v>
                </c:pt>
                <c:pt idx="651">
                  <c:v>04/8/19</c:v>
                </c:pt>
                <c:pt idx="652">
                  <c:v>04/9/19</c:v>
                </c:pt>
                <c:pt idx="653">
                  <c:v>04/10/19</c:v>
                </c:pt>
                <c:pt idx="654">
                  <c:v>04/11/19</c:v>
                </c:pt>
                <c:pt idx="655">
                  <c:v>04/12/19</c:v>
                </c:pt>
                <c:pt idx="656">
                  <c:v>4/15/19</c:v>
                </c:pt>
                <c:pt idx="657">
                  <c:v>4/16/19</c:v>
                </c:pt>
                <c:pt idx="658">
                  <c:v>4/17/19</c:v>
                </c:pt>
                <c:pt idx="659">
                  <c:v>4/18/19</c:v>
                </c:pt>
                <c:pt idx="660">
                  <c:v>4/23/19</c:v>
                </c:pt>
                <c:pt idx="661">
                  <c:v>4/24/19</c:v>
                </c:pt>
                <c:pt idx="662">
                  <c:v>4/25/19</c:v>
                </c:pt>
                <c:pt idx="663">
                  <c:v>4/26/19</c:v>
                </c:pt>
                <c:pt idx="664">
                  <c:v>4/29/19</c:v>
                </c:pt>
                <c:pt idx="665">
                  <c:v>4/30/19</c:v>
                </c:pt>
                <c:pt idx="666">
                  <c:v>05/1/19</c:v>
                </c:pt>
                <c:pt idx="667">
                  <c:v>05/2/19</c:v>
                </c:pt>
                <c:pt idx="668">
                  <c:v>05/3/19</c:v>
                </c:pt>
                <c:pt idx="669">
                  <c:v>05/7/19</c:v>
                </c:pt>
                <c:pt idx="670">
                  <c:v>05/8/19</c:v>
                </c:pt>
                <c:pt idx="671">
                  <c:v>05/9/19</c:v>
                </c:pt>
                <c:pt idx="672">
                  <c:v>05/10/19</c:v>
                </c:pt>
                <c:pt idx="673">
                  <c:v>5/13/19</c:v>
                </c:pt>
                <c:pt idx="674">
                  <c:v>5/14/19</c:v>
                </c:pt>
                <c:pt idx="675">
                  <c:v>5/15/19</c:v>
                </c:pt>
                <c:pt idx="676">
                  <c:v>5/16/19</c:v>
                </c:pt>
                <c:pt idx="677">
                  <c:v>5/17/19</c:v>
                </c:pt>
                <c:pt idx="678">
                  <c:v>5/20/19</c:v>
                </c:pt>
                <c:pt idx="679">
                  <c:v>5/21/19</c:v>
                </c:pt>
                <c:pt idx="680">
                  <c:v>5/22/19</c:v>
                </c:pt>
                <c:pt idx="681">
                  <c:v>5/23/19</c:v>
                </c:pt>
                <c:pt idx="682">
                  <c:v>5/24/19</c:v>
                </c:pt>
                <c:pt idx="683">
                  <c:v>5/28/19</c:v>
                </c:pt>
                <c:pt idx="684">
                  <c:v>5/29/19</c:v>
                </c:pt>
                <c:pt idx="685">
                  <c:v>5/30/19</c:v>
                </c:pt>
                <c:pt idx="686">
                  <c:v>5/31/19</c:v>
                </c:pt>
                <c:pt idx="687">
                  <c:v>06/3/19</c:v>
                </c:pt>
                <c:pt idx="688">
                  <c:v>06/4/19</c:v>
                </c:pt>
                <c:pt idx="689">
                  <c:v>06/5/19</c:v>
                </c:pt>
                <c:pt idx="690">
                  <c:v>06/6/19</c:v>
                </c:pt>
                <c:pt idx="691">
                  <c:v>06/7/19</c:v>
                </c:pt>
                <c:pt idx="692">
                  <c:v>06/10/19</c:v>
                </c:pt>
                <c:pt idx="693">
                  <c:v>06/11/19</c:v>
                </c:pt>
                <c:pt idx="694">
                  <c:v>06/12/19</c:v>
                </c:pt>
                <c:pt idx="695">
                  <c:v>6/13/19</c:v>
                </c:pt>
                <c:pt idx="696">
                  <c:v>6/14/19</c:v>
                </c:pt>
                <c:pt idx="697">
                  <c:v>6/17/19</c:v>
                </c:pt>
                <c:pt idx="698">
                  <c:v>6/18/19</c:v>
                </c:pt>
                <c:pt idx="699">
                  <c:v>6/19/19</c:v>
                </c:pt>
                <c:pt idx="700">
                  <c:v>6/20/19</c:v>
                </c:pt>
                <c:pt idx="701">
                  <c:v>6/21/19</c:v>
                </c:pt>
                <c:pt idx="702">
                  <c:v>6/24/19</c:v>
                </c:pt>
                <c:pt idx="703">
                  <c:v>6/25/19</c:v>
                </c:pt>
                <c:pt idx="704">
                  <c:v>6/26/19</c:v>
                </c:pt>
                <c:pt idx="705">
                  <c:v>6/27/19</c:v>
                </c:pt>
                <c:pt idx="706">
                  <c:v>6/28/19</c:v>
                </c:pt>
                <c:pt idx="707">
                  <c:v>07/1/19</c:v>
                </c:pt>
                <c:pt idx="708">
                  <c:v>07/2/19</c:v>
                </c:pt>
                <c:pt idx="709">
                  <c:v>07/3/19</c:v>
                </c:pt>
                <c:pt idx="710">
                  <c:v>07/4/19</c:v>
                </c:pt>
                <c:pt idx="711">
                  <c:v>07/5/19</c:v>
                </c:pt>
                <c:pt idx="712">
                  <c:v>07/8/19</c:v>
                </c:pt>
                <c:pt idx="713">
                  <c:v>07/9/19</c:v>
                </c:pt>
                <c:pt idx="714">
                  <c:v>07/10/19</c:v>
                </c:pt>
                <c:pt idx="715">
                  <c:v>07/11/19</c:v>
                </c:pt>
                <c:pt idx="716">
                  <c:v>07/12/19</c:v>
                </c:pt>
                <c:pt idx="717">
                  <c:v>7/15/19</c:v>
                </c:pt>
                <c:pt idx="718">
                  <c:v>7/16/19</c:v>
                </c:pt>
                <c:pt idx="719">
                  <c:v>7/17/19</c:v>
                </c:pt>
                <c:pt idx="720">
                  <c:v>7/18/19</c:v>
                </c:pt>
                <c:pt idx="721">
                  <c:v>7/19/19</c:v>
                </c:pt>
                <c:pt idx="722">
                  <c:v>7/22/19</c:v>
                </c:pt>
                <c:pt idx="723">
                  <c:v>7/23/19</c:v>
                </c:pt>
                <c:pt idx="724">
                  <c:v>7/24/19</c:v>
                </c:pt>
                <c:pt idx="725">
                  <c:v>7/25/19</c:v>
                </c:pt>
                <c:pt idx="726">
                  <c:v>7/26/19</c:v>
                </c:pt>
                <c:pt idx="727">
                  <c:v>7/29/19</c:v>
                </c:pt>
                <c:pt idx="728">
                  <c:v>7/30/19</c:v>
                </c:pt>
                <c:pt idx="729">
                  <c:v>7/31/19</c:v>
                </c:pt>
                <c:pt idx="730">
                  <c:v>08/1/19</c:v>
                </c:pt>
                <c:pt idx="731">
                  <c:v>08/2/19</c:v>
                </c:pt>
                <c:pt idx="732">
                  <c:v>08/5/19</c:v>
                </c:pt>
                <c:pt idx="733">
                  <c:v>08/6/19</c:v>
                </c:pt>
                <c:pt idx="734">
                  <c:v>08/7/19</c:v>
                </c:pt>
                <c:pt idx="735">
                  <c:v>08/8/19</c:v>
                </c:pt>
                <c:pt idx="736">
                  <c:v>08/9/19</c:v>
                </c:pt>
                <c:pt idx="737">
                  <c:v>08/12/19</c:v>
                </c:pt>
                <c:pt idx="738">
                  <c:v>8/13/19</c:v>
                </c:pt>
                <c:pt idx="739">
                  <c:v>8/14/19</c:v>
                </c:pt>
                <c:pt idx="740">
                  <c:v>8/15/19</c:v>
                </c:pt>
                <c:pt idx="741">
                  <c:v>8/16/19</c:v>
                </c:pt>
                <c:pt idx="742">
                  <c:v>8/19/19</c:v>
                </c:pt>
                <c:pt idx="743">
                  <c:v>8/20/19</c:v>
                </c:pt>
                <c:pt idx="744">
                  <c:v>8/21/19</c:v>
                </c:pt>
                <c:pt idx="745">
                  <c:v>8/22/19</c:v>
                </c:pt>
                <c:pt idx="746">
                  <c:v>8/23/19</c:v>
                </c:pt>
                <c:pt idx="747">
                  <c:v>8/27/19</c:v>
                </c:pt>
                <c:pt idx="748">
                  <c:v>8/28/19</c:v>
                </c:pt>
                <c:pt idx="749">
                  <c:v>8/29/19</c:v>
                </c:pt>
                <c:pt idx="750">
                  <c:v>8/30/19</c:v>
                </c:pt>
                <c:pt idx="751">
                  <c:v>09/2/19</c:v>
                </c:pt>
                <c:pt idx="752">
                  <c:v>09/3/19</c:v>
                </c:pt>
                <c:pt idx="753">
                  <c:v>09/4/19</c:v>
                </c:pt>
                <c:pt idx="754">
                  <c:v>09/5/19</c:v>
                </c:pt>
                <c:pt idx="755">
                  <c:v>09/6/19</c:v>
                </c:pt>
                <c:pt idx="756">
                  <c:v>09/9/19</c:v>
                </c:pt>
                <c:pt idx="757">
                  <c:v>09/10/19</c:v>
                </c:pt>
                <c:pt idx="758">
                  <c:v>09/11/19</c:v>
                </c:pt>
                <c:pt idx="759">
                  <c:v>09/12/19</c:v>
                </c:pt>
                <c:pt idx="760">
                  <c:v>9/13/19</c:v>
                </c:pt>
                <c:pt idx="761">
                  <c:v>9/16/19</c:v>
                </c:pt>
                <c:pt idx="762">
                  <c:v>9/17/19</c:v>
                </c:pt>
                <c:pt idx="763">
                  <c:v>9/18/19</c:v>
                </c:pt>
                <c:pt idx="764">
                  <c:v>9/19/19</c:v>
                </c:pt>
                <c:pt idx="765">
                  <c:v>9/20/19</c:v>
                </c:pt>
                <c:pt idx="766">
                  <c:v>9/23/19</c:v>
                </c:pt>
                <c:pt idx="767">
                  <c:v>9/24/19</c:v>
                </c:pt>
                <c:pt idx="768">
                  <c:v>9/25/19</c:v>
                </c:pt>
                <c:pt idx="769">
                  <c:v>9/26/19</c:v>
                </c:pt>
                <c:pt idx="770">
                  <c:v>9/27/19</c:v>
                </c:pt>
                <c:pt idx="771">
                  <c:v>9/30/19</c:v>
                </c:pt>
                <c:pt idx="772">
                  <c:v>10/1/19</c:v>
                </c:pt>
                <c:pt idx="773">
                  <c:v>10/2/19</c:v>
                </c:pt>
                <c:pt idx="774">
                  <c:v>10/3/19</c:v>
                </c:pt>
                <c:pt idx="775">
                  <c:v>10/4/19</c:v>
                </c:pt>
                <c:pt idx="776">
                  <c:v>10/7/19</c:v>
                </c:pt>
                <c:pt idx="777">
                  <c:v>10/8/19</c:v>
                </c:pt>
                <c:pt idx="778">
                  <c:v>10/9/19</c:v>
                </c:pt>
                <c:pt idx="779">
                  <c:v>10/10/19</c:v>
                </c:pt>
                <c:pt idx="780">
                  <c:v>10/11/19</c:v>
                </c:pt>
                <c:pt idx="781">
                  <c:v>10/14/19</c:v>
                </c:pt>
                <c:pt idx="782">
                  <c:v>10/15/19</c:v>
                </c:pt>
                <c:pt idx="783">
                  <c:v>10/16/19</c:v>
                </c:pt>
                <c:pt idx="784">
                  <c:v>10/17/19</c:v>
                </c:pt>
                <c:pt idx="785">
                  <c:v>10/18/19</c:v>
                </c:pt>
                <c:pt idx="786">
                  <c:v>10/21/19</c:v>
                </c:pt>
                <c:pt idx="787">
                  <c:v>10/22/19</c:v>
                </c:pt>
                <c:pt idx="788">
                  <c:v>10/23/19</c:v>
                </c:pt>
                <c:pt idx="789">
                  <c:v>10/24/19</c:v>
                </c:pt>
                <c:pt idx="790">
                  <c:v>10/25/19</c:v>
                </c:pt>
                <c:pt idx="791">
                  <c:v>10/28/19</c:v>
                </c:pt>
                <c:pt idx="792">
                  <c:v>10/29/19</c:v>
                </c:pt>
                <c:pt idx="793">
                  <c:v>10/30/19</c:v>
                </c:pt>
                <c:pt idx="794">
                  <c:v>10/31/19</c:v>
                </c:pt>
                <c:pt idx="795">
                  <c:v>11/1/19</c:v>
                </c:pt>
                <c:pt idx="796">
                  <c:v>11/4/19</c:v>
                </c:pt>
                <c:pt idx="797">
                  <c:v>11/5/19</c:v>
                </c:pt>
                <c:pt idx="798">
                  <c:v>11/6/19</c:v>
                </c:pt>
                <c:pt idx="799">
                  <c:v>11/7/19</c:v>
                </c:pt>
                <c:pt idx="800">
                  <c:v>11/8/19</c:v>
                </c:pt>
                <c:pt idx="801">
                  <c:v>11/11/19</c:v>
                </c:pt>
                <c:pt idx="802">
                  <c:v>11/12/19</c:v>
                </c:pt>
                <c:pt idx="803">
                  <c:v>11/13/19</c:v>
                </c:pt>
                <c:pt idx="804">
                  <c:v>11/14/19</c:v>
                </c:pt>
                <c:pt idx="805">
                  <c:v>11/15/19</c:v>
                </c:pt>
                <c:pt idx="806">
                  <c:v>11/18/19</c:v>
                </c:pt>
                <c:pt idx="807">
                  <c:v>11/19/19</c:v>
                </c:pt>
                <c:pt idx="808">
                  <c:v>11/20/19</c:v>
                </c:pt>
                <c:pt idx="809">
                  <c:v>11/21/19</c:v>
                </c:pt>
                <c:pt idx="810">
                  <c:v>11/22/19</c:v>
                </c:pt>
                <c:pt idx="811">
                  <c:v>11/25/19</c:v>
                </c:pt>
                <c:pt idx="812">
                  <c:v>11/26/19</c:v>
                </c:pt>
                <c:pt idx="813">
                  <c:v>11/27/19</c:v>
                </c:pt>
                <c:pt idx="814">
                  <c:v>11/28/19</c:v>
                </c:pt>
                <c:pt idx="815">
                  <c:v>11/29/19</c:v>
                </c:pt>
                <c:pt idx="816">
                  <c:v>12/2/19</c:v>
                </c:pt>
                <c:pt idx="817">
                  <c:v>12/3/19</c:v>
                </c:pt>
                <c:pt idx="818">
                  <c:v>12/4/19</c:v>
                </c:pt>
                <c:pt idx="819">
                  <c:v>12/5/19</c:v>
                </c:pt>
                <c:pt idx="820">
                  <c:v>12/6/19</c:v>
                </c:pt>
                <c:pt idx="821">
                  <c:v>12/9/19</c:v>
                </c:pt>
                <c:pt idx="822">
                  <c:v>12/10/19</c:v>
                </c:pt>
                <c:pt idx="823">
                  <c:v>12/11/19</c:v>
                </c:pt>
                <c:pt idx="824">
                  <c:v>12/12/19</c:v>
                </c:pt>
                <c:pt idx="825">
                  <c:v>12/13/19</c:v>
                </c:pt>
                <c:pt idx="826">
                  <c:v>12/16/19</c:v>
                </c:pt>
                <c:pt idx="827">
                  <c:v>12/17/19</c:v>
                </c:pt>
                <c:pt idx="828">
                  <c:v>12/18/19</c:v>
                </c:pt>
                <c:pt idx="829">
                  <c:v>12/19/19</c:v>
                </c:pt>
                <c:pt idx="830">
                  <c:v>12/20/19</c:v>
                </c:pt>
                <c:pt idx="831">
                  <c:v>12/23/19</c:v>
                </c:pt>
                <c:pt idx="832">
                  <c:v>12/24/19</c:v>
                </c:pt>
                <c:pt idx="833">
                  <c:v>12/27/19</c:v>
                </c:pt>
                <c:pt idx="834">
                  <c:v>12/30/19</c:v>
                </c:pt>
                <c:pt idx="835">
                  <c:v>12/31/19</c:v>
                </c:pt>
                <c:pt idx="836">
                  <c:v>01/2/20</c:v>
                </c:pt>
                <c:pt idx="837">
                  <c:v>01/3/20</c:v>
                </c:pt>
                <c:pt idx="838">
                  <c:v>01/6/20</c:v>
                </c:pt>
                <c:pt idx="839">
                  <c:v>01/7/20</c:v>
                </c:pt>
                <c:pt idx="840">
                  <c:v>01/8/20</c:v>
                </c:pt>
                <c:pt idx="841">
                  <c:v>01/9/20</c:v>
                </c:pt>
                <c:pt idx="842">
                  <c:v>01/10/20</c:v>
                </c:pt>
                <c:pt idx="843">
                  <c:v>1/13/20</c:v>
                </c:pt>
                <c:pt idx="844">
                  <c:v>1/14/20</c:v>
                </c:pt>
                <c:pt idx="845">
                  <c:v>1/15/20</c:v>
                </c:pt>
                <c:pt idx="846">
                  <c:v>1/16/20</c:v>
                </c:pt>
                <c:pt idx="847">
                  <c:v>1/17/20</c:v>
                </c:pt>
                <c:pt idx="848">
                  <c:v>1/20/20</c:v>
                </c:pt>
                <c:pt idx="849">
                  <c:v>1/21/20</c:v>
                </c:pt>
                <c:pt idx="850">
                  <c:v>1/22/20</c:v>
                </c:pt>
                <c:pt idx="851">
                  <c:v>1/23/20</c:v>
                </c:pt>
                <c:pt idx="852">
                  <c:v>1/24/20</c:v>
                </c:pt>
                <c:pt idx="853">
                  <c:v>1/27/20</c:v>
                </c:pt>
                <c:pt idx="854">
                  <c:v>1/28/20</c:v>
                </c:pt>
                <c:pt idx="855">
                  <c:v>1/29/20</c:v>
                </c:pt>
                <c:pt idx="856">
                  <c:v>1/30/20</c:v>
                </c:pt>
                <c:pt idx="857">
                  <c:v>1/31/20</c:v>
                </c:pt>
                <c:pt idx="858">
                  <c:v>02/3/20</c:v>
                </c:pt>
                <c:pt idx="859">
                  <c:v>02/4/20</c:v>
                </c:pt>
                <c:pt idx="860">
                  <c:v>02/5/20</c:v>
                </c:pt>
                <c:pt idx="861">
                  <c:v>02/6/20</c:v>
                </c:pt>
                <c:pt idx="862">
                  <c:v>02/7/20</c:v>
                </c:pt>
                <c:pt idx="863">
                  <c:v>02/10/20</c:v>
                </c:pt>
                <c:pt idx="864">
                  <c:v>02/11/20</c:v>
                </c:pt>
                <c:pt idx="865">
                  <c:v>02/12/20</c:v>
                </c:pt>
                <c:pt idx="866">
                  <c:v>2/13/20</c:v>
                </c:pt>
                <c:pt idx="867">
                  <c:v>2/14/20</c:v>
                </c:pt>
                <c:pt idx="868">
                  <c:v>2/17/20</c:v>
                </c:pt>
                <c:pt idx="869">
                  <c:v>2/18/20</c:v>
                </c:pt>
                <c:pt idx="870">
                  <c:v>2/19/20</c:v>
                </c:pt>
                <c:pt idx="871">
                  <c:v>2/20/20</c:v>
                </c:pt>
                <c:pt idx="872">
                  <c:v>2/21/20</c:v>
                </c:pt>
                <c:pt idx="873">
                  <c:v>2/24/20</c:v>
                </c:pt>
                <c:pt idx="874">
                  <c:v>2/25/20</c:v>
                </c:pt>
                <c:pt idx="875">
                  <c:v>2/26/20</c:v>
                </c:pt>
                <c:pt idx="876">
                  <c:v>2/27/20</c:v>
                </c:pt>
                <c:pt idx="877">
                  <c:v>2/28/20</c:v>
                </c:pt>
                <c:pt idx="878">
                  <c:v>03/2/20</c:v>
                </c:pt>
                <c:pt idx="879">
                  <c:v>03/3/20</c:v>
                </c:pt>
                <c:pt idx="880">
                  <c:v>03/4/20</c:v>
                </c:pt>
                <c:pt idx="881">
                  <c:v>03/5/20</c:v>
                </c:pt>
                <c:pt idx="882">
                  <c:v>03/6/20</c:v>
                </c:pt>
                <c:pt idx="883">
                  <c:v>03/9/20</c:v>
                </c:pt>
                <c:pt idx="884">
                  <c:v>03/10/20</c:v>
                </c:pt>
                <c:pt idx="885">
                  <c:v>03/11/20</c:v>
                </c:pt>
                <c:pt idx="886">
                  <c:v>03/12/20</c:v>
                </c:pt>
                <c:pt idx="887">
                  <c:v>3/13/20</c:v>
                </c:pt>
                <c:pt idx="888">
                  <c:v>3/16/20</c:v>
                </c:pt>
                <c:pt idx="889">
                  <c:v>3/17/20</c:v>
                </c:pt>
                <c:pt idx="890">
                  <c:v>3/18/20</c:v>
                </c:pt>
                <c:pt idx="891">
                  <c:v>3/19/20</c:v>
                </c:pt>
                <c:pt idx="892">
                  <c:v>3/20/20</c:v>
                </c:pt>
                <c:pt idx="893">
                  <c:v>3/23/20</c:v>
                </c:pt>
                <c:pt idx="894">
                  <c:v>3/24/20</c:v>
                </c:pt>
                <c:pt idx="895">
                  <c:v>3/25/20</c:v>
                </c:pt>
                <c:pt idx="896">
                  <c:v>3/26/20</c:v>
                </c:pt>
                <c:pt idx="897">
                  <c:v>3/27/20</c:v>
                </c:pt>
                <c:pt idx="898">
                  <c:v>3/30/20</c:v>
                </c:pt>
                <c:pt idx="899">
                  <c:v>3/31/20</c:v>
                </c:pt>
                <c:pt idx="900">
                  <c:v>04/1/20</c:v>
                </c:pt>
                <c:pt idx="901">
                  <c:v>04/2/20</c:v>
                </c:pt>
                <c:pt idx="902">
                  <c:v>04/3/20</c:v>
                </c:pt>
                <c:pt idx="903">
                  <c:v>04/6/20</c:v>
                </c:pt>
                <c:pt idx="904">
                  <c:v>04/7/20</c:v>
                </c:pt>
                <c:pt idx="905">
                  <c:v>04/8/20</c:v>
                </c:pt>
                <c:pt idx="906">
                  <c:v>04/9/20</c:v>
                </c:pt>
                <c:pt idx="907">
                  <c:v>4/14/20</c:v>
                </c:pt>
                <c:pt idx="908">
                  <c:v>4/15/20</c:v>
                </c:pt>
                <c:pt idx="909">
                  <c:v>4/16/20</c:v>
                </c:pt>
                <c:pt idx="910">
                  <c:v>4/17/20</c:v>
                </c:pt>
                <c:pt idx="911">
                  <c:v>4/20/20</c:v>
                </c:pt>
                <c:pt idx="912">
                  <c:v>4/21/20</c:v>
                </c:pt>
                <c:pt idx="913">
                  <c:v>4/22/20</c:v>
                </c:pt>
                <c:pt idx="914">
                  <c:v>4/23/20</c:v>
                </c:pt>
                <c:pt idx="915">
                  <c:v>4/24/20</c:v>
                </c:pt>
                <c:pt idx="916">
                  <c:v>4/27/20</c:v>
                </c:pt>
                <c:pt idx="917">
                  <c:v>4/28/20</c:v>
                </c:pt>
                <c:pt idx="918">
                  <c:v>4/29/20</c:v>
                </c:pt>
                <c:pt idx="919">
                  <c:v>4/30/20</c:v>
                </c:pt>
                <c:pt idx="920">
                  <c:v>05/1/20</c:v>
                </c:pt>
                <c:pt idx="921">
                  <c:v>05/4/20</c:v>
                </c:pt>
                <c:pt idx="922">
                  <c:v>05/5/20</c:v>
                </c:pt>
                <c:pt idx="923">
                  <c:v>05/6/20</c:v>
                </c:pt>
                <c:pt idx="924">
                  <c:v>05/7/20</c:v>
                </c:pt>
                <c:pt idx="925">
                  <c:v>05/11/20</c:v>
                </c:pt>
                <c:pt idx="926">
                  <c:v>05/12/20</c:v>
                </c:pt>
                <c:pt idx="927">
                  <c:v>5/13/20</c:v>
                </c:pt>
                <c:pt idx="928">
                  <c:v>5/14/20</c:v>
                </c:pt>
                <c:pt idx="929">
                  <c:v>5/15/20</c:v>
                </c:pt>
                <c:pt idx="930">
                  <c:v>5/18/20</c:v>
                </c:pt>
                <c:pt idx="931">
                  <c:v>5/19/20</c:v>
                </c:pt>
                <c:pt idx="932">
                  <c:v>5/20/20</c:v>
                </c:pt>
                <c:pt idx="933">
                  <c:v>5/21/20</c:v>
                </c:pt>
                <c:pt idx="934">
                  <c:v>5/22/20</c:v>
                </c:pt>
                <c:pt idx="935">
                  <c:v>5/26/20</c:v>
                </c:pt>
                <c:pt idx="936">
                  <c:v>5/27/20</c:v>
                </c:pt>
                <c:pt idx="937">
                  <c:v>5/28/20</c:v>
                </c:pt>
                <c:pt idx="938">
                  <c:v>5/29/20</c:v>
                </c:pt>
                <c:pt idx="939">
                  <c:v>06/1/20</c:v>
                </c:pt>
                <c:pt idx="940">
                  <c:v>06/2/20</c:v>
                </c:pt>
                <c:pt idx="941">
                  <c:v>06/3/20</c:v>
                </c:pt>
                <c:pt idx="942">
                  <c:v>06/4/20</c:v>
                </c:pt>
                <c:pt idx="943">
                  <c:v>06/5/20</c:v>
                </c:pt>
                <c:pt idx="944">
                  <c:v>06/8/20</c:v>
                </c:pt>
                <c:pt idx="945">
                  <c:v>06/9/20</c:v>
                </c:pt>
                <c:pt idx="946">
                  <c:v>06/10/20</c:v>
                </c:pt>
                <c:pt idx="947">
                  <c:v>06/11/20</c:v>
                </c:pt>
                <c:pt idx="948">
                  <c:v>06/12/20</c:v>
                </c:pt>
                <c:pt idx="949">
                  <c:v>6/15/20</c:v>
                </c:pt>
                <c:pt idx="950">
                  <c:v>6/16/20</c:v>
                </c:pt>
                <c:pt idx="951">
                  <c:v>6/17/20</c:v>
                </c:pt>
                <c:pt idx="952">
                  <c:v>6/18/20</c:v>
                </c:pt>
                <c:pt idx="953">
                  <c:v>6/19/20</c:v>
                </c:pt>
                <c:pt idx="954">
                  <c:v>6/22/20</c:v>
                </c:pt>
                <c:pt idx="955">
                  <c:v>6/23/20</c:v>
                </c:pt>
                <c:pt idx="956">
                  <c:v>6/24/20</c:v>
                </c:pt>
                <c:pt idx="957">
                  <c:v>6/25/20</c:v>
                </c:pt>
                <c:pt idx="958">
                  <c:v>6/26/20</c:v>
                </c:pt>
                <c:pt idx="959">
                  <c:v>6/29/20</c:v>
                </c:pt>
                <c:pt idx="960">
                  <c:v>6/30/20</c:v>
                </c:pt>
                <c:pt idx="961">
                  <c:v>07/1/20</c:v>
                </c:pt>
                <c:pt idx="962">
                  <c:v>07/2/20</c:v>
                </c:pt>
                <c:pt idx="963">
                  <c:v>07/3/20</c:v>
                </c:pt>
                <c:pt idx="964">
                  <c:v>07/6/20</c:v>
                </c:pt>
                <c:pt idx="965">
                  <c:v>07/7/20</c:v>
                </c:pt>
                <c:pt idx="966">
                  <c:v>07/8/20</c:v>
                </c:pt>
                <c:pt idx="967">
                  <c:v>07/9/20</c:v>
                </c:pt>
                <c:pt idx="968">
                  <c:v>07/10/20</c:v>
                </c:pt>
                <c:pt idx="969">
                  <c:v>7/13/20</c:v>
                </c:pt>
                <c:pt idx="970">
                  <c:v>7/14/20</c:v>
                </c:pt>
                <c:pt idx="971">
                  <c:v>7/15/20</c:v>
                </c:pt>
                <c:pt idx="972">
                  <c:v>7/16/20</c:v>
                </c:pt>
                <c:pt idx="973">
                  <c:v>7/17/20</c:v>
                </c:pt>
                <c:pt idx="974">
                  <c:v>7/20/20</c:v>
                </c:pt>
                <c:pt idx="975">
                  <c:v>7/21/20</c:v>
                </c:pt>
                <c:pt idx="976">
                  <c:v>7/22/20</c:v>
                </c:pt>
                <c:pt idx="977">
                  <c:v>7/23/20</c:v>
                </c:pt>
                <c:pt idx="978">
                  <c:v>7/24/20</c:v>
                </c:pt>
                <c:pt idx="979">
                  <c:v>7/27/20</c:v>
                </c:pt>
                <c:pt idx="980">
                  <c:v>7/28/20</c:v>
                </c:pt>
                <c:pt idx="981">
                  <c:v>7/29/20</c:v>
                </c:pt>
                <c:pt idx="982">
                  <c:v>7/30/20</c:v>
                </c:pt>
                <c:pt idx="983">
                  <c:v>7/31/20</c:v>
                </c:pt>
                <c:pt idx="984">
                  <c:v>08/3/20</c:v>
                </c:pt>
                <c:pt idx="985">
                  <c:v>08/4/20</c:v>
                </c:pt>
                <c:pt idx="986">
                  <c:v>08/5/20</c:v>
                </c:pt>
                <c:pt idx="987">
                  <c:v>08/6/20</c:v>
                </c:pt>
                <c:pt idx="988">
                  <c:v>08/7/20</c:v>
                </c:pt>
                <c:pt idx="989">
                  <c:v>08/10/20</c:v>
                </c:pt>
                <c:pt idx="990">
                  <c:v>08/11/20</c:v>
                </c:pt>
                <c:pt idx="991">
                  <c:v>08/12/20</c:v>
                </c:pt>
                <c:pt idx="992">
                  <c:v>8/13/20</c:v>
                </c:pt>
                <c:pt idx="993">
                  <c:v>8/14/20</c:v>
                </c:pt>
                <c:pt idx="994">
                  <c:v>8/17/20</c:v>
                </c:pt>
                <c:pt idx="995">
                  <c:v>8/18/20</c:v>
                </c:pt>
                <c:pt idx="996">
                  <c:v>8/19/20</c:v>
                </c:pt>
                <c:pt idx="997">
                  <c:v>8/20/20</c:v>
                </c:pt>
                <c:pt idx="998">
                  <c:v>8/21/20</c:v>
                </c:pt>
                <c:pt idx="999">
                  <c:v>8/24/20</c:v>
                </c:pt>
                <c:pt idx="1000">
                  <c:v>8/25/20</c:v>
                </c:pt>
                <c:pt idx="1001">
                  <c:v>8/26/20</c:v>
                </c:pt>
                <c:pt idx="1002">
                  <c:v>8/27/20</c:v>
                </c:pt>
                <c:pt idx="1003">
                  <c:v>8/28/20</c:v>
                </c:pt>
                <c:pt idx="1004">
                  <c:v>09/1/20</c:v>
                </c:pt>
                <c:pt idx="1005">
                  <c:v>09/2/20</c:v>
                </c:pt>
                <c:pt idx="1006">
                  <c:v>09/3/20</c:v>
                </c:pt>
                <c:pt idx="1007">
                  <c:v>09/4/20</c:v>
                </c:pt>
                <c:pt idx="1008">
                  <c:v>09/7/20</c:v>
                </c:pt>
                <c:pt idx="1009">
                  <c:v>09/8/20</c:v>
                </c:pt>
                <c:pt idx="1010">
                  <c:v>09/9/20</c:v>
                </c:pt>
                <c:pt idx="1011">
                  <c:v>09/10/20</c:v>
                </c:pt>
                <c:pt idx="1012">
                  <c:v>09/11/20</c:v>
                </c:pt>
                <c:pt idx="1013">
                  <c:v>9/14/20</c:v>
                </c:pt>
                <c:pt idx="1014">
                  <c:v>9/15/20</c:v>
                </c:pt>
                <c:pt idx="1015">
                  <c:v>9/16/20</c:v>
                </c:pt>
                <c:pt idx="1016">
                  <c:v>9/17/20</c:v>
                </c:pt>
                <c:pt idx="1017">
                  <c:v>9/18/20</c:v>
                </c:pt>
                <c:pt idx="1018">
                  <c:v>9/21/20</c:v>
                </c:pt>
                <c:pt idx="1019">
                  <c:v>9/22/20</c:v>
                </c:pt>
                <c:pt idx="1020">
                  <c:v>9/23/20</c:v>
                </c:pt>
                <c:pt idx="1021">
                  <c:v>9/24/20</c:v>
                </c:pt>
                <c:pt idx="1022">
                  <c:v>9/25/20</c:v>
                </c:pt>
                <c:pt idx="1023">
                  <c:v>9/28/20</c:v>
                </c:pt>
                <c:pt idx="1024">
                  <c:v>9/29/20</c:v>
                </c:pt>
                <c:pt idx="1025">
                  <c:v>9/30/20</c:v>
                </c:pt>
                <c:pt idx="1026">
                  <c:v>10/1/20</c:v>
                </c:pt>
                <c:pt idx="1027">
                  <c:v>10/2/20</c:v>
                </c:pt>
                <c:pt idx="1028">
                  <c:v>10/5/20</c:v>
                </c:pt>
                <c:pt idx="1029">
                  <c:v>10/6/20</c:v>
                </c:pt>
                <c:pt idx="1030">
                  <c:v>10/7/20</c:v>
                </c:pt>
                <c:pt idx="1031">
                  <c:v>10/8/20</c:v>
                </c:pt>
                <c:pt idx="1032">
                  <c:v>10/9/20</c:v>
                </c:pt>
                <c:pt idx="1033">
                  <c:v>10/12/20</c:v>
                </c:pt>
                <c:pt idx="1034">
                  <c:v>10/13/20</c:v>
                </c:pt>
                <c:pt idx="1035">
                  <c:v>10/14/20</c:v>
                </c:pt>
                <c:pt idx="1036">
                  <c:v>10/15/20</c:v>
                </c:pt>
                <c:pt idx="1037">
                  <c:v>10/16/20</c:v>
                </c:pt>
                <c:pt idx="1038">
                  <c:v>10/19/20</c:v>
                </c:pt>
                <c:pt idx="1039">
                  <c:v>10/20/20</c:v>
                </c:pt>
                <c:pt idx="1040">
                  <c:v>10/21/20</c:v>
                </c:pt>
                <c:pt idx="1041">
                  <c:v>10/22/20</c:v>
                </c:pt>
                <c:pt idx="1042">
                  <c:v>10/23/20</c:v>
                </c:pt>
                <c:pt idx="1043">
                  <c:v>10/26/20</c:v>
                </c:pt>
                <c:pt idx="1044">
                  <c:v>10/27/20</c:v>
                </c:pt>
                <c:pt idx="1045">
                  <c:v>10/28/20</c:v>
                </c:pt>
                <c:pt idx="1046">
                  <c:v>10/29/20</c:v>
                </c:pt>
                <c:pt idx="1047">
                  <c:v>10/30/20</c:v>
                </c:pt>
                <c:pt idx="1048">
                  <c:v>11/2/20</c:v>
                </c:pt>
                <c:pt idx="1049">
                  <c:v>11/3/20</c:v>
                </c:pt>
                <c:pt idx="1050">
                  <c:v>11/4/20</c:v>
                </c:pt>
                <c:pt idx="1051">
                  <c:v>11/5/20</c:v>
                </c:pt>
                <c:pt idx="1052">
                  <c:v>11/6/20</c:v>
                </c:pt>
                <c:pt idx="1053">
                  <c:v>11/9/20</c:v>
                </c:pt>
                <c:pt idx="1054">
                  <c:v>11/10/20</c:v>
                </c:pt>
                <c:pt idx="1055">
                  <c:v>11/11/20</c:v>
                </c:pt>
                <c:pt idx="1056">
                  <c:v>11/12/20</c:v>
                </c:pt>
                <c:pt idx="1057">
                  <c:v>11/13/20</c:v>
                </c:pt>
                <c:pt idx="1058">
                  <c:v>11/16/20</c:v>
                </c:pt>
                <c:pt idx="1059">
                  <c:v>11/17/20</c:v>
                </c:pt>
                <c:pt idx="1060">
                  <c:v>11/18/20</c:v>
                </c:pt>
                <c:pt idx="1061">
                  <c:v>11/19/20</c:v>
                </c:pt>
                <c:pt idx="1062">
                  <c:v>11/20/20</c:v>
                </c:pt>
                <c:pt idx="1063">
                  <c:v>11/23/20</c:v>
                </c:pt>
                <c:pt idx="1064">
                  <c:v>11/24/20</c:v>
                </c:pt>
                <c:pt idx="1065">
                  <c:v>11/25/20</c:v>
                </c:pt>
                <c:pt idx="1066">
                  <c:v>11/26/20</c:v>
                </c:pt>
                <c:pt idx="1067">
                  <c:v>11/27/20</c:v>
                </c:pt>
                <c:pt idx="1068">
                  <c:v>11/30/20</c:v>
                </c:pt>
                <c:pt idx="1069">
                  <c:v>12/1/20</c:v>
                </c:pt>
                <c:pt idx="1070">
                  <c:v>12/2/20</c:v>
                </c:pt>
                <c:pt idx="1071">
                  <c:v>12/3/20</c:v>
                </c:pt>
                <c:pt idx="1072">
                  <c:v>12/4/20</c:v>
                </c:pt>
                <c:pt idx="1073">
                  <c:v>12/7/20</c:v>
                </c:pt>
                <c:pt idx="1074">
                  <c:v>12/8/20</c:v>
                </c:pt>
                <c:pt idx="1075">
                  <c:v>12/9/20</c:v>
                </c:pt>
                <c:pt idx="1076">
                  <c:v>12/10/20</c:v>
                </c:pt>
                <c:pt idx="1077">
                  <c:v>12/11/20</c:v>
                </c:pt>
                <c:pt idx="1078">
                  <c:v>12/14/20</c:v>
                </c:pt>
                <c:pt idx="1079">
                  <c:v>12/15/20</c:v>
                </c:pt>
                <c:pt idx="1080">
                  <c:v>12/16/20</c:v>
                </c:pt>
                <c:pt idx="1081">
                  <c:v>12/17/20</c:v>
                </c:pt>
                <c:pt idx="1082">
                  <c:v>12/18/20</c:v>
                </c:pt>
                <c:pt idx="1083">
                  <c:v>12/21/20</c:v>
                </c:pt>
                <c:pt idx="1084">
                  <c:v>12/22/20</c:v>
                </c:pt>
                <c:pt idx="1085">
                  <c:v>12/23/20</c:v>
                </c:pt>
                <c:pt idx="1086">
                  <c:v>12/24/20</c:v>
                </c:pt>
                <c:pt idx="1087">
                  <c:v>12/29/20</c:v>
                </c:pt>
                <c:pt idx="1088">
                  <c:v>12/30/20</c:v>
                </c:pt>
                <c:pt idx="1089">
                  <c:v>12/31/20</c:v>
                </c:pt>
                <c:pt idx="1090">
                  <c:v>01/4/21</c:v>
                </c:pt>
                <c:pt idx="1091">
                  <c:v>01/5/21</c:v>
                </c:pt>
                <c:pt idx="1092">
                  <c:v>01/6/21</c:v>
                </c:pt>
                <c:pt idx="1093">
                  <c:v>01/7/21</c:v>
                </c:pt>
                <c:pt idx="1094">
                  <c:v>01/8/21</c:v>
                </c:pt>
                <c:pt idx="1095">
                  <c:v>01/11/21</c:v>
                </c:pt>
                <c:pt idx="1096">
                  <c:v>01/12/21</c:v>
                </c:pt>
                <c:pt idx="1097">
                  <c:v>1/13/21</c:v>
                </c:pt>
                <c:pt idx="1098">
                  <c:v>1/14/21</c:v>
                </c:pt>
                <c:pt idx="1099">
                  <c:v>1/15/21</c:v>
                </c:pt>
                <c:pt idx="1100">
                  <c:v>1/18/21</c:v>
                </c:pt>
                <c:pt idx="1101">
                  <c:v>1/19/21</c:v>
                </c:pt>
                <c:pt idx="1102">
                  <c:v>1/20/21</c:v>
                </c:pt>
                <c:pt idx="1103">
                  <c:v>1/21/21</c:v>
                </c:pt>
                <c:pt idx="1104">
                  <c:v>1/22/21</c:v>
                </c:pt>
                <c:pt idx="1105">
                  <c:v>1/25/21</c:v>
                </c:pt>
                <c:pt idx="1106">
                  <c:v>1/26/21</c:v>
                </c:pt>
                <c:pt idx="1107">
                  <c:v>1/27/21</c:v>
                </c:pt>
                <c:pt idx="1108">
                  <c:v>1/28/21</c:v>
                </c:pt>
                <c:pt idx="1109">
                  <c:v>1/29/21</c:v>
                </c:pt>
                <c:pt idx="1110">
                  <c:v>02/1/21</c:v>
                </c:pt>
                <c:pt idx="1111">
                  <c:v>02/2/21</c:v>
                </c:pt>
                <c:pt idx="1112">
                  <c:v>02/3/21</c:v>
                </c:pt>
                <c:pt idx="1113">
                  <c:v>02/4/21</c:v>
                </c:pt>
                <c:pt idx="1114">
                  <c:v>02/5/21</c:v>
                </c:pt>
                <c:pt idx="1115">
                  <c:v>02/8/21</c:v>
                </c:pt>
                <c:pt idx="1116">
                  <c:v>02/9/21</c:v>
                </c:pt>
                <c:pt idx="1117">
                  <c:v>02/10/21</c:v>
                </c:pt>
                <c:pt idx="1118">
                  <c:v>02/11/21</c:v>
                </c:pt>
                <c:pt idx="1119">
                  <c:v>02/12/21</c:v>
                </c:pt>
                <c:pt idx="1120">
                  <c:v>2/15/21</c:v>
                </c:pt>
                <c:pt idx="1121">
                  <c:v>2/16/21</c:v>
                </c:pt>
                <c:pt idx="1122">
                  <c:v>2/17/21</c:v>
                </c:pt>
                <c:pt idx="1123">
                  <c:v>2/18/21</c:v>
                </c:pt>
                <c:pt idx="1124">
                  <c:v>2/19/21</c:v>
                </c:pt>
                <c:pt idx="1125">
                  <c:v>2/22/21</c:v>
                </c:pt>
                <c:pt idx="1126">
                  <c:v>2/23/21</c:v>
                </c:pt>
                <c:pt idx="1127">
                  <c:v>2/24/21</c:v>
                </c:pt>
                <c:pt idx="1128">
                  <c:v>2/25/21</c:v>
                </c:pt>
                <c:pt idx="1129">
                  <c:v>2/26/21</c:v>
                </c:pt>
                <c:pt idx="1130">
                  <c:v>03/1/21</c:v>
                </c:pt>
                <c:pt idx="1131">
                  <c:v>03/2/21</c:v>
                </c:pt>
                <c:pt idx="1132">
                  <c:v>03/3/21</c:v>
                </c:pt>
                <c:pt idx="1133">
                  <c:v>03/4/21</c:v>
                </c:pt>
                <c:pt idx="1134">
                  <c:v>03/5/21</c:v>
                </c:pt>
                <c:pt idx="1135">
                  <c:v>03/8/21</c:v>
                </c:pt>
                <c:pt idx="1136">
                  <c:v>03/9/21</c:v>
                </c:pt>
                <c:pt idx="1137">
                  <c:v>03/10/21</c:v>
                </c:pt>
                <c:pt idx="1138">
                  <c:v>03/11/21</c:v>
                </c:pt>
                <c:pt idx="1139">
                  <c:v>03/12/21</c:v>
                </c:pt>
                <c:pt idx="1140">
                  <c:v>3/15/21</c:v>
                </c:pt>
                <c:pt idx="1141">
                  <c:v>3/16/21</c:v>
                </c:pt>
                <c:pt idx="1142">
                  <c:v>3/17/21</c:v>
                </c:pt>
                <c:pt idx="1143">
                  <c:v>3/18/21</c:v>
                </c:pt>
                <c:pt idx="1144">
                  <c:v>3/19/21</c:v>
                </c:pt>
                <c:pt idx="1145">
                  <c:v>3/22/21</c:v>
                </c:pt>
                <c:pt idx="1146">
                  <c:v>3/23/21</c:v>
                </c:pt>
                <c:pt idx="1147">
                  <c:v>3/24/21</c:v>
                </c:pt>
                <c:pt idx="1148">
                  <c:v>3/25/21</c:v>
                </c:pt>
                <c:pt idx="1149">
                  <c:v>3/26/21</c:v>
                </c:pt>
                <c:pt idx="1150">
                  <c:v>3/29/21</c:v>
                </c:pt>
                <c:pt idx="1151">
                  <c:v>3/30/21</c:v>
                </c:pt>
                <c:pt idx="1152">
                  <c:v>3/31/21</c:v>
                </c:pt>
                <c:pt idx="1153">
                  <c:v>04/1/21</c:v>
                </c:pt>
                <c:pt idx="1154">
                  <c:v>04/6/21</c:v>
                </c:pt>
                <c:pt idx="1155">
                  <c:v>04/7/21</c:v>
                </c:pt>
                <c:pt idx="1156">
                  <c:v>04/8/21</c:v>
                </c:pt>
                <c:pt idx="1157">
                  <c:v>04/9/21</c:v>
                </c:pt>
                <c:pt idx="1158">
                  <c:v>04/12/21</c:v>
                </c:pt>
                <c:pt idx="1159">
                  <c:v>4/13/21</c:v>
                </c:pt>
                <c:pt idx="1160">
                  <c:v>4/14/21</c:v>
                </c:pt>
                <c:pt idx="1161">
                  <c:v>4/15/21</c:v>
                </c:pt>
                <c:pt idx="1162">
                  <c:v>4/16/21</c:v>
                </c:pt>
                <c:pt idx="1163">
                  <c:v>4/19/21</c:v>
                </c:pt>
                <c:pt idx="1164">
                  <c:v>4/20/21</c:v>
                </c:pt>
                <c:pt idx="1165">
                  <c:v>4/21/21</c:v>
                </c:pt>
                <c:pt idx="1166">
                  <c:v>4/22/21</c:v>
                </c:pt>
                <c:pt idx="1167">
                  <c:v>4/23/21</c:v>
                </c:pt>
                <c:pt idx="1168">
                  <c:v>4/26/21</c:v>
                </c:pt>
                <c:pt idx="1169">
                  <c:v>4/27/21</c:v>
                </c:pt>
                <c:pt idx="1170">
                  <c:v>4/28/21</c:v>
                </c:pt>
                <c:pt idx="1171">
                  <c:v>4/29/21</c:v>
                </c:pt>
                <c:pt idx="1172">
                  <c:v>4/30/21</c:v>
                </c:pt>
                <c:pt idx="1173">
                  <c:v>05/4/21</c:v>
                </c:pt>
                <c:pt idx="1174">
                  <c:v>05/5/21</c:v>
                </c:pt>
                <c:pt idx="1175">
                  <c:v>05/6/21</c:v>
                </c:pt>
                <c:pt idx="1176">
                  <c:v>05/7/21</c:v>
                </c:pt>
                <c:pt idx="1177">
                  <c:v>05/10/21</c:v>
                </c:pt>
                <c:pt idx="1178">
                  <c:v>05/11/21</c:v>
                </c:pt>
                <c:pt idx="1179">
                  <c:v>05/12/21</c:v>
                </c:pt>
                <c:pt idx="1180">
                  <c:v>5/13/21</c:v>
                </c:pt>
                <c:pt idx="1181">
                  <c:v>5/14/21</c:v>
                </c:pt>
                <c:pt idx="1182">
                  <c:v>5/17/21</c:v>
                </c:pt>
                <c:pt idx="1183">
                  <c:v>5/18/21</c:v>
                </c:pt>
                <c:pt idx="1184">
                  <c:v>5/19/21</c:v>
                </c:pt>
                <c:pt idx="1185">
                  <c:v>5/20/21</c:v>
                </c:pt>
                <c:pt idx="1186">
                  <c:v>5/21/21</c:v>
                </c:pt>
                <c:pt idx="1187">
                  <c:v>5/24/21</c:v>
                </c:pt>
                <c:pt idx="1188">
                  <c:v>5/25/21</c:v>
                </c:pt>
                <c:pt idx="1189">
                  <c:v>5/26/21</c:v>
                </c:pt>
                <c:pt idx="1190">
                  <c:v>5/27/21</c:v>
                </c:pt>
                <c:pt idx="1191">
                  <c:v>5/28/21</c:v>
                </c:pt>
                <c:pt idx="1192">
                  <c:v>06/1/21</c:v>
                </c:pt>
                <c:pt idx="1193">
                  <c:v>06/2/21</c:v>
                </c:pt>
                <c:pt idx="1194">
                  <c:v>06/3/21</c:v>
                </c:pt>
                <c:pt idx="1195">
                  <c:v>06/4/21</c:v>
                </c:pt>
                <c:pt idx="1196">
                  <c:v>06/7/21</c:v>
                </c:pt>
                <c:pt idx="1197">
                  <c:v>06/8/21</c:v>
                </c:pt>
                <c:pt idx="1198">
                  <c:v>06/9/21</c:v>
                </c:pt>
                <c:pt idx="1199">
                  <c:v>06/10/21</c:v>
                </c:pt>
                <c:pt idx="1200">
                  <c:v>06/11/21</c:v>
                </c:pt>
                <c:pt idx="1201">
                  <c:v>6/14/21</c:v>
                </c:pt>
                <c:pt idx="1202">
                  <c:v>6/15/21</c:v>
                </c:pt>
                <c:pt idx="1203">
                  <c:v>6/16/21</c:v>
                </c:pt>
                <c:pt idx="1204">
                  <c:v>6/17/21</c:v>
                </c:pt>
                <c:pt idx="1205">
                  <c:v>6/18/21</c:v>
                </c:pt>
                <c:pt idx="1206">
                  <c:v>6/21/21</c:v>
                </c:pt>
                <c:pt idx="1207">
                  <c:v>6/22/21</c:v>
                </c:pt>
                <c:pt idx="1208">
                  <c:v>6/23/21</c:v>
                </c:pt>
                <c:pt idx="1209">
                  <c:v>6/24/21</c:v>
                </c:pt>
                <c:pt idx="1210">
                  <c:v>6/25/21</c:v>
                </c:pt>
                <c:pt idx="1211">
                  <c:v>6/28/21</c:v>
                </c:pt>
                <c:pt idx="1212">
                  <c:v>6/29/21</c:v>
                </c:pt>
                <c:pt idx="1213">
                  <c:v>6/30/21</c:v>
                </c:pt>
                <c:pt idx="1214">
                  <c:v>07/1/21</c:v>
                </c:pt>
                <c:pt idx="1215">
                  <c:v>07/2/21</c:v>
                </c:pt>
                <c:pt idx="1216">
                  <c:v>07/5/21</c:v>
                </c:pt>
                <c:pt idx="1217">
                  <c:v>07/6/21</c:v>
                </c:pt>
                <c:pt idx="1218">
                  <c:v>07/7/21</c:v>
                </c:pt>
                <c:pt idx="1219">
                  <c:v>07/8/21</c:v>
                </c:pt>
                <c:pt idx="1220">
                  <c:v>07/9/21</c:v>
                </c:pt>
                <c:pt idx="1221">
                  <c:v>07/12/21</c:v>
                </c:pt>
                <c:pt idx="1222">
                  <c:v>7/13/21</c:v>
                </c:pt>
                <c:pt idx="1223">
                  <c:v>7/14/21</c:v>
                </c:pt>
                <c:pt idx="1224">
                  <c:v>7/15/21</c:v>
                </c:pt>
                <c:pt idx="1225">
                  <c:v>7/16/21</c:v>
                </c:pt>
                <c:pt idx="1226">
                  <c:v>7/19/21</c:v>
                </c:pt>
                <c:pt idx="1227">
                  <c:v>7/20/21</c:v>
                </c:pt>
                <c:pt idx="1228">
                  <c:v>7/21/21</c:v>
                </c:pt>
                <c:pt idx="1229">
                  <c:v>7/22/21</c:v>
                </c:pt>
                <c:pt idx="1230">
                  <c:v>7/23/21</c:v>
                </c:pt>
                <c:pt idx="1231">
                  <c:v>7/26/21</c:v>
                </c:pt>
                <c:pt idx="1232">
                  <c:v>7/27/21</c:v>
                </c:pt>
                <c:pt idx="1233">
                  <c:v>7/28/21</c:v>
                </c:pt>
                <c:pt idx="1234">
                  <c:v>7/29/21</c:v>
                </c:pt>
                <c:pt idx="1235">
                  <c:v>7/30/21</c:v>
                </c:pt>
                <c:pt idx="1236">
                  <c:v>08/2/21</c:v>
                </c:pt>
                <c:pt idx="1237">
                  <c:v>08/3/21</c:v>
                </c:pt>
                <c:pt idx="1238">
                  <c:v>08/4/21</c:v>
                </c:pt>
                <c:pt idx="1239">
                  <c:v>08/5/21</c:v>
                </c:pt>
                <c:pt idx="1240">
                  <c:v>08/6/21</c:v>
                </c:pt>
                <c:pt idx="1241">
                  <c:v>08/9/21</c:v>
                </c:pt>
                <c:pt idx="1242">
                  <c:v>08/10/21</c:v>
                </c:pt>
                <c:pt idx="1243">
                  <c:v>08/11/21</c:v>
                </c:pt>
                <c:pt idx="1244">
                  <c:v>08/12/21</c:v>
                </c:pt>
                <c:pt idx="1245">
                  <c:v>8/13/21</c:v>
                </c:pt>
                <c:pt idx="1246">
                  <c:v>8/16/21</c:v>
                </c:pt>
                <c:pt idx="1247">
                  <c:v>8/17/21</c:v>
                </c:pt>
                <c:pt idx="1248">
                  <c:v>8/18/21</c:v>
                </c:pt>
                <c:pt idx="1249">
                  <c:v>8/19/21</c:v>
                </c:pt>
                <c:pt idx="1250">
                  <c:v>8/20/21</c:v>
                </c:pt>
                <c:pt idx="1251">
                  <c:v>8/23/21</c:v>
                </c:pt>
                <c:pt idx="1252">
                  <c:v>8/24/21</c:v>
                </c:pt>
                <c:pt idx="1253">
                  <c:v>8/25/21</c:v>
                </c:pt>
                <c:pt idx="1254">
                  <c:v>8/26/21</c:v>
                </c:pt>
                <c:pt idx="1255">
                  <c:v>8/27/21</c:v>
                </c:pt>
                <c:pt idx="1256">
                  <c:v>8/31/21</c:v>
                </c:pt>
                <c:pt idx="1257">
                  <c:v>09/1/21</c:v>
                </c:pt>
                <c:pt idx="1258">
                  <c:v>09/2/21</c:v>
                </c:pt>
                <c:pt idx="1259">
                  <c:v>09/3/21</c:v>
                </c:pt>
                <c:pt idx="1260">
                  <c:v>09/6/21</c:v>
                </c:pt>
                <c:pt idx="1261">
                  <c:v>09/7/21</c:v>
                </c:pt>
                <c:pt idx="1262">
                  <c:v>09/8/21</c:v>
                </c:pt>
                <c:pt idx="1263">
                  <c:v>09/9/21</c:v>
                </c:pt>
                <c:pt idx="1264">
                  <c:v>09/10/21</c:v>
                </c:pt>
              </c:strCache>
            </c:strRef>
          </c:cat>
          <c:val>
            <c:numRef>
              <c:f>Sheet1!$B$2:$B$1266</c:f>
              <c:numCache>
                <c:formatCode>General</c:formatCode>
                <c:ptCount val="1265"/>
                <c:pt idx="0">
                  <c:v>1324.6</c:v>
                </c:pt>
                <c:pt idx="1">
                  <c:v>1323.65</c:v>
                </c:pt>
                <c:pt idx="2">
                  <c:v>1321.75</c:v>
                </c:pt>
                <c:pt idx="3">
                  <c:v>1310.8</c:v>
                </c:pt>
                <c:pt idx="4">
                  <c:v>1308.3499999999999</c:v>
                </c:pt>
                <c:pt idx="5">
                  <c:v>1314.85</c:v>
                </c:pt>
                <c:pt idx="6">
                  <c:v>1313.8</c:v>
                </c:pt>
                <c:pt idx="7">
                  <c:v>1326.1</c:v>
                </c:pt>
                <c:pt idx="8">
                  <c:v>1339.1</c:v>
                </c:pt>
                <c:pt idx="9">
                  <c:v>1338.65</c:v>
                </c:pt>
                <c:pt idx="10">
                  <c:v>1340.5</c:v>
                </c:pt>
                <c:pt idx="11">
                  <c:v>1327</c:v>
                </c:pt>
                <c:pt idx="12">
                  <c:v>1322.5</c:v>
                </c:pt>
                <c:pt idx="13">
                  <c:v>1318.1</c:v>
                </c:pt>
                <c:pt idx="14">
                  <c:v>1322.5</c:v>
                </c:pt>
                <c:pt idx="15">
                  <c:v>1313.3</c:v>
                </c:pt>
                <c:pt idx="16">
                  <c:v>1283.3</c:v>
                </c:pt>
                <c:pt idx="17">
                  <c:v>1269.4000000000001</c:v>
                </c:pt>
                <c:pt idx="18">
                  <c:v>1254.5</c:v>
                </c:pt>
                <c:pt idx="19">
                  <c:v>1258.75</c:v>
                </c:pt>
                <c:pt idx="20">
                  <c:v>1259.5</c:v>
                </c:pt>
                <c:pt idx="21">
                  <c:v>1253.45</c:v>
                </c:pt>
                <c:pt idx="22">
                  <c:v>1256.5</c:v>
                </c:pt>
                <c:pt idx="23">
                  <c:v>1261.05</c:v>
                </c:pt>
                <c:pt idx="24">
                  <c:v>1251.75</c:v>
                </c:pt>
                <c:pt idx="25">
                  <c:v>1254.8</c:v>
                </c:pt>
                <c:pt idx="26">
                  <c:v>1258.2</c:v>
                </c:pt>
                <c:pt idx="27">
                  <c:v>1269.05</c:v>
                </c:pt>
                <c:pt idx="28">
                  <c:v>1271.6500000000001</c:v>
                </c:pt>
                <c:pt idx="29">
                  <c:v>1266.05</c:v>
                </c:pt>
                <c:pt idx="30">
                  <c:v>1265.55</c:v>
                </c:pt>
                <c:pt idx="31">
                  <c:v>1269.4000000000001</c:v>
                </c:pt>
                <c:pt idx="32">
                  <c:v>1270.5</c:v>
                </c:pt>
                <c:pt idx="33">
                  <c:v>1266.25</c:v>
                </c:pt>
                <c:pt idx="34">
                  <c:v>1273</c:v>
                </c:pt>
                <c:pt idx="35">
                  <c:v>1272</c:v>
                </c:pt>
                <c:pt idx="36">
                  <c:v>1288.45</c:v>
                </c:pt>
                <c:pt idx="37">
                  <c:v>1303.75</c:v>
                </c:pt>
                <c:pt idx="38">
                  <c:v>1301</c:v>
                </c:pt>
                <c:pt idx="39">
                  <c:v>1302.8</c:v>
                </c:pt>
                <c:pt idx="40">
                  <c:v>1283.05</c:v>
                </c:pt>
                <c:pt idx="41">
                  <c:v>1282.3499999999999</c:v>
                </c:pt>
                <c:pt idx="42">
                  <c:v>1281.4000000000001</c:v>
                </c:pt>
                <c:pt idx="43">
                  <c:v>1267.5</c:v>
                </c:pt>
                <c:pt idx="44">
                  <c:v>1236.45</c:v>
                </c:pt>
                <c:pt idx="45">
                  <c:v>1213.5999999999999</c:v>
                </c:pt>
                <c:pt idx="46">
                  <c:v>1226.95</c:v>
                </c:pt>
                <c:pt idx="47">
                  <c:v>1229.2</c:v>
                </c:pt>
                <c:pt idx="48">
                  <c:v>1226.75</c:v>
                </c:pt>
                <c:pt idx="49">
                  <c:v>1211</c:v>
                </c:pt>
                <c:pt idx="50">
                  <c:v>1214.25</c:v>
                </c:pt>
                <c:pt idx="51">
                  <c:v>1212.25</c:v>
                </c:pt>
                <c:pt idx="52">
                  <c:v>1185.3499999999999</c:v>
                </c:pt>
                <c:pt idx="53">
                  <c:v>1186.0999999999999</c:v>
                </c:pt>
                <c:pt idx="54">
                  <c:v>1187.7</c:v>
                </c:pt>
                <c:pt idx="55">
                  <c:v>1187</c:v>
                </c:pt>
                <c:pt idx="56">
                  <c:v>1186.55</c:v>
                </c:pt>
                <c:pt idx="57">
                  <c:v>1178.0999999999999</c:v>
                </c:pt>
                <c:pt idx="58">
                  <c:v>1161.8499999999999</c:v>
                </c:pt>
                <c:pt idx="59">
                  <c:v>1173.5</c:v>
                </c:pt>
                <c:pt idx="60">
                  <c:v>1162.2</c:v>
                </c:pt>
                <c:pt idx="61">
                  <c:v>1172.5</c:v>
                </c:pt>
                <c:pt idx="62">
                  <c:v>1177.6500000000001</c:v>
                </c:pt>
                <c:pt idx="63">
                  <c:v>1171.05</c:v>
                </c:pt>
                <c:pt idx="64">
                  <c:v>1163.5999999999999</c:v>
                </c:pt>
                <c:pt idx="65">
                  <c:v>1156.0999999999999</c:v>
                </c:pt>
                <c:pt idx="66">
                  <c:v>1158.55</c:v>
                </c:pt>
                <c:pt idx="67">
                  <c:v>1162.25</c:v>
                </c:pt>
                <c:pt idx="68">
                  <c:v>1126.95</c:v>
                </c:pt>
                <c:pt idx="69">
                  <c:v>1131.5999999999999</c:v>
                </c:pt>
                <c:pt idx="70">
                  <c:v>1136.25</c:v>
                </c:pt>
                <c:pt idx="71">
                  <c:v>1125.7</c:v>
                </c:pt>
                <c:pt idx="72">
                  <c:v>1133.6500000000001</c:v>
                </c:pt>
                <c:pt idx="73">
                  <c:v>1131.3499999999999</c:v>
                </c:pt>
                <c:pt idx="75">
                  <c:v>1134.5999999999999</c:v>
                </c:pt>
                <c:pt idx="76">
                  <c:v>1145.9000000000001</c:v>
                </c:pt>
                <c:pt idx="78">
                  <c:v>1151</c:v>
                </c:pt>
                <c:pt idx="79">
                  <c:v>1164.25</c:v>
                </c:pt>
                <c:pt idx="80">
                  <c:v>1176.7</c:v>
                </c:pt>
                <c:pt idx="81">
                  <c:v>1175.8499999999999</c:v>
                </c:pt>
                <c:pt idx="82">
                  <c:v>1178.5</c:v>
                </c:pt>
                <c:pt idx="83">
                  <c:v>1189.5</c:v>
                </c:pt>
                <c:pt idx="84">
                  <c:v>1178.55</c:v>
                </c:pt>
                <c:pt idx="85">
                  <c:v>1205.05</c:v>
                </c:pt>
                <c:pt idx="86">
                  <c:v>1190.3499999999999</c:v>
                </c:pt>
                <c:pt idx="87">
                  <c:v>1203</c:v>
                </c:pt>
                <c:pt idx="88">
                  <c:v>1216.05</c:v>
                </c:pt>
                <c:pt idx="89">
                  <c:v>1214.75</c:v>
                </c:pt>
                <c:pt idx="90">
                  <c:v>1196.05</c:v>
                </c:pt>
                <c:pt idx="91">
                  <c:v>1200.55</c:v>
                </c:pt>
                <c:pt idx="92">
                  <c:v>1212.8499999999999</c:v>
                </c:pt>
                <c:pt idx="93">
                  <c:v>1216.8</c:v>
                </c:pt>
                <c:pt idx="94">
                  <c:v>1195</c:v>
                </c:pt>
                <c:pt idx="95">
                  <c:v>1189.7</c:v>
                </c:pt>
                <c:pt idx="96">
                  <c:v>1184.8499999999999</c:v>
                </c:pt>
                <c:pt idx="97">
                  <c:v>1192.8</c:v>
                </c:pt>
                <c:pt idx="98">
                  <c:v>1212.8</c:v>
                </c:pt>
                <c:pt idx="99">
                  <c:v>1203.6500000000001</c:v>
                </c:pt>
                <c:pt idx="100">
                  <c:v>1221.95</c:v>
                </c:pt>
                <c:pt idx="101">
                  <c:v>1215.2</c:v>
                </c:pt>
                <c:pt idx="102">
                  <c:v>1226.75</c:v>
                </c:pt>
                <c:pt idx="103">
                  <c:v>1231</c:v>
                </c:pt>
                <c:pt idx="104">
                  <c:v>1242.0999999999999</c:v>
                </c:pt>
                <c:pt idx="105">
                  <c:v>1236.8</c:v>
                </c:pt>
                <c:pt idx="106">
                  <c:v>1228.3</c:v>
                </c:pt>
                <c:pt idx="107">
                  <c:v>1222.25</c:v>
                </c:pt>
                <c:pt idx="108">
                  <c:v>1230.75</c:v>
                </c:pt>
                <c:pt idx="109">
                  <c:v>1224.4000000000001</c:v>
                </c:pt>
                <c:pt idx="110">
                  <c:v>1240.55</c:v>
                </c:pt>
                <c:pt idx="111">
                  <c:v>1241.95</c:v>
                </c:pt>
                <c:pt idx="112">
                  <c:v>1237.3</c:v>
                </c:pt>
                <c:pt idx="113">
                  <c:v>1233.2</c:v>
                </c:pt>
                <c:pt idx="114">
                  <c:v>1236.6500000000001</c:v>
                </c:pt>
                <c:pt idx="115">
                  <c:v>1247.9000000000001</c:v>
                </c:pt>
                <c:pt idx="116">
                  <c:v>1253.6500000000001</c:v>
                </c:pt>
                <c:pt idx="117">
                  <c:v>1257.2</c:v>
                </c:pt>
                <c:pt idx="118">
                  <c:v>1255.5999999999999</c:v>
                </c:pt>
                <c:pt idx="119">
                  <c:v>1240.4000000000001</c:v>
                </c:pt>
                <c:pt idx="120">
                  <c:v>1238.0999999999999</c:v>
                </c:pt>
                <c:pt idx="121">
                  <c:v>1226.5</c:v>
                </c:pt>
                <c:pt idx="122">
                  <c:v>1230.95</c:v>
                </c:pt>
                <c:pt idx="123">
                  <c:v>1216.6500000000001</c:v>
                </c:pt>
                <c:pt idx="124">
                  <c:v>1209.2</c:v>
                </c:pt>
                <c:pt idx="125">
                  <c:v>1206.55</c:v>
                </c:pt>
                <c:pt idx="126">
                  <c:v>1202.6500000000001</c:v>
                </c:pt>
                <c:pt idx="127">
                  <c:v>1204.2</c:v>
                </c:pt>
                <c:pt idx="128">
                  <c:v>1204.5999999999999</c:v>
                </c:pt>
                <c:pt idx="129">
                  <c:v>1198.8</c:v>
                </c:pt>
                <c:pt idx="130">
                  <c:v>1229.3499999999999</c:v>
                </c:pt>
                <c:pt idx="131">
                  <c:v>1229.5999999999999</c:v>
                </c:pt>
                <c:pt idx="132">
                  <c:v>1232.4000000000001</c:v>
                </c:pt>
                <c:pt idx="133">
                  <c:v>1241.5999999999999</c:v>
                </c:pt>
                <c:pt idx="134">
                  <c:v>1249.05</c:v>
                </c:pt>
                <c:pt idx="135">
                  <c:v>1247.5</c:v>
                </c:pt>
                <c:pt idx="136">
                  <c:v>1247.5</c:v>
                </c:pt>
                <c:pt idx="137">
                  <c:v>1257.55</c:v>
                </c:pt>
                <c:pt idx="138">
                  <c:v>1257.25</c:v>
                </c:pt>
                <c:pt idx="139">
                  <c:v>1251.0999999999999</c:v>
                </c:pt>
                <c:pt idx="140">
                  <c:v>1248.8</c:v>
                </c:pt>
                <c:pt idx="141">
                  <c:v>1244.8499999999999</c:v>
                </c:pt>
                <c:pt idx="142">
                  <c:v>1247.25</c:v>
                </c:pt>
                <c:pt idx="143">
                  <c:v>1257.6500000000001</c:v>
                </c:pt>
                <c:pt idx="144">
                  <c:v>1245.8</c:v>
                </c:pt>
                <c:pt idx="145">
                  <c:v>1252.5</c:v>
                </c:pt>
                <c:pt idx="146">
                  <c:v>1266.45</c:v>
                </c:pt>
                <c:pt idx="147">
                  <c:v>1250.05</c:v>
                </c:pt>
                <c:pt idx="148">
                  <c:v>1252.9000000000001</c:v>
                </c:pt>
                <c:pt idx="149">
                  <c:v>1274.3</c:v>
                </c:pt>
                <c:pt idx="150">
                  <c:v>1284.1500000000001</c:v>
                </c:pt>
                <c:pt idx="151">
                  <c:v>1278.95</c:v>
                </c:pt>
                <c:pt idx="152">
                  <c:v>1279.05</c:v>
                </c:pt>
                <c:pt idx="153">
                  <c:v>1282.0999999999999</c:v>
                </c:pt>
                <c:pt idx="154">
                  <c:v>1281.8499999999999</c:v>
                </c:pt>
                <c:pt idx="155">
                  <c:v>1269.4000000000001</c:v>
                </c:pt>
                <c:pt idx="156">
                  <c:v>1267.8</c:v>
                </c:pt>
                <c:pt idx="157">
                  <c:v>1261.8499999999999</c:v>
                </c:pt>
                <c:pt idx="158">
                  <c:v>1262.8</c:v>
                </c:pt>
                <c:pt idx="159">
                  <c:v>1266.45</c:v>
                </c:pt>
                <c:pt idx="160">
                  <c:v>1255.45</c:v>
                </c:pt>
                <c:pt idx="161">
                  <c:v>1250.3</c:v>
                </c:pt>
                <c:pt idx="162">
                  <c:v>1228.45</c:v>
                </c:pt>
                <c:pt idx="163">
                  <c:v>1228.05</c:v>
                </c:pt>
                <c:pt idx="164">
                  <c:v>1229.8</c:v>
                </c:pt>
                <c:pt idx="165">
                  <c:v>1220.4000000000001</c:v>
                </c:pt>
                <c:pt idx="166">
                  <c:v>1222.95</c:v>
                </c:pt>
                <c:pt idx="167">
                  <c:v>1223.1500000000001</c:v>
                </c:pt>
                <c:pt idx="168">
                  <c:v>1231.25</c:v>
                </c:pt>
                <c:pt idx="169">
                  <c:v>1233.3</c:v>
                </c:pt>
                <c:pt idx="170">
                  <c:v>1234.2</c:v>
                </c:pt>
                <c:pt idx="171">
                  <c:v>1257.4000000000001</c:v>
                </c:pt>
                <c:pt idx="172">
                  <c:v>1255.9000000000001</c:v>
                </c:pt>
                <c:pt idx="173">
                  <c:v>1252</c:v>
                </c:pt>
                <c:pt idx="174">
                  <c:v>1258.8499999999999</c:v>
                </c:pt>
                <c:pt idx="175">
                  <c:v>1260.2</c:v>
                </c:pt>
                <c:pt idx="176">
                  <c:v>1252.55</c:v>
                </c:pt>
                <c:pt idx="177">
                  <c:v>1256.95</c:v>
                </c:pt>
                <c:pt idx="178">
                  <c:v>1265.05</c:v>
                </c:pt>
                <c:pt idx="179">
                  <c:v>1262.7</c:v>
                </c:pt>
                <c:pt idx="180">
                  <c:v>1266.2</c:v>
                </c:pt>
                <c:pt idx="181">
                  <c:v>1264.8499999999999</c:v>
                </c:pt>
                <c:pt idx="182">
                  <c:v>1274.95</c:v>
                </c:pt>
                <c:pt idx="183">
                  <c:v>1279.95</c:v>
                </c:pt>
                <c:pt idx="184">
                  <c:v>1293.5</c:v>
                </c:pt>
                <c:pt idx="185">
                  <c:v>1291</c:v>
                </c:pt>
                <c:pt idx="186">
                  <c:v>1273.0999999999999</c:v>
                </c:pt>
                <c:pt idx="187">
                  <c:v>1266.55</c:v>
                </c:pt>
                <c:pt idx="188">
                  <c:v>1266.4000000000001</c:v>
                </c:pt>
                <c:pt idx="189">
                  <c:v>1262</c:v>
                </c:pt>
                <c:pt idx="190">
                  <c:v>1275.5</c:v>
                </c:pt>
                <c:pt idx="191">
                  <c:v>1254.55</c:v>
                </c:pt>
                <c:pt idx="192">
                  <c:v>1255.4000000000001</c:v>
                </c:pt>
                <c:pt idx="193">
                  <c:v>1248.1500000000001</c:v>
                </c:pt>
                <c:pt idx="194">
                  <c:v>1242.2</c:v>
                </c:pt>
                <c:pt idx="195">
                  <c:v>1242.5</c:v>
                </c:pt>
                <c:pt idx="196">
                  <c:v>1250.8</c:v>
                </c:pt>
                <c:pt idx="197">
                  <c:v>1255.7</c:v>
                </c:pt>
                <c:pt idx="198">
                  <c:v>1245.25</c:v>
                </c:pt>
                <c:pt idx="199">
                  <c:v>1249.55</c:v>
                </c:pt>
                <c:pt idx="200">
                  <c:v>1248</c:v>
                </c:pt>
                <c:pt idx="201">
                  <c:v>1243.5</c:v>
                </c:pt>
                <c:pt idx="202">
                  <c:v>1242.25</c:v>
                </c:pt>
                <c:pt idx="203">
                  <c:v>1229.25</c:v>
                </c:pt>
                <c:pt idx="204">
                  <c:v>1223.75</c:v>
                </c:pt>
                <c:pt idx="205">
                  <c:v>1220.3</c:v>
                </c:pt>
                <c:pt idx="206">
                  <c:v>1224.9000000000001</c:v>
                </c:pt>
                <c:pt idx="207">
                  <c:v>1215.6500000000001</c:v>
                </c:pt>
                <c:pt idx="208">
                  <c:v>1211.9000000000001</c:v>
                </c:pt>
                <c:pt idx="209">
                  <c:v>1211.05</c:v>
                </c:pt>
                <c:pt idx="210">
                  <c:v>1218.8</c:v>
                </c:pt>
                <c:pt idx="211">
                  <c:v>1218.9000000000001</c:v>
                </c:pt>
                <c:pt idx="212">
                  <c:v>1230.3</c:v>
                </c:pt>
                <c:pt idx="213">
                  <c:v>1234.0999999999999</c:v>
                </c:pt>
                <c:pt idx="214">
                  <c:v>1240.75</c:v>
                </c:pt>
                <c:pt idx="215">
                  <c:v>1242.1500000000001</c:v>
                </c:pt>
                <c:pt idx="216">
                  <c:v>1238.7</c:v>
                </c:pt>
                <c:pt idx="217">
                  <c:v>1248.55</c:v>
                </c:pt>
                <c:pt idx="218">
                  <c:v>1255.55</c:v>
                </c:pt>
                <c:pt idx="219">
                  <c:v>1254.4000000000001</c:v>
                </c:pt>
                <c:pt idx="220">
                  <c:v>1248.0999999999999</c:v>
                </c:pt>
                <c:pt idx="221">
                  <c:v>1261.0999999999999</c:v>
                </c:pt>
                <c:pt idx="222">
                  <c:v>1264.9000000000001</c:v>
                </c:pt>
                <c:pt idx="223">
                  <c:v>1267.55</c:v>
                </c:pt>
                <c:pt idx="224">
                  <c:v>1270.95</c:v>
                </c:pt>
                <c:pt idx="225">
                  <c:v>1269.5999999999999</c:v>
                </c:pt>
                <c:pt idx="226">
                  <c:v>1268.0999999999999</c:v>
                </c:pt>
                <c:pt idx="227">
                  <c:v>1257.7</c:v>
                </c:pt>
                <c:pt idx="228">
                  <c:v>1258</c:v>
                </c:pt>
                <c:pt idx="229">
                  <c:v>1261.8</c:v>
                </c:pt>
                <c:pt idx="230">
                  <c:v>1271.05</c:v>
                </c:pt>
                <c:pt idx="231">
                  <c:v>1284.4000000000001</c:v>
                </c:pt>
                <c:pt idx="232">
                  <c:v>1286.0999999999999</c:v>
                </c:pt>
                <c:pt idx="233">
                  <c:v>1282.3</c:v>
                </c:pt>
                <c:pt idx="234">
                  <c:v>1270.3</c:v>
                </c:pt>
                <c:pt idx="235">
                  <c:v>1272.75</c:v>
                </c:pt>
                <c:pt idx="236">
                  <c:v>1285.1500000000001</c:v>
                </c:pt>
                <c:pt idx="237">
                  <c:v>1295.8</c:v>
                </c:pt>
                <c:pt idx="238">
                  <c:v>1292.9000000000001</c:v>
                </c:pt>
                <c:pt idx="239">
                  <c:v>1284.2</c:v>
                </c:pt>
                <c:pt idx="240">
                  <c:v>1286.6500000000001</c:v>
                </c:pt>
                <c:pt idx="241">
                  <c:v>1289</c:v>
                </c:pt>
                <c:pt idx="242">
                  <c:v>1285.3</c:v>
                </c:pt>
                <c:pt idx="243">
                  <c:v>1318.65</c:v>
                </c:pt>
                <c:pt idx="244">
                  <c:v>1308.5</c:v>
                </c:pt>
                <c:pt idx="245">
                  <c:v>1311.75</c:v>
                </c:pt>
                <c:pt idx="246">
                  <c:v>1320.4</c:v>
                </c:pt>
                <c:pt idx="247">
                  <c:v>1333.1</c:v>
                </c:pt>
                <c:pt idx="248">
                  <c:v>1335.55</c:v>
                </c:pt>
                <c:pt idx="249">
                  <c:v>1337.85</c:v>
                </c:pt>
                <c:pt idx="250">
                  <c:v>1343.5</c:v>
                </c:pt>
                <c:pt idx="251">
                  <c:v>1346.25</c:v>
                </c:pt>
                <c:pt idx="252">
                  <c:v>1334.2</c:v>
                </c:pt>
                <c:pt idx="253">
                  <c:v>1326.5</c:v>
                </c:pt>
                <c:pt idx="254">
                  <c:v>1327.55</c:v>
                </c:pt>
                <c:pt idx="255">
                  <c:v>1324.55</c:v>
                </c:pt>
                <c:pt idx="256">
                  <c:v>1322.85</c:v>
                </c:pt>
                <c:pt idx="257">
                  <c:v>1312.1</c:v>
                </c:pt>
                <c:pt idx="258">
                  <c:v>1309.5999999999999</c:v>
                </c:pt>
                <c:pt idx="259">
                  <c:v>1311.3</c:v>
                </c:pt>
                <c:pt idx="260">
                  <c:v>1292.0999999999999</c:v>
                </c:pt>
                <c:pt idx="261">
                  <c:v>1294.8</c:v>
                </c:pt>
                <c:pt idx="262">
                  <c:v>1293.3</c:v>
                </c:pt>
                <c:pt idx="263">
                  <c:v>1300.05</c:v>
                </c:pt>
                <c:pt idx="264">
                  <c:v>1282.55</c:v>
                </c:pt>
                <c:pt idx="265">
                  <c:v>1283.3499999999999</c:v>
                </c:pt>
                <c:pt idx="266">
                  <c:v>1283.0999999999999</c:v>
                </c:pt>
                <c:pt idx="267">
                  <c:v>1273.7</c:v>
                </c:pt>
                <c:pt idx="268">
                  <c:v>1271.25</c:v>
                </c:pt>
                <c:pt idx="269">
                  <c:v>1274.25</c:v>
                </c:pt>
                <c:pt idx="270">
                  <c:v>1274.5</c:v>
                </c:pt>
                <c:pt idx="271">
                  <c:v>1261.8</c:v>
                </c:pt>
                <c:pt idx="272">
                  <c:v>1278.75</c:v>
                </c:pt>
                <c:pt idx="273">
                  <c:v>1291.4000000000001</c:v>
                </c:pt>
                <c:pt idx="274">
                  <c:v>1289.25</c:v>
                </c:pt>
                <c:pt idx="275">
                  <c:v>1290.25</c:v>
                </c:pt>
                <c:pt idx="276">
                  <c:v>1299.5999999999999</c:v>
                </c:pt>
                <c:pt idx="277">
                  <c:v>1303.3</c:v>
                </c:pt>
                <c:pt idx="278">
                  <c:v>1284.75</c:v>
                </c:pt>
                <c:pt idx="279">
                  <c:v>1280.2</c:v>
                </c:pt>
                <c:pt idx="280">
                  <c:v>1286.4000000000001</c:v>
                </c:pt>
                <c:pt idx="281">
                  <c:v>1281.2</c:v>
                </c:pt>
                <c:pt idx="282">
                  <c:v>1274.9000000000001</c:v>
                </c:pt>
                <c:pt idx="283">
                  <c:v>1276.45</c:v>
                </c:pt>
                <c:pt idx="284">
                  <c:v>1275</c:v>
                </c:pt>
                <c:pt idx="285">
                  <c:v>1273.75</c:v>
                </c:pt>
                <c:pt idx="286">
                  <c:v>1266.45</c:v>
                </c:pt>
                <c:pt idx="287">
                  <c:v>1272</c:v>
                </c:pt>
                <c:pt idx="288">
                  <c:v>1270.1500000000001</c:v>
                </c:pt>
                <c:pt idx="289">
                  <c:v>1277.05</c:v>
                </c:pt>
                <c:pt idx="290">
                  <c:v>1279.2</c:v>
                </c:pt>
                <c:pt idx="291">
                  <c:v>1267.2</c:v>
                </c:pt>
                <c:pt idx="292">
                  <c:v>1270.9000000000001</c:v>
                </c:pt>
                <c:pt idx="293">
                  <c:v>1275.5999999999999</c:v>
                </c:pt>
                <c:pt idx="294">
                  <c:v>1284</c:v>
                </c:pt>
                <c:pt idx="295">
                  <c:v>1284.8</c:v>
                </c:pt>
                <c:pt idx="296">
                  <c:v>1284.3</c:v>
                </c:pt>
                <c:pt idx="297">
                  <c:v>1277.95</c:v>
                </c:pt>
                <c:pt idx="298">
                  <c:v>1274.5999999999999</c:v>
                </c:pt>
                <c:pt idx="299">
                  <c:v>1282.2</c:v>
                </c:pt>
                <c:pt idx="300">
                  <c:v>1280</c:v>
                </c:pt>
                <c:pt idx="301">
                  <c:v>1284.3499999999999</c:v>
                </c:pt>
                <c:pt idx="302">
                  <c:v>1286.2</c:v>
                </c:pt>
                <c:pt idx="303">
                  <c:v>1283.3</c:v>
                </c:pt>
                <c:pt idx="304">
                  <c:v>1286.95</c:v>
                </c:pt>
                <c:pt idx="305">
                  <c:v>1290.3499999999999</c:v>
                </c:pt>
                <c:pt idx="306">
                  <c:v>1290.5</c:v>
                </c:pt>
                <c:pt idx="307">
                  <c:v>1294.9000000000001</c:v>
                </c:pt>
                <c:pt idx="308">
                  <c:v>1291.8499999999999</c:v>
                </c:pt>
                <c:pt idx="309">
                  <c:v>1283.8499999999999</c:v>
                </c:pt>
                <c:pt idx="310">
                  <c:v>1280.2</c:v>
                </c:pt>
                <c:pt idx="311">
                  <c:v>1275.5</c:v>
                </c:pt>
                <c:pt idx="312">
                  <c:v>1273.45</c:v>
                </c:pt>
                <c:pt idx="313">
                  <c:v>1266.3</c:v>
                </c:pt>
                <c:pt idx="314">
                  <c:v>1263.7</c:v>
                </c:pt>
                <c:pt idx="315">
                  <c:v>1255</c:v>
                </c:pt>
                <c:pt idx="316">
                  <c:v>1250.6500000000001</c:v>
                </c:pt>
                <c:pt idx="317">
                  <c:v>1247.1500000000001</c:v>
                </c:pt>
                <c:pt idx="318">
                  <c:v>1240.9000000000001</c:v>
                </c:pt>
                <c:pt idx="319">
                  <c:v>1242.6500000000001</c:v>
                </c:pt>
                <c:pt idx="320">
                  <c:v>1251</c:v>
                </c:pt>
                <c:pt idx="321">
                  <c:v>1254.5999999999999</c:v>
                </c:pt>
                <c:pt idx="322">
                  <c:v>1260.5999999999999</c:v>
                </c:pt>
                <c:pt idx="323">
                  <c:v>1260.3499999999999</c:v>
                </c:pt>
                <c:pt idx="324">
                  <c:v>1264.55</c:v>
                </c:pt>
                <c:pt idx="325">
                  <c:v>1264.55</c:v>
                </c:pt>
                <c:pt idx="327">
                  <c:v>1279.4000000000001</c:v>
                </c:pt>
                <c:pt idx="328">
                  <c:v>1291</c:v>
                </c:pt>
                <c:pt idx="330">
                  <c:v>1312.05</c:v>
                </c:pt>
                <c:pt idx="331">
                  <c:v>1314.9</c:v>
                </c:pt>
                <c:pt idx="332">
                  <c:v>1314.5</c:v>
                </c:pt>
                <c:pt idx="333">
                  <c:v>1317.15</c:v>
                </c:pt>
                <c:pt idx="334">
                  <c:v>1319.95</c:v>
                </c:pt>
                <c:pt idx="335">
                  <c:v>1311</c:v>
                </c:pt>
                <c:pt idx="336">
                  <c:v>1319.75</c:v>
                </c:pt>
                <c:pt idx="337">
                  <c:v>1323.05</c:v>
                </c:pt>
                <c:pt idx="338">
                  <c:v>1326.8</c:v>
                </c:pt>
                <c:pt idx="339">
                  <c:v>1339.25</c:v>
                </c:pt>
                <c:pt idx="340">
                  <c:v>1333.85</c:v>
                </c:pt>
                <c:pt idx="341">
                  <c:v>1335.65</c:v>
                </c:pt>
                <c:pt idx="342">
                  <c:v>1332.2</c:v>
                </c:pt>
                <c:pt idx="343">
                  <c:v>1334.95</c:v>
                </c:pt>
                <c:pt idx="344">
                  <c:v>1332.6</c:v>
                </c:pt>
                <c:pt idx="345">
                  <c:v>1333.4</c:v>
                </c:pt>
                <c:pt idx="346">
                  <c:v>1353.7</c:v>
                </c:pt>
                <c:pt idx="347">
                  <c:v>1354.95</c:v>
                </c:pt>
                <c:pt idx="348">
                  <c:v>1353.15</c:v>
                </c:pt>
                <c:pt idx="349">
                  <c:v>1343.85</c:v>
                </c:pt>
                <c:pt idx="350">
                  <c:v>1344.9</c:v>
                </c:pt>
                <c:pt idx="351">
                  <c:v>1345.05</c:v>
                </c:pt>
                <c:pt idx="352">
                  <c:v>1341.35</c:v>
                </c:pt>
                <c:pt idx="353">
                  <c:v>1331.15</c:v>
                </c:pt>
                <c:pt idx="354">
                  <c:v>1333.6</c:v>
                </c:pt>
                <c:pt idx="355">
                  <c:v>1331.4</c:v>
                </c:pt>
                <c:pt idx="356">
                  <c:v>1324.65</c:v>
                </c:pt>
                <c:pt idx="357">
                  <c:v>1315.45</c:v>
                </c:pt>
                <c:pt idx="358">
                  <c:v>1314.1</c:v>
                </c:pt>
                <c:pt idx="359">
                  <c:v>1322.3</c:v>
                </c:pt>
                <c:pt idx="360">
                  <c:v>1325.35</c:v>
                </c:pt>
                <c:pt idx="361">
                  <c:v>1336.25</c:v>
                </c:pt>
                <c:pt idx="362">
                  <c:v>1352.45</c:v>
                </c:pt>
                <c:pt idx="363">
                  <c:v>1352.1</c:v>
                </c:pt>
                <c:pt idx="364">
                  <c:v>1346.6</c:v>
                </c:pt>
                <c:pt idx="365">
                  <c:v>1339.85</c:v>
                </c:pt>
                <c:pt idx="366">
                  <c:v>1330.5</c:v>
                </c:pt>
                <c:pt idx="367">
                  <c:v>1328.35</c:v>
                </c:pt>
                <c:pt idx="368">
                  <c:v>1327.95</c:v>
                </c:pt>
                <c:pt idx="369">
                  <c:v>1333.5</c:v>
                </c:pt>
                <c:pt idx="370">
                  <c:v>1325.75</c:v>
                </c:pt>
                <c:pt idx="371">
                  <c:v>1317.85</c:v>
                </c:pt>
                <c:pt idx="372">
                  <c:v>1307.75</c:v>
                </c:pt>
                <c:pt idx="373">
                  <c:v>1322.3</c:v>
                </c:pt>
                <c:pt idx="374">
                  <c:v>1320.4</c:v>
                </c:pt>
                <c:pt idx="375">
                  <c:v>1331.4</c:v>
                </c:pt>
                <c:pt idx="376">
                  <c:v>1329.4</c:v>
                </c:pt>
                <c:pt idx="377">
                  <c:v>1321</c:v>
                </c:pt>
                <c:pt idx="378">
                  <c:v>1320.6</c:v>
                </c:pt>
                <c:pt idx="379">
                  <c:v>1319.15</c:v>
                </c:pt>
                <c:pt idx="380">
                  <c:v>1322.75</c:v>
                </c:pt>
                <c:pt idx="381">
                  <c:v>1323.55</c:v>
                </c:pt>
                <c:pt idx="382">
                  <c:v>1318.75</c:v>
                </c:pt>
                <c:pt idx="383">
                  <c:v>1310.0999999999999</c:v>
                </c:pt>
                <c:pt idx="384">
                  <c:v>1312.4</c:v>
                </c:pt>
                <c:pt idx="385">
                  <c:v>1311</c:v>
                </c:pt>
                <c:pt idx="386">
                  <c:v>1321.35</c:v>
                </c:pt>
                <c:pt idx="387">
                  <c:v>1329.15</c:v>
                </c:pt>
                <c:pt idx="388">
                  <c:v>1346.6</c:v>
                </c:pt>
                <c:pt idx="389">
                  <c:v>1352.4</c:v>
                </c:pt>
                <c:pt idx="390">
                  <c:v>1341.45</c:v>
                </c:pt>
                <c:pt idx="391">
                  <c:v>1332.45</c:v>
                </c:pt>
                <c:pt idx="392">
                  <c:v>1323.85</c:v>
                </c:pt>
                <c:pt idx="393">
                  <c:v>1333.45</c:v>
                </c:pt>
                <c:pt idx="394">
                  <c:v>1337.3</c:v>
                </c:pt>
                <c:pt idx="395">
                  <c:v>1327.7</c:v>
                </c:pt>
                <c:pt idx="396">
                  <c:v>1331.2</c:v>
                </c:pt>
                <c:pt idx="397">
                  <c:v>1331.95</c:v>
                </c:pt>
                <c:pt idx="398">
                  <c:v>1338.95</c:v>
                </c:pt>
                <c:pt idx="399">
                  <c:v>1350.75</c:v>
                </c:pt>
                <c:pt idx="400">
                  <c:v>1341.35</c:v>
                </c:pt>
                <c:pt idx="401">
                  <c:v>1343.7</c:v>
                </c:pt>
                <c:pt idx="402">
                  <c:v>1349.35</c:v>
                </c:pt>
                <c:pt idx="403">
                  <c:v>1342.1</c:v>
                </c:pt>
                <c:pt idx="404">
                  <c:v>1351.45</c:v>
                </c:pt>
                <c:pt idx="405">
                  <c:v>1348.6</c:v>
                </c:pt>
                <c:pt idx="406">
                  <c:v>1336.75</c:v>
                </c:pt>
                <c:pt idx="407">
                  <c:v>1324.3</c:v>
                </c:pt>
                <c:pt idx="408">
                  <c:v>1328.85</c:v>
                </c:pt>
                <c:pt idx="409">
                  <c:v>1321.65</c:v>
                </c:pt>
                <c:pt idx="410">
                  <c:v>1320.7</c:v>
                </c:pt>
                <c:pt idx="411">
                  <c:v>1321.5</c:v>
                </c:pt>
                <c:pt idx="412">
                  <c:v>1313.2</c:v>
                </c:pt>
                <c:pt idx="413">
                  <c:v>1307.0999999999999</c:v>
                </c:pt>
                <c:pt idx="414">
                  <c:v>1304.2</c:v>
                </c:pt>
                <c:pt idx="415">
                  <c:v>1315.05</c:v>
                </c:pt>
                <c:pt idx="416">
                  <c:v>1309.4000000000001</c:v>
                </c:pt>
                <c:pt idx="417">
                  <c:v>1306.5999999999999</c:v>
                </c:pt>
                <c:pt idx="418">
                  <c:v>1313.85</c:v>
                </c:pt>
                <c:pt idx="419">
                  <c:v>1318.8</c:v>
                </c:pt>
                <c:pt idx="420">
                  <c:v>1324.35</c:v>
                </c:pt>
                <c:pt idx="421">
                  <c:v>1319.85</c:v>
                </c:pt>
                <c:pt idx="422">
                  <c:v>1295</c:v>
                </c:pt>
                <c:pt idx="423">
                  <c:v>1291.25</c:v>
                </c:pt>
                <c:pt idx="424">
                  <c:v>1289.5</c:v>
                </c:pt>
                <c:pt idx="425">
                  <c:v>1288.3</c:v>
                </c:pt>
                <c:pt idx="426">
                  <c:v>1288.3499999999999</c:v>
                </c:pt>
                <c:pt idx="427">
                  <c:v>1293.05</c:v>
                </c:pt>
                <c:pt idx="428">
                  <c:v>1289</c:v>
                </c:pt>
                <c:pt idx="429">
                  <c:v>1304.8499999999999</c:v>
                </c:pt>
                <c:pt idx="430">
                  <c:v>1303.5</c:v>
                </c:pt>
                <c:pt idx="431">
                  <c:v>1295.5</c:v>
                </c:pt>
                <c:pt idx="432">
                  <c:v>1300.7</c:v>
                </c:pt>
                <c:pt idx="433">
                  <c:v>1305.3499999999999</c:v>
                </c:pt>
                <c:pt idx="434">
                  <c:v>1294.5999999999999</c:v>
                </c:pt>
                <c:pt idx="435">
                  <c:v>1295.45</c:v>
                </c:pt>
                <c:pt idx="436">
                  <c:v>1292.05</c:v>
                </c:pt>
                <c:pt idx="437">
                  <c:v>1300.0999999999999</c:v>
                </c:pt>
                <c:pt idx="438">
                  <c:v>1297.25</c:v>
                </c:pt>
                <c:pt idx="439">
                  <c:v>1298.25</c:v>
                </c:pt>
                <c:pt idx="440">
                  <c:v>1299.5999999999999</c:v>
                </c:pt>
                <c:pt idx="441">
                  <c:v>1298.6500000000001</c:v>
                </c:pt>
                <c:pt idx="442">
                  <c:v>1296.1500000000001</c:v>
                </c:pt>
                <c:pt idx="443">
                  <c:v>1302.75</c:v>
                </c:pt>
                <c:pt idx="444">
                  <c:v>1285.25</c:v>
                </c:pt>
                <c:pt idx="445">
                  <c:v>1281.55</c:v>
                </c:pt>
                <c:pt idx="446">
                  <c:v>1276.1500000000001</c:v>
                </c:pt>
                <c:pt idx="447">
                  <c:v>1274.2</c:v>
                </c:pt>
                <c:pt idx="448">
                  <c:v>1266.1500000000001</c:v>
                </c:pt>
                <c:pt idx="449">
                  <c:v>1269.1500000000001</c:v>
                </c:pt>
                <c:pt idx="450">
                  <c:v>1268.7</c:v>
                </c:pt>
                <c:pt idx="451">
                  <c:v>1260.3</c:v>
                </c:pt>
                <c:pt idx="452">
                  <c:v>1254.5999999999999</c:v>
                </c:pt>
                <c:pt idx="453">
                  <c:v>1251.55</c:v>
                </c:pt>
                <c:pt idx="454">
                  <c:v>1250.45</c:v>
                </c:pt>
                <c:pt idx="455">
                  <c:v>1247.8</c:v>
                </c:pt>
                <c:pt idx="456">
                  <c:v>1251.75</c:v>
                </c:pt>
                <c:pt idx="457">
                  <c:v>1255.6500000000001</c:v>
                </c:pt>
                <c:pt idx="458">
                  <c:v>1255.5</c:v>
                </c:pt>
                <c:pt idx="459">
                  <c:v>1255.3499999999999</c:v>
                </c:pt>
                <c:pt idx="460">
                  <c:v>1262.05</c:v>
                </c:pt>
                <c:pt idx="461">
                  <c:v>1254</c:v>
                </c:pt>
                <c:pt idx="462">
                  <c:v>1251.4000000000001</c:v>
                </c:pt>
                <c:pt idx="463">
                  <c:v>1245.9000000000001</c:v>
                </c:pt>
                <c:pt idx="464">
                  <c:v>1241.7</c:v>
                </c:pt>
                <c:pt idx="465">
                  <c:v>1241.0999999999999</c:v>
                </c:pt>
                <c:pt idx="466">
                  <c:v>1232.8</c:v>
                </c:pt>
                <c:pt idx="467">
                  <c:v>1224.5</c:v>
                </c:pt>
                <c:pt idx="468">
                  <c:v>1217.55</c:v>
                </c:pt>
                <c:pt idx="469">
                  <c:v>1228.75</c:v>
                </c:pt>
                <c:pt idx="470">
                  <c:v>1224.95</c:v>
                </c:pt>
                <c:pt idx="471">
                  <c:v>1228.3499999999999</c:v>
                </c:pt>
                <c:pt idx="472">
                  <c:v>1231.5</c:v>
                </c:pt>
                <c:pt idx="473">
                  <c:v>1228.25</c:v>
                </c:pt>
                <c:pt idx="474">
                  <c:v>1223.95</c:v>
                </c:pt>
                <c:pt idx="475">
                  <c:v>1223.8</c:v>
                </c:pt>
                <c:pt idx="476">
                  <c:v>1220.95</c:v>
                </c:pt>
                <c:pt idx="477">
                  <c:v>1219</c:v>
                </c:pt>
                <c:pt idx="478">
                  <c:v>1215.45</c:v>
                </c:pt>
                <c:pt idx="479">
                  <c:v>1216.3</c:v>
                </c:pt>
                <c:pt idx="480">
                  <c:v>1209.6500000000001</c:v>
                </c:pt>
                <c:pt idx="481">
                  <c:v>1212.3499999999999</c:v>
                </c:pt>
                <c:pt idx="482">
                  <c:v>1209.55</c:v>
                </c:pt>
                <c:pt idx="483">
                  <c:v>1214.3499999999999</c:v>
                </c:pt>
                <c:pt idx="484">
                  <c:v>1214.4000000000001</c:v>
                </c:pt>
                <c:pt idx="485">
                  <c:v>1200.3499999999999</c:v>
                </c:pt>
                <c:pt idx="486">
                  <c:v>1197</c:v>
                </c:pt>
                <c:pt idx="487">
                  <c:v>1182</c:v>
                </c:pt>
                <c:pt idx="488">
                  <c:v>1180.4000000000001</c:v>
                </c:pt>
                <c:pt idx="489">
                  <c:v>1178.4000000000001</c:v>
                </c:pt>
                <c:pt idx="490">
                  <c:v>1184.3499999999999</c:v>
                </c:pt>
                <c:pt idx="491">
                  <c:v>1190.95</c:v>
                </c:pt>
                <c:pt idx="492">
                  <c:v>1196.6500000000001</c:v>
                </c:pt>
                <c:pt idx="493">
                  <c:v>1192.3499999999999</c:v>
                </c:pt>
                <c:pt idx="494">
                  <c:v>1197.7</c:v>
                </c:pt>
                <c:pt idx="495">
                  <c:v>1212.25</c:v>
                </c:pt>
                <c:pt idx="496">
                  <c:v>1204.2</c:v>
                </c:pt>
                <c:pt idx="497">
                  <c:v>1197.3</c:v>
                </c:pt>
                <c:pt idx="498">
                  <c:v>1202.45</c:v>
                </c:pt>
                <c:pt idx="499">
                  <c:v>1200.05</c:v>
                </c:pt>
                <c:pt idx="500">
                  <c:v>1190.8499999999999</c:v>
                </c:pt>
                <c:pt idx="501">
                  <c:v>1196.7</c:v>
                </c:pt>
                <c:pt idx="502">
                  <c:v>1205.1500000000001</c:v>
                </c:pt>
                <c:pt idx="503">
                  <c:v>1198.9000000000001</c:v>
                </c:pt>
                <c:pt idx="504">
                  <c:v>1196.5999999999999</c:v>
                </c:pt>
                <c:pt idx="505">
                  <c:v>1189.8499999999999</c:v>
                </c:pt>
                <c:pt idx="506">
                  <c:v>1195.5999999999999</c:v>
                </c:pt>
                <c:pt idx="507">
                  <c:v>1209.8</c:v>
                </c:pt>
                <c:pt idx="508">
                  <c:v>1201.95</c:v>
                </c:pt>
                <c:pt idx="509">
                  <c:v>1201.9000000000001</c:v>
                </c:pt>
                <c:pt idx="510">
                  <c:v>1200.2</c:v>
                </c:pt>
                <c:pt idx="511">
                  <c:v>1203.3</c:v>
                </c:pt>
                <c:pt idx="512">
                  <c:v>1208.3499999999999</c:v>
                </c:pt>
                <c:pt idx="513">
                  <c:v>1198.7</c:v>
                </c:pt>
                <c:pt idx="514">
                  <c:v>1202.75</c:v>
                </c:pt>
                <c:pt idx="515">
                  <c:v>1201.9000000000001</c:v>
                </c:pt>
                <c:pt idx="516">
                  <c:v>1194.25</c:v>
                </c:pt>
                <c:pt idx="517">
                  <c:v>1185.4000000000001</c:v>
                </c:pt>
                <c:pt idx="518">
                  <c:v>1187.25</c:v>
                </c:pt>
                <c:pt idx="519">
                  <c:v>1189.3499999999999</c:v>
                </c:pt>
                <c:pt idx="520">
                  <c:v>1204.7</c:v>
                </c:pt>
                <c:pt idx="521">
                  <c:v>1201.2</c:v>
                </c:pt>
                <c:pt idx="522">
                  <c:v>1203.45</c:v>
                </c:pt>
                <c:pt idx="523">
                  <c:v>1203.8</c:v>
                </c:pt>
                <c:pt idx="524">
                  <c:v>1186.95</c:v>
                </c:pt>
                <c:pt idx="525">
                  <c:v>1185.55</c:v>
                </c:pt>
                <c:pt idx="526">
                  <c:v>1188.5999999999999</c:v>
                </c:pt>
                <c:pt idx="527">
                  <c:v>1205.55</c:v>
                </c:pt>
                <c:pt idx="528">
                  <c:v>1219.75</c:v>
                </c:pt>
                <c:pt idx="529">
                  <c:v>1229.95</c:v>
                </c:pt>
                <c:pt idx="530">
                  <c:v>1230.7</c:v>
                </c:pt>
                <c:pt idx="531">
                  <c:v>1229.05</c:v>
                </c:pt>
                <c:pt idx="532">
                  <c:v>1223</c:v>
                </c:pt>
                <c:pt idx="533">
                  <c:v>1227.8499999999999</c:v>
                </c:pt>
                <c:pt idx="534">
                  <c:v>1222.3</c:v>
                </c:pt>
                <c:pt idx="535">
                  <c:v>1235.95</c:v>
                </c:pt>
                <c:pt idx="536">
                  <c:v>1230.55</c:v>
                </c:pt>
                <c:pt idx="537">
                  <c:v>1230.8</c:v>
                </c:pt>
                <c:pt idx="538">
                  <c:v>1233.8499999999999</c:v>
                </c:pt>
                <c:pt idx="539">
                  <c:v>1230.8</c:v>
                </c:pt>
                <c:pt idx="540">
                  <c:v>1225.4000000000001</c:v>
                </c:pt>
                <c:pt idx="541">
                  <c:v>1214.95</c:v>
                </c:pt>
                <c:pt idx="542">
                  <c:v>1231.1500000000001</c:v>
                </c:pt>
                <c:pt idx="543">
                  <c:v>1232.0999999999999</c:v>
                </c:pt>
                <c:pt idx="544">
                  <c:v>1232.25</c:v>
                </c:pt>
                <c:pt idx="545">
                  <c:v>1231.5999999999999</c:v>
                </c:pt>
                <c:pt idx="546">
                  <c:v>1229.95</c:v>
                </c:pt>
                <c:pt idx="547">
                  <c:v>1224.1500000000001</c:v>
                </c:pt>
                <c:pt idx="548">
                  <c:v>1211.4000000000001</c:v>
                </c:pt>
                <c:pt idx="549">
                  <c:v>1205.55</c:v>
                </c:pt>
                <c:pt idx="550">
                  <c:v>1202.0999999999999</c:v>
                </c:pt>
                <c:pt idx="551">
                  <c:v>1203.25</c:v>
                </c:pt>
                <c:pt idx="552">
                  <c:v>1211.8499999999999</c:v>
                </c:pt>
                <c:pt idx="553">
                  <c:v>1222.4000000000001</c:v>
                </c:pt>
                <c:pt idx="554">
                  <c:v>1221.5999999999999</c:v>
                </c:pt>
                <c:pt idx="555">
                  <c:v>1223</c:v>
                </c:pt>
                <c:pt idx="556">
                  <c:v>1226.0999999999999</c:v>
                </c:pt>
                <c:pt idx="557">
                  <c:v>1227.05</c:v>
                </c:pt>
                <c:pt idx="558">
                  <c:v>1223.6500000000001</c:v>
                </c:pt>
                <c:pt idx="559">
                  <c:v>1223.4000000000001</c:v>
                </c:pt>
                <c:pt idx="560">
                  <c:v>1221.2</c:v>
                </c:pt>
                <c:pt idx="561">
                  <c:v>1213.25</c:v>
                </c:pt>
                <c:pt idx="562">
                  <c:v>1226.25</c:v>
                </c:pt>
                <c:pt idx="563">
                  <c:v>1217.55</c:v>
                </c:pt>
                <c:pt idx="564">
                  <c:v>1230.3</c:v>
                </c:pt>
                <c:pt idx="565">
                  <c:v>1240.3</c:v>
                </c:pt>
                <c:pt idx="566">
                  <c:v>1235.9000000000001</c:v>
                </c:pt>
                <c:pt idx="567">
                  <c:v>1242.55</c:v>
                </c:pt>
                <c:pt idx="568">
                  <c:v>1243.3</c:v>
                </c:pt>
                <c:pt idx="569">
                  <c:v>1245.3499999999999</c:v>
                </c:pt>
                <c:pt idx="570">
                  <c:v>1245.3</c:v>
                </c:pt>
                <c:pt idx="571">
                  <c:v>1245.75</c:v>
                </c:pt>
                <c:pt idx="572">
                  <c:v>1242.75</c:v>
                </c:pt>
                <c:pt idx="573">
                  <c:v>1235.3499999999999</c:v>
                </c:pt>
                <c:pt idx="574">
                  <c:v>1241.6500000000001</c:v>
                </c:pt>
                <c:pt idx="575">
                  <c:v>1246.3</c:v>
                </c:pt>
                <c:pt idx="576">
                  <c:v>1255</c:v>
                </c:pt>
                <c:pt idx="577">
                  <c:v>1259.75</c:v>
                </c:pt>
                <c:pt idx="578">
                  <c:v>1258.1500000000001</c:v>
                </c:pt>
                <c:pt idx="580">
                  <c:v>1268</c:v>
                </c:pt>
                <c:pt idx="581">
                  <c:v>1279</c:v>
                </c:pt>
                <c:pt idx="583">
                  <c:v>1282.9000000000001</c:v>
                </c:pt>
                <c:pt idx="584">
                  <c:v>1290.45</c:v>
                </c:pt>
                <c:pt idx="585">
                  <c:v>1279.9000000000001</c:v>
                </c:pt>
                <c:pt idx="586">
                  <c:v>1292.2</c:v>
                </c:pt>
                <c:pt idx="587">
                  <c:v>1286.45</c:v>
                </c:pt>
                <c:pt idx="588">
                  <c:v>1288.5999999999999</c:v>
                </c:pt>
                <c:pt idx="589">
                  <c:v>1291.9000000000001</c:v>
                </c:pt>
                <c:pt idx="590">
                  <c:v>1288.95</c:v>
                </c:pt>
                <c:pt idx="591">
                  <c:v>1292.75</c:v>
                </c:pt>
                <c:pt idx="592">
                  <c:v>1294.4000000000001</c:v>
                </c:pt>
                <c:pt idx="593">
                  <c:v>1292.3</c:v>
                </c:pt>
                <c:pt idx="594">
                  <c:v>1290.7</c:v>
                </c:pt>
                <c:pt idx="595">
                  <c:v>1284.2</c:v>
                </c:pt>
                <c:pt idx="596">
                  <c:v>1279.55</c:v>
                </c:pt>
                <c:pt idx="597">
                  <c:v>1282.0999999999999</c:v>
                </c:pt>
                <c:pt idx="598">
                  <c:v>1279.8</c:v>
                </c:pt>
                <c:pt idx="599">
                  <c:v>1283.7</c:v>
                </c:pt>
                <c:pt idx="600">
                  <c:v>1293.9000000000001</c:v>
                </c:pt>
                <c:pt idx="601">
                  <c:v>1302.1500000000001</c:v>
                </c:pt>
                <c:pt idx="602">
                  <c:v>1307.55</c:v>
                </c:pt>
                <c:pt idx="603">
                  <c:v>1310.7</c:v>
                </c:pt>
                <c:pt idx="604">
                  <c:v>1323.25</c:v>
                </c:pt>
                <c:pt idx="605">
                  <c:v>1318.7</c:v>
                </c:pt>
                <c:pt idx="606">
                  <c:v>1312.15</c:v>
                </c:pt>
                <c:pt idx="607">
                  <c:v>1314.2</c:v>
                </c:pt>
                <c:pt idx="608">
                  <c:v>1312.4</c:v>
                </c:pt>
                <c:pt idx="609">
                  <c:v>1310</c:v>
                </c:pt>
                <c:pt idx="610">
                  <c:v>1314.85</c:v>
                </c:pt>
                <c:pt idx="611">
                  <c:v>1306.4000000000001</c:v>
                </c:pt>
                <c:pt idx="612">
                  <c:v>1310</c:v>
                </c:pt>
                <c:pt idx="613">
                  <c:v>1312.8</c:v>
                </c:pt>
                <c:pt idx="614">
                  <c:v>1311.45</c:v>
                </c:pt>
                <c:pt idx="615">
                  <c:v>1316.55</c:v>
                </c:pt>
                <c:pt idx="616">
                  <c:v>1325.5</c:v>
                </c:pt>
                <c:pt idx="617">
                  <c:v>1334.15</c:v>
                </c:pt>
                <c:pt idx="618">
                  <c:v>1343.75</c:v>
                </c:pt>
                <c:pt idx="619">
                  <c:v>1331.25</c:v>
                </c:pt>
                <c:pt idx="620">
                  <c:v>1329.05</c:v>
                </c:pt>
                <c:pt idx="621">
                  <c:v>1331.05</c:v>
                </c:pt>
                <c:pt idx="622">
                  <c:v>1325.05</c:v>
                </c:pt>
                <c:pt idx="623">
                  <c:v>1322.85</c:v>
                </c:pt>
                <c:pt idx="624">
                  <c:v>1319.15</c:v>
                </c:pt>
                <c:pt idx="625">
                  <c:v>1311.95</c:v>
                </c:pt>
                <c:pt idx="626">
                  <c:v>1285.4000000000001</c:v>
                </c:pt>
                <c:pt idx="627">
                  <c:v>1283.8</c:v>
                </c:pt>
                <c:pt idx="628">
                  <c:v>1285.8499999999999</c:v>
                </c:pt>
                <c:pt idx="629">
                  <c:v>1285.3</c:v>
                </c:pt>
                <c:pt idx="630">
                  <c:v>1296.75</c:v>
                </c:pt>
                <c:pt idx="631">
                  <c:v>1292.75</c:v>
                </c:pt>
                <c:pt idx="632">
                  <c:v>1297.05</c:v>
                </c:pt>
                <c:pt idx="633">
                  <c:v>1306.95</c:v>
                </c:pt>
                <c:pt idx="634">
                  <c:v>1295.55</c:v>
                </c:pt>
                <c:pt idx="635">
                  <c:v>1303.5</c:v>
                </c:pt>
                <c:pt idx="636">
                  <c:v>1305.5999999999999</c:v>
                </c:pt>
                <c:pt idx="637">
                  <c:v>1307.7</c:v>
                </c:pt>
                <c:pt idx="638">
                  <c:v>1303.7</c:v>
                </c:pt>
                <c:pt idx="639">
                  <c:v>1309.5999999999999</c:v>
                </c:pt>
                <c:pt idx="640">
                  <c:v>1311.3</c:v>
                </c:pt>
                <c:pt idx="641">
                  <c:v>1319.55</c:v>
                </c:pt>
                <c:pt idx="642">
                  <c:v>1316.3</c:v>
                </c:pt>
                <c:pt idx="643">
                  <c:v>1309.7</c:v>
                </c:pt>
                <c:pt idx="644">
                  <c:v>1295.1500000000001</c:v>
                </c:pt>
                <c:pt idx="645">
                  <c:v>1295.4000000000001</c:v>
                </c:pt>
                <c:pt idx="646">
                  <c:v>1293.5</c:v>
                </c:pt>
                <c:pt idx="647">
                  <c:v>1290.3</c:v>
                </c:pt>
                <c:pt idx="648">
                  <c:v>1290.45</c:v>
                </c:pt>
                <c:pt idx="649">
                  <c:v>1283.1500000000001</c:v>
                </c:pt>
                <c:pt idx="650">
                  <c:v>1288.45</c:v>
                </c:pt>
                <c:pt idx="651">
                  <c:v>1300</c:v>
                </c:pt>
                <c:pt idx="652">
                  <c:v>1303</c:v>
                </c:pt>
                <c:pt idx="653">
                  <c:v>1305.45</c:v>
                </c:pt>
                <c:pt idx="654">
                  <c:v>1298.8</c:v>
                </c:pt>
                <c:pt idx="655">
                  <c:v>1294.3</c:v>
                </c:pt>
                <c:pt idx="656">
                  <c:v>1285.6500000000001</c:v>
                </c:pt>
                <c:pt idx="657">
                  <c:v>1276.3499999999999</c:v>
                </c:pt>
                <c:pt idx="658">
                  <c:v>1275.8499999999999</c:v>
                </c:pt>
                <c:pt idx="659">
                  <c:v>1275.7</c:v>
                </c:pt>
                <c:pt idx="660">
                  <c:v>1269.5</c:v>
                </c:pt>
                <c:pt idx="661">
                  <c:v>1271.6500000000001</c:v>
                </c:pt>
                <c:pt idx="662">
                  <c:v>1280.8</c:v>
                </c:pt>
                <c:pt idx="663">
                  <c:v>1284.2</c:v>
                </c:pt>
                <c:pt idx="664">
                  <c:v>1279.5</c:v>
                </c:pt>
                <c:pt idx="665">
                  <c:v>1282.3</c:v>
                </c:pt>
                <c:pt idx="666">
                  <c:v>1283.8</c:v>
                </c:pt>
                <c:pt idx="667">
                  <c:v>1270.95</c:v>
                </c:pt>
                <c:pt idx="668">
                  <c:v>1278.55</c:v>
                </c:pt>
                <c:pt idx="669">
                  <c:v>1281.2</c:v>
                </c:pt>
                <c:pt idx="670">
                  <c:v>1285.2</c:v>
                </c:pt>
                <c:pt idx="671">
                  <c:v>1286.0999999999999</c:v>
                </c:pt>
                <c:pt idx="672">
                  <c:v>1287.0999999999999</c:v>
                </c:pt>
                <c:pt idx="673">
                  <c:v>1295.5999999999999</c:v>
                </c:pt>
                <c:pt idx="674">
                  <c:v>1298.4000000000001</c:v>
                </c:pt>
                <c:pt idx="675">
                  <c:v>1299.0999999999999</c:v>
                </c:pt>
                <c:pt idx="676">
                  <c:v>1291.7</c:v>
                </c:pt>
                <c:pt idx="677">
                  <c:v>1280.8</c:v>
                </c:pt>
                <c:pt idx="678">
                  <c:v>1276.8499999999999</c:v>
                </c:pt>
                <c:pt idx="679">
                  <c:v>1271.1500000000001</c:v>
                </c:pt>
                <c:pt idx="680">
                  <c:v>1273.8</c:v>
                </c:pt>
                <c:pt idx="681">
                  <c:v>1283.6500000000001</c:v>
                </c:pt>
                <c:pt idx="682">
                  <c:v>1282.5</c:v>
                </c:pt>
                <c:pt idx="683">
                  <c:v>1278.3</c:v>
                </c:pt>
                <c:pt idx="684">
                  <c:v>1281.6500000000001</c:v>
                </c:pt>
                <c:pt idx="685">
                  <c:v>1280.95</c:v>
                </c:pt>
                <c:pt idx="686">
                  <c:v>1295.55</c:v>
                </c:pt>
                <c:pt idx="687">
                  <c:v>1317.1</c:v>
                </c:pt>
                <c:pt idx="688">
                  <c:v>1324.25</c:v>
                </c:pt>
                <c:pt idx="689">
                  <c:v>1335.05</c:v>
                </c:pt>
                <c:pt idx="690">
                  <c:v>1335.5</c:v>
                </c:pt>
                <c:pt idx="691">
                  <c:v>1340.65</c:v>
                </c:pt>
                <c:pt idx="692">
                  <c:v>1328.6</c:v>
                </c:pt>
                <c:pt idx="693">
                  <c:v>1324.3</c:v>
                </c:pt>
                <c:pt idx="694">
                  <c:v>1332.35</c:v>
                </c:pt>
                <c:pt idx="695">
                  <c:v>1335.9</c:v>
                </c:pt>
                <c:pt idx="696">
                  <c:v>1351.25</c:v>
                </c:pt>
                <c:pt idx="697">
                  <c:v>1341.3</c:v>
                </c:pt>
                <c:pt idx="698">
                  <c:v>1341.35</c:v>
                </c:pt>
                <c:pt idx="699">
                  <c:v>1344.05</c:v>
                </c:pt>
                <c:pt idx="700">
                  <c:v>1379.5</c:v>
                </c:pt>
                <c:pt idx="701">
                  <c:v>1397.15</c:v>
                </c:pt>
                <c:pt idx="702">
                  <c:v>1405.7</c:v>
                </c:pt>
                <c:pt idx="703">
                  <c:v>1431.4</c:v>
                </c:pt>
                <c:pt idx="704">
                  <c:v>1403.95</c:v>
                </c:pt>
                <c:pt idx="705">
                  <c:v>1402.5</c:v>
                </c:pt>
                <c:pt idx="706">
                  <c:v>1409</c:v>
                </c:pt>
                <c:pt idx="707">
                  <c:v>1390.1</c:v>
                </c:pt>
                <c:pt idx="708">
                  <c:v>1391.05</c:v>
                </c:pt>
                <c:pt idx="709">
                  <c:v>1413.5</c:v>
                </c:pt>
                <c:pt idx="710">
                  <c:v>1414.9</c:v>
                </c:pt>
                <c:pt idx="711">
                  <c:v>1388.65</c:v>
                </c:pt>
                <c:pt idx="712">
                  <c:v>1400.1</c:v>
                </c:pt>
                <c:pt idx="713">
                  <c:v>1391.55</c:v>
                </c:pt>
                <c:pt idx="714">
                  <c:v>1408.3</c:v>
                </c:pt>
                <c:pt idx="715">
                  <c:v>1413.75</c:v>
                </c:pt>
                <c:pt idx="716">
                  <c:v>1407.6</c:v>
                </c:pt>
                <c:pt idx="717">
                  <c:v>1412.4</c:v>
                </c:pt>
                <c:pt idx="718">
                  <c:v>1409.85</c:v>
                </c:pt>
                <c:pt idx="719">
                  <c:v>1410.35</c:v>
                </c:pt>
                <c:pt idx="720">
                  <c:v>1417.45</c:v>
                </c:pt>
                <c:pt idx="721">
                  <c:v>1439.7</c:v>
                </c:pt>
                <c:pt idx="722">
                  <c:v>1427.75</c:v>
                </c:pt>
                <c:pt idx="723">
                  <c:v>1425.55</c:v>
                </c:pt>
                <c:pt idx="724">
                  <c:v>1426.95</c:v>
                </c:pt>
                <c:pt idx="725">
                  <c:v>1416.1</c:v>
                </c:pt>
                <c:pt idx="726">
                  <c:v>1420.4</c:v>
                </c:pt>
                <c:pt idx="727">
                  <c:v>1419.05</c:v>
                </c:pt>
                <c:pt idx="728">
                  <c:v>1425.9</c:v>
                </c:pt>
                <c:pt idx="729">
                  <c:v>1427.55</c:v>
                </c:pt>
                <c:pt idx="730">
                  <c:v>1406.8</c:v>
                </c:pt>
                <c:pt idx="731">
                  <c:v>1441.75</c:v>
                </c:pt>
                <c:pt idx="732">
                  <c:v>1465.25</c:v>
                </c:pt>
                <c:pt idx="733">
                  <c:v>1465.25</c:v>
                </c:pt>
                <c:pt idx="734">
                  <c:v>1506.05</c:v>
                </c:pt>
                <c:pt idx="735">
                  <c:v>1495.75</c:v>
                </c:pt>
                <c:pt idx="736">
                  <c:v>1497.7</c:v>
                </c:pt>
                <c:pt idx="737">
                  <c:v>1504.7</c:v>
                </c:pt>
                <c:pt idx="738">
                  <c:v>1498.4</c:v>
                </c:pt>
                <c:pt idx="739">
                  <c:v>1513.25</c:v>
                </c:pt>
                <c:pt idx="740">
                  <c:v>1515.65</c:v>
                </c:pt>
                <c:pt idx="741">
                  <c:v>1515.25</c:v>
                </c:pt>
                <c:pt idx="742">
                  <c:v>1496.6</c:v>
                </c:pt>
                <c:pt idx="743">
                  <c:v>1504.55</c:v>
                </c:pt>
                <c:pt idx="744">
                  <c:v>1503.25</c:v>
                </c:pt>
                <c:pt idx="745">
                  <c:v>1502.05</c:v>
                </c:pt>
                <c:pt idx="746">
                  <c:v>1503.8</c:v>
                </c:pt>
                <c:pt idx="747">
                  <c:v>1532.95</c:v>
                </c:pt>
                <c:pt idx="748">
                  <c:v>1537.15</c:v>
                </c:pt>
                <c:pt idx="749">
                  <c:v>1540.2</c:v>
                </c:pt>
                <c:pt idx="750">
                  <c:v>1528.4</c:v>
                </c:pt>
                <c:pt idx="751">
                  <c:v>1525.95</c:v>
                </c:pt>
                <c:pt idx="752">
                  <c:v>1537.85</c:v>
                </c:pt>
                <c:pt idx="753">
                  <c:v>1546.1</c:v>
                </c:pt>
                <c:pt idx="754">
                  <c:v>1529.1</c:v>
                </c:pt>
                <c:pt idx="755">
                  <c:v>1523.7</c:v>
                </c:pt>
                <c:pt idx="756">
                  <c:v>1509.2</c:v>
                </c:pt>
                <c:pt idx="757">
                  <c:v>1498.25</c:v>
                </c:pt>
                <c:pt idx="758">
                  <c:v>1490.65</c:v>
                </c:pt>
                <c:pt idx="759">
                  <c:v>1515.2</c:v>
                </c:pt>
                <c:pt idx="760">
                  <c:v>1503.1</c:v>
                </c:pt>
                <c:pt idx="761">
                  <c:v>1497.2</c:v>
                </c:pt>
                <c:pt idx="762">
                  <c:v>1502.1</c:v>
                </c:pt>
                <c:pt idx="763">
                  <c:v>1503.5</c:v>
                </c:pt>
                <c:pt idx="764">
                  <c:v>1500.7</c:v>
                </c:pt>
                <c:pt idx="765">
                  <c:v>1501.9</c:v>
                </c:pt>
                <c:pt idx="766">
                  <c:v>1522.1</c:v>
                </c:pt>
                <c:pt idx="767">
                  <c:v>1520.65</c:v>
                </c:pt>
                <c:pt idx="768">
                  <c:v>1528.75</c:v>
                </c:pt>
                <c:pt idx="769">
                  <c:v>1506.4</c:v>
                </c:pt>
                <c:pt idx="770">
                  <c:v>1489.9</c:v>
                </c:pt>
                <c:pt idx="771">
                  <c:v>1485.3</c:v>
                </c:pt>
                <c:pt idx="772">
                  <c:v>1473.45</c:v>
                </c:pt>
                <c:pt idx="773">
                  <c:v>1492.6</c:v>
                </c:pt>
                <c:pt idx="774">
                  <c:v>1517.1</c:v>
                </c:pt>
                <c:pt idx="775">
                  <c:v>1499.15</c:v>
                </c:pt>
                <c:pt idx="776">
                  <c:v>1501.25</c:v>
                </c:pt>
                <c:pt idx="777">
                  <c:v>1505.85</c:v>
                </c:pt>
                <c:pt idx="778">
                  <c:v>1507.25</c:v>
                </c:pt>
                <c:pt idx="779">
                  <c:v>1494.8</c:v>
                </c:pt>
                <c:pt idx="780">
                  <c:v>1479.15</c:v>
                </c:pt>
                <c:pt idx="781">
                  <c:v>1490.6</c:v>
                </c:pt>
                <c:pt idx="782">
                  <c:v>1487.8</c:v>
                </c:pt>
                <c:pt idx="783">
                  <c:v>1485.1</c:v>
                </c:pt>
                <c:pt idx="784">
                  <c:v>1492.65</c:v>
                </c:pt>
                <c:pt idx="785">
                  <c:v>1490</c:v>
                </c:pt>
                <c:pt idx="786">
                  <c:v>1491.65</c:v>
                </c:pt>
                <c:pt idx="787">
                  <c:v>1485.35</c:v>
                </c:pt>
                <c:pt idx="788">
                  <c:v>1494.45</c:v>
                </c:pt>
                <c:pt idx="789">
                  <c:v>1496.55</c:v>
                </c:pt>
                <c:pt idx="790">
                  <c:v>1513.45</c:v>
                </c:pt>
                <c:pt idx="791">
                  <c:v>1492.4</c:v>
                </c:pt>
                <c:pt idx="792">
                  <c:v>1486.75</c:v>
                </c:pt>
                <c:pt idx="793">
                  <c:v>1492.1</c:v>
                </c:pt>
                <c:pt idx="794">
                  <c:v>1510.95</c:v>
                </c:pt>
                <c:pt idx="795">
                  <c:v>1508.8</c:v>
                </c:pt>
                <c:pt idx="796">
                  <c:v>1509.45</c:v>
                </c:pt>
                <c:pt idx="797">
                  <c:v>1488.95</c:v>
                </c:pt>
                <c:pt idx="798">
                  <c:v>1486.05</c:v>
                </c:pt>
                <c:pt idx="799">
                  <c:v>1484.25</c:v>
                </c:pt>
                <c:pt idx="800">
                  <c:v>1464.15</c:v>
                </c:pt>
                <c:pt idx="801">
                  <c:v>1458.7</c:v>
                </c:pt>
                <c:pt idx="802">
                  <c:v>1452.05</c:v>
                </c:pt>
                <c:pt idx="803">
                  <c:v>1462.9</c:v>
                </c:pt>
                <c:pt idx="804">
                  <c:v>1466.65</c:v>
                </c:pt>
                <c:pt idx="805">
                  <c:v>1466.9</c:v>
                </c:pt>
                <c:pt idx="806">
                  <c:v>1467.65</c:v>
                </c:pt>
                <c:pt idx="807">
                  <c:v>1468.45</c:v>
                </c:pt>
                <c:pt idx="808">
                  <c:v>1471.7</c:v>
                </c:pt>
                <c:pt idx="809">
                  <c:v>1467.05</c:v>
                </c:pt>
                <c:pt idx="810">
                  <c:v>1464.45</c:v>
                </c:pt>
                <c:pt idx="811">
                  <c:v>1458.4</c:v>
                </c:pt>
                <c:pt idx="812">
                  <c:v>1454.65</c:v>
                </c:pt>
                <c:pt idx="813">
                  <c:v>1454.35</c:v>
                </c:pt>
                <c:pt idx="814">
                  <c:v>1454.65</c:v>
                </c:pt>
                <c:pt idx="815">
                  <c:v>1460.15</c:v>
                </c:pt>
                <c:pt idx="816">
                  <c:v>1461.15</c:v>
                </c:pt>
                <c:pt idx="817">
                  <c:v>1477.3</c:v>
                </c:pt>
                <c:pt idx="818">
                  <c:v>1475.1</c:v>
                </c:pt>
                <c:pt idx="819">
                  <c:v>1475.95</c:v>
                </c:pt>
                <c:pt idx="820">
                  <c:v>1459.65</c:v>
                </c:pt>
                <c:pt idx="821">
                  <c:v>1461.7</c:v>
                </c:pt>
                <c:pt idx="822">
                  <c:v>1464.95</c:v>
                </c:pt>
                <c:pt idx="823">
                  <c:v>1466.8</c:v>
                </c:pt>
                <c:pt idx="824">
                  <c:v>1467.8</c:v>
                </c:pt>
                <c:pt idx="825">
                  <c:v>1466.6</c:v>
                </c:pt>
                <c:pt idx="826">
                  <c:v>1477.9</c:v>
                </c:pt>
                <c:pt idx="827">
                  <c:v>1475.8</c:v>
                </c:pt>
                <c:pt idx="828">
                  <c:v>1474.05</c:v>
                </c:pt>
                <c:pt idx="829">
                  <c:v>1476.7</c:v>
                </c:pt>
                <c:pt idx="830">
                  <c:v>1479</c:v>
                </c:pt>
                <c:pt idx="831">
                  <c:v>1482.1</c:v>
                </c:pt>
                <c:pt idx="833">
                  <c:v>1511.5</c:v>
                </c:pt>
                <c:pt idx="834">
                  <c:v>1514.75</c:v>
                </c:pt>
                <c:pt idx="836">
                  <c:v>1527.1</c:v>
                </c:pt>
                <c:pt idx="837">
                  <c:v>1548.75</c:v>
                </c:pt>
                <c:pt idx="838">
                  <c:v>1573.1</c:v>
                </c:pt>
                <c:pt idx="839">
                  <c:v>1567.85</c:v>
                </c:pt>
                <c:pt idx="840">
                  <c:v>1571.95</c:v>
                </c:pt>
                <c:pt idx="841">
                  <c:v>1550.75</c:v>
                </c:pt>
                <c:pt idx="842">
                  <c:v>1553.6</c:v>
                </c:pt>
                <c:pt idx="843">
                  <c:v>1549.9</c:v>
                </c:pt>
                <c:pt idx="844">
                  <c:v>1545.1</c:v>
                </c:pt>
                <c:pt idx="845">
                  <c:v>1549</c:v>
                </c:pt>
                <c:pt idx="846">
                  <c:v>1554.55</c:v>
                </c:pt>
                <c:pt idx="847">
                  <c:v>1557.6</c:v>
                </c:pt>
                <c:pt idx="848">
                  <c:v>1560.15</c:v>
                </c:pt>
                <c:pt idx="849">
                  <c:v>1551.3</c:v>
                </c:pt>
                <c:pt idx="850">
                  <c:v>1556.9</c:v>
                </c:pt>
                <c:pt idx="851">
                  <c:v>1562.9</c:v>
                </c:pt>
                <c:pt idx="852">
                  <c:v>1564.3</c:v>
                </c:pt>
                <c:pt idx="853">
                  <c:v>1580.1</c:v>
                </c:pt>
                <c:pt idx="854">
                  <c:v>1574</c:v>
                </c:pt>
                <c:pt idx="855">
                  <c:v>1573.45</c:v>
                </c:pt>
                <c:pt idx="856">
                  <c:v>1578.25</c:v>
                </c:pt>
                <c:pt idx="857">
                  <c:v>1584.2</c:v>
                </c:pt>
                <c:pt idx="858">
                  <c:v>1574.75</c:v>
                </c:pt>
                <c:pt idx="859">
                  <c:v>1558.35</c:v>
                </c:pt>
                <c:pt idx="860">
                  <c:v>1553.3</c:v>
                </c:pt>
                <c:pt idx="861">
                  <c:v>1563.3</c:v>
                </c:pt>
                <c:pt idx="862">
                  <c:v>1572.65</c:v>
                </c:pt>
                <c:pt idx="863">
                  <c:v>1573.2</c:v>
                </c:pt>
                <c:pt idx="864">
                  <c:v>1570.5</c:v>
                </c:pt>
                <c:pt idx="865">
                  <c:v>1563.7</c:v>
                </c:pt>
                <c:pt idx="866">
                  <c:v>1575.05</c:v>
                </c:pt>
                <c:pt idx="867">
                  <c:v>1581.4</c:v>
                </c:pt>
                <c:pt idx="868">
                  <c:v>1580.8</c:v>
                </c:pt>
                <c:pt idx="869">
                  <c:v>1589.85</c:v>
                </c:pt>
                <c:pt idx="870">
                  <c:v>1604.2</c:v>
                </c:pt>
                <c:pt idx="871">
                  <c:v>1619</c:v>
                </c:pt>
                <c:pt idx="872">
                  <c:v>1643.3</c:v>
                </c:pt>
                <c:pt idx="873">
                  <c:v>1671.65</c:v>
                </c:pt>
                <c:pt idx="874">
                  <c:v>1650.3</c:v>
                </c:pt>
                <c:pt idx="875">
                  <c:v>1634.9</c:v>
                </c:pt>
                <c:pt idx="876">
                  <c:v>1652</c:v>
                </c:pt>
                <c:pt idx="877">
                  <c:v>1609.85</c:v>
                </c:pt>
                <c:pt idx="878">
                  <c:v>1599.65</c:v>
                </c:pt>
                <c:pt idx="879">
                  <c:v>1615.5</c:v>
                </c:pt>
                <c:pt idx="880">
                  <c:v>1641.85</c:v>
                </c:pt>
                <c:pt idx="881">
                  <c:v>1659.6</c:v>
                </c:pt>
                <c:pt idx="882">
                  <c:v>1683.65</c:v>
                </c:pt>
                <c:pt idx="883">
                  <c:v>1672.5</c:v>
                </c:pt>
                <c:pt idx="884">
                  <c:v>1655.7</c:v>
                </c:pt>
                <c:pt idx="885">
                  <c:v>1653.75</c:v>
                </c:pt>
                <c:pt idx="886">
                  <c:v>1570.7</c:v>
                </c:pt>
                <c:pt idx="887">
                  <c:v>1562.8</c:v>
                </c:pt>
                <c:pt idx="888">
                  <c:v>1487.7</c:v>
                </c:pt>
                <c:pt idx="889">
                  <c:v>1536.2</c:v>
                </c:pt>
                <c:pt idx="890">
                  <c:v>1498.2</c:v>
                </c:pt>
                <c:pt idx="891">
                  <c:v>1474.25</c:v>
                </c:pt>
                <c:pt idx="892">
                  <c:v>1494.4</c:v>
                </c:pt>
                <c:pt idx="893">
                  <c:v>1525.4</c:v>
                </c:pt>
                <c:pt idx="894">
                  <c:v>1605.75</c:v>
                </c:pt>
                <c:pt idx="895">
                  <c:v>1605.45</c:v>
                </c:pt>
                <c:pt idx="896">
                  <c:v>1634.8</c:v>
                </c:pt>
                <c:pt idx="897">
                  <c:v>1617.3</c:v>
                </c:pt>
                <c:pt idx="898">
                  <c:v>1618.3</c:v>
                </c:pt>
                <c:pt idx="899">
                  <c:v>1608.95</c:v>
                </c:pt>
                <c:pt idx="900">
                  <c:v>1576.55</c:v>
                </c:pt>
                <c:pt idx="901">
                  <c:v>1616.8</c:v>
                </c:pt>
                <c:pt idx="902">
                  <c:v>1613.1</c:v>
                </c:pt>
                <c:pt idx="903">
                  <c:v>1648.3</c:v>
                </c:pt>
                <c:pt idx="904">
                  <c:v>1649.25</c:v>
                </c:pt>
                <c:pt idx="905">
                  <c:v>1647.8</c:v>
                </c:pt>
                <c:pt idx="906">
                  <c:v>1680.65</c:v>
                </c:pt>
                <c:pt idx="907">
                  <c:v>1741.9</c:v>
                </c:pt>
                <c:pt idx="908">
                  <c:v>1718.65</c:v>
                </c:pt>
                <c:pt idx="909">
                  <c:v>1729.5</c:v>
                </c:pt>
                <c:pt idx="910">
                  <c:v>1692.55</c:v>
                </c:pt>
                <c:pt idx="911">
                  <c:v>1686.2</c:v>
                </c:pt>
                <c:pt idx="912">
                  <c:v>1682.05</c:v>
                </c:pt>
                <c:pt idx="913">
                  <c:v>1710.55</c:v>
                </c:pt>
                <c:pt idx="914">
                  <c:v>1736.25</c:v>
                </c:pt>
                <c:pt idx="915">
                  <c:v>1715.9</c:v>
                </c:pt>
                <c:pt idx="916">
                  <c:v>1714.95</c:v>
                </c:pt>
                <c:pt idx="917">
                  <c:v>1691.55</c:v>
                </c:pt>
                <c:pt idx="918">
                  <c:v>1703.35</c:v>
                </c:pt>
                <c:pt idx="919">
                  <c:v>1702.75</c:v>
                </c:pt>
                <c:pt idx="920">
                  <c:v>1686.25</c:v>
                </c:pt>
                <c:pt idx="921">
                  <c:v>1709.1</c:v>
                </c:pt>
                <c:pt idx="922">
                  <c:v>1699.55</c:v>
                </c:pt>
                <c:pt idx="923">
                  <c:v>1691.5</c:v>
                </c:pt>
                <c:pt idx="924">
                  <c:v>1704.05</c:v>
                </c:pt>
                <c:pt idx="925">
                  <c:v>1702.75</c:v>
                </c:pt>
                <c:pt idx="926">
                  <c:v>1702.4</c:v>
                </c:pt>
                <c:pt idx="927">
                  <c:v>1708.4</c:v>
                </c:pt>
                <c:pt idx="928">
                  <c:v>1731.6</c:v>
                </c:pt>
                <c:pt idx="929">
                  <c:v>1735.35</c:v>
                </c:pt>
                <c:pt idx="930">
                  <c:v>1734.7</c:v>
                </c:pt>
                <c:pt idx="931">
                  <c:v>1737.95</c:v>
                </c:pt>
                <c:pt idx="932">
                  <c:v>1748.3</c:v>
                </c:pt>
                <c:pt idx="933">
                  <c:v>1724.9</c:v>
                </c:pt>
                <c:pt idx="934">
                  <c:v>1733.55</c:v>
                </c:pt>
                <c:pt idx="935">
                  <c:v>1720.25</c:v>
                </c:pt>
                <c:pt idx="936">
                  <c:v>1694.6</c:v>
                </c:pt>
                <c:pt idx="937">
                  <c:v>1717.35</c:v>
                </c:pt>
                <c:pt idx="938">
                  <c:v>1728.7</c:v>
                </c:pt>
                <c:pt idx="939">
                  <c:v>1730.6</c:v>
                </c:pt>
                <c:pt idx="940">
                  <c:v>1742.15</c:v>
                </c:pt>
                <c:pt idx="941">
                  <c:v>1705.35</c:v>
                </c:pt>
                <c:pt idx="942">
                  <c:v>1700.05</c:v>
                </c:pt>
                <c:pt idx="943">
                  <c:v>1683.45</c:v>
                </c:pt>
                <c:pt idx="944">
                  <c:v>1690.35</c:v>
                </c:pt>
                <c:pt idx="945">
                  <c:v>1713.5</c:v>
                </c:pt>
                <c:pt idx="946">
                  <c:v>1722.05</c:v>
                </c:pt>
                <c:pt idx="947">
                  <c:v>1738.25</c:v>
                </c:pt>
                <c:pt idx="948">
                  <c:v>1733.5</c:v>
                </c:pt>
                <c:pt idx="949">
                  <c:v>1710.45</c:v>
                </c:pt>
                <c:pt idx="950">
                  <c:v>1719.85</c:v>
                </c:pt>
                <c:pt idx="951">
                  <c:v>1724.35</c:v>
                </c:pt>
                <c:pt idx="952">
                  <c:v>1719.5</c:v>
                </c:pt>
                <c:pt idx="953">
                  <c:v>1734.75</c:v>
                </c:pt>
                <c:pt idx="954">
                  <c:v>1761.85</c:v>
                </c:pt>
                <c:pt idx="955">
                  <c:v>1768.9</c:v>
                </c:pt>
                <c:pt idx="956">
                  <c:v>1766.05</c:v>
                </c:pt>
                <c:pt idx="957">
                  <c:v>1756.55</c:v>
                </c:pt>
                <c:pt idx="958">
                  <c:v>1747.6</c:v>
                </c:pt>
                <c:pt idx="959">
                  <c:v>1771.6</c:v>
                </c:pt>
                <c:pt idx="960">
                  <c:v>1768.1</c:v>
                </c:pt>
                <c:pt idx="961">
                  <c:v>1771.05</c:v>
                </c:pt>
                <c:pt idx="962">
                  <c:v>1777.45</c:v>
                </c:pt>
                <c:pt idx="963">
                  <c:v>1772.9</c:v>
                </c:pt>
                <c:pt idx="964">
                  <c:v>1787.9</c:v>
                </c:pt>
                <c:pt idx="965">
                  <c:v>1789.55</c:v>
                </c:pt>
                <c:pt idx="966">
                  <c:v>1811.1</c:v>
                </c:pt>
                <c:pt idx="967">
                  <c:v>1812.1</c:v>
                </c:pt>
                <c:pt idx="968">
                  <c:v>1803.1</c:v>
                </c:pt>
                <c:pt idx="969">
                  <c:v>1807.5</c:v>
                </c:pt>
                <c:pt idx="970">
                  <c:v>1801.9</c:v>
                </c:pt>
                <c:pt idx="971">
                  <c:v>1804.6</c:v>
                </c:pt>
                <c:pt idx="972">
                  <c:v>1807.7</c:v>
                </c:pt>
                <c:pt idx="973">
                  <c:v>1807.35</c:v>
                </c:pt>
                <c:pt idx="974">
                  <c:v>1815.65</c:v>
                </c:pt>
                <c:pt idx="975">
                  <c:v>1842.55</c:v>
                </c:pt>
                <c:pt idx="976">
                  <c:v>1852.4</c:v>
                </c:pt>
                <c:pt idx="977">
                  <c:v>1878.3</c:v>
                </c:pt>
                <c:pt idx="978">
                  <c:v>1902.1</c:v>
                </c:pt>
                <c:pt idx="979">
                  <c:v>1936.65</c:v>
                </c:pt>
                <c:pt idx="980">
                  <c:v>1940.9</c:v>
                </c:pt>
                <c:pt idx="981">
                  <c:v>1950.9</c:v>
                </c:pt>
                <c:pt idx="982">
                  <c:v>1957.65</c:v>
                </c:pt>
                <c:pt idx="983">
                  <c:v>1964.9</c:v>
                </c:pt>
                <c:pt idx="984">
                  <c:v>1958.55</c:v>
                </c:pt>
                <c:pt idx="985">
                  <c:v>1977.9</c:v>
                </c:pt>
                <c:pt idx="986">
                  <c:v>2048.15</c:v>
                </c:pt>
                <c:pt idx="987">
                  <c:v>2067.15</c:v>
                </c:pt>
                <c:pt idx="988">
                  <c:v>2031.15</c:v>
                </c:pt>
                <c:pt idx="989">
                  <c:v>2044.5</c:v>
                </c:pt>
                <c:pt idx="990">
                  <c:v>1939.65</c:v>
                </c:pt>
                <c:pt idx="991">
                  <c:v>1931.9</c:v>
                </c:pt>
                <c:pt idx="992">
                  <c:v>1944.25</c:v>
                </c:pt>
                <c:pt idx="993">
                  <c:v>1944.75</c:v>
                </c:pt>
                <c:pt idx="994">
                  <c:v>1972.85</c:v>
                </c:pt>
                <c:pt idx="995">
                  <c:v>2008.75</c:v>
                </c:pt>
                <c:pt idx="996">
                  <c:v>1981</c:v>
                </c:pt>
                <c:pt idx="997">
                  <c:v>1927.15</c:v>
                </c:pt>
                <c:pt idx="998">
                  <c:v>1924.35</c:v>
                </c:pt>
                <c:pt idx="999">
                  <c:v>1943.95</c:v>
                </c:pt>
                <c:pt idx="1000">
                  <c:v>1911.15</c:v>
                </c:pt>
                <c:pt idx="1001">
                  <c:v>1932.95</c:v>
                </c:pt>
                <c:pt idx="1002">
                  <c:v>1923.85</c:v>
                </c:pt>
                <c:pt idx="1003">
                  <c:v>1957.35</c:v>
                </c:pt>
                <c:pt idx="1004">
                  <c:v>1972.35</c:v>
                </c:pt>
                <c:pt idx="1005">
                  <c:v>1947.05</c:v>
                </c:pt>
                <c:pt idx="1006">
                  <c:v>1940.45</c:v>
                </c:pt>
                <c:pt idx="1007">
                  <c:v>1926.3</c:v>
                </c:pt>
                <c:pt idx="1008">
                  <c:v>1928.45</c:v>
                </c:pt>
                <c:pt idx="1009">
                  <c:v>1910.95</c:v>
                </c:pt>
                <c:pt idx="1010">
                  <c:v>1947.2</c:v>
                </c:pt>
                <c:pt idx="1011">
                  <c:v>1966.25</c:v>
                </c:pt>
                <c:pt idx="1012">
                  <c:v>1947.4</c:v>
                </c:pt>
                <c:pt idx="1013">
                  <c:v>1958.7</c:v>
                </c:pt>
                <c:pt idx="1014">
                  <c:v>1949.35</c:v>
                </c:pt>
                <c:pt idx="1015">
                  <c:v>1961.8</c:v>
                </c:pt>
                <c:pt idx="1016">
                  <c:v>1936.25</c:v>
                </c:pt>
                <c:pt idx="1017">
                  <c:v>1950.85</c:v>
                </c:pt>
                <c:pt idx="1018">
                  <c:v>1909.35</c:v>
                </c:pt>
                <c:pt idx="1019">
                  <c:v>1906</c:v>
                </c:pt>
                <c:pt idx="1020">
                  <c:v>1873.4</c:v>
                </c:pt>
                <c:pt idx="1021">
                  <c:v>1861.75</c:v>
                </c:pt>
                <c:pt idx="1022">
                  <c:v>1859.7</c:v>
                </c:pt>
                <c:pt idx="1023">
                  <c:v>1864.3</c:v>
                </c:pt>
                <c:pt idx="1024">
                  <c:v>1883.95</c:v>
                </c:pt>
                <c:pt idx="1025">
                  <c:v>1886.9</c:v>
                </c:pt>
                <c:pt idx="1026">
                  <c:v>1902</c:v>
                </c:pt>
                <c:pt idx="1027">
                  <c:v>1903.05</c:v>
                </c:pt>
                <c:pt idx="1028">
                  <c:v>1909.6</c:v>
                </c:pt>
                <c:pt idx="1029">
                  <c:v>1913.4</c:v>
                </c:pt>
                <c:pt idx="1030">
                  <c:v>1884.5</c:v>
                </c:pt>
                <c:pt idx="1031">
                  <c:v>1887.45</c:v>
                </c:pt>
                <c:pt idx="1032">
                  <c:v>1923.25</c:v>
                </c:pt>
                <c:pt idx="1033">
                  <c:v>1925.5</c:v>
                </c:pt>
                <c:pt idx="1034">
                  <c:v>1891.3</c:v>
                </c:pt>
                <c:pt idx="1035">
                  <c:v>1910.05</c:v>
                </c:pt>
                <c:pt idx="1036">
                  <c:v>1891.9</c:v>
                </c:pt>
                <c:pt idx="1037">
                  <c:v>1905.05</c:v>
                </c:pt>
                <c:pt idx="1038">
                  <c:v>1905.6</c:v>
                </c:pt>
                <c:pt idx="1039">
                  <c:v>1898.4</c:v>
                </c:pt>
                <c:pt idx="1040">
                  <c:v>1924.15</c:v>
                </c:pt>
                <c:pt idx="1041">
                  <c:v>1900.95</c:v>
                </c:pt>
                <c:pt idx="1042">
                  <c:v>1903.65</c:v>
                </c:pt>
                <c:pt idx="1043">
                  <c:v>1898.45</c:v>
                </c:pt>
                <c:pt idx="1044">
                  <c:v>1905.7</c:v>
                </c:pt>
                <c:pt idx="1045">
                  <c:v>1869.95</c:v>
                </c:pt>
                <c:pt idx="1046">
                  <c:v>1870.3</c:v>
                </c:pt>
                <c:pt idx="1047">
                  <c:v>1881.85</c:v>
                </c:pt>
                <c:pt idx="1048">
                  <c:v>1889.9</c:v>
                </c:pt>
                <c:pt idx="1049">
                  <c:v>1908.3</c:v>
                </c:pt>
                <c:pt idx="1050">
                  <c:v>1900.15</c:v>
                </c:pt>
                <c:pt idx="1051">
                  <c:v>1938.45</c:v>
                </c:pt>
                <c:pt idx="1052">
                  <c:v>1940.8</c:v>
                </c:pt>
                <c:pt idx="1053">
                  <c:v>1867.3</c:v>
                </c:pt>
                <c:pt idx="1054">
                  <c:v>1878.7</c:v>
                </c:pt>
                <c:pt idx="1055">
                  <c:v>1860.95</c:v>
                </c:pt>
                <c:pt idx="1056">
                  <c:v>1874.85</c:v>
                </c:pt>
                <c:pt idx="1057">
                  <c:v>1890.9</c:v>
                </c:pt>
                <c:pt idx="1058">
                  <c:v>1885.6</c:v>
                </c:pt>
                <c:pt idx="1059">
                  <c:v>1889.05</c:v>
                </c:pt>
                <c:pt idx="1060">
                  <c:v>1876.1</c:v>
                </c:pt>
                <c:pt idx="1061">
                  <c:v>1857.35</c:v>
                </c:pt>
                <c:pt idx="1062">
                  <c:v>1875.7</c:v>
                </c:pt>
                <c:pt idx="1063">
                  <c:v>1840.2</c:v>
                </c:pt>
                <c:pt idx="1064">
                  <c:v>1799.6</c:v>
                </c:pt>
                <c:pt idx="1065">
                  <c:v>1810.2</c:v>
                </c:pt>
                <c:pt idx="1066">
                  <c:v>1807.4</c:v>
                </c:pt>
                <c:pt idx="1067">
                  <c:v>1779.3</c:v>
                </c:pt>
                <c:pt idx="1068">
                  <c:v>1762.55</c:v>
                </c:pt>
                <c:pt idx="1069">
                  <c:v>1810.75</c:v>
                </c:pt>
                <c:pt idx="1070">
                  <c:v>1822.6</c:v>
                </c:pt>
                <c:pt idx="1071">
                  <c:v>1832.35</c:v>
                </c:pt>
                <c:pt idx="1072">
                  <c:v>1843</c:v>
                </c:pt>
                <c:pt idx="1073">
                  <c:v>1859.95</c:v>
                </c:pt>
                <c:pt idx="1074">
                  <c:v>1868.15</c:v>
                </c:pt>
                <c:pt idx="1075">
                  <c:v>1841.75</c:v>
                </c:pt>
                <c:pt idx="1076">
                  <c:v>1844.35</c:v>
                </c:pt>
                <c:pt idx="1077">
                  <c:v>1842</c:v>
                </c:pt>
                <c:pt idx="1078">
                  <c:v>1831.15</c:v>
                </c:pt>
                <c:pt idx="1079">
                  <c:v>1850.65</c:v>
                </c:pt>
                <c:pt idx="1080">
                  <c:v>1851.95</c:v>
                </c:pt>
                <c:pt idx="1081">
                  <c:v>1890.75</c:v>
                </c:pt>
                <c:pt idx="1082">
                  <c:v>1879.75</c:v>
                </c:pt>
                <c:pt idx="1083">
                  <c:v>1880</c:v>
                </c:pt>
                <c:pt idx="1084">
                  <c:v>1877.1</c:v>
                </c:pt>
                <c:pt idx="1085">
                  <c:v>1875</c:v>
                </c:pt>
                <c:pt idx="1087">
                  <c:v>1874.3</c:v>
                </c:pt>
                <c:pt idx="1088">
                  <c:v>1887.6</c:v>
                </c:pt>
                <c:pt idx="1090">
                  <c:v>1943.2</c:v>
                </c:pt>
                <c:pt idx="1091">
                  <c:v>1940.35</c:v>
                </c:pt>
                <c:pt idx="1092">
                  <c:v>1931.95</c:v>
                </c:pt>
                <c:pt idx="1093">
                  <c:v>1920.1</c:v>
                </c:pt>
                <c:pt idx="1094">
                  <c:v>1862.9</c:v>
                </c:pt>
                <c:pt idx="1095">
                  <c:v>1847.25</c:v>
                </c:pt>
                <c:pt idx="1096">
                  <c:v>1841.25</c:v>
                </c:pt>
                <c:pt idx="1097">
                  <c:v>1858.85</c:v>
                </c:pt>
                <c:pt idx="1098">
                  <c:v>1841.75</c:v>
                </c:pt>
                <c:pt idx="1099">
                  <c:v>1839</c:v>
                </c:pt>
                <c:pt idx="1100">
                  <c:v>1833.05</c:v>
                </c:pt>
                <c:pt idx="1101">
                  <c:v>1834.7</c:v>
                </c:pt>
                <c:pt idx="1102">
                  <c:v>1856.6</c:v>
                </c:pt>
                <c:pt idx="1103">
                  <c:v>1862.1</c:v>
                </c:pt>
                <c:pt idx="1104">
                  <c:v>1852.7</c:v>
                </c:pt>
                <c:pt idx="1105">
                  <c:v>1856.85</c:v>
                </c:pt>
                <c:pt idx="1106">
                  <c:v>1856.6</c:v>
                </c:pt>
                <c:pt idx="1107">
                  <c:v>1843</c:v>
                </c:pt>
                <c:pt idx="1108">
                  <c:v>1853.7</c:v>
                </c:pt>
                <c:pt idx="1109">
                  <c:v>1863.8</c:v>
                </c:pt>
                <c:pt idx="1110">
                  <c:v>1862.95</c:v>
                </c:pt>
                <c:pt idx="1111">
                  <c:v>1833.1</c:v>
                </c:pt>
                <c:pt idx="1112">
                  <c:v>1835.45</c:v>
                </c:pt>
                <c:pt idx="1113">
                  <c:v>1785.9</c:v>
                </c:pt>
                <c:pt idx="1114">
                  <c:v>1802.95</c:v>
                </c:pt>
                <c:pt idx="1115">
                  <c:v>1835.25</c:v>
                </c:pt>
                <c:pt idx="1116">
                  <c:v>1839.6</c:v>
                </c:pt>
                <c:pt idx="1117">
                  <c:v>1842.65</c:v>
                </c:pt>
                <c:pt idx="1118">
                  <c:v>1840.1</c:v>
                </c:pt>
                <c:pt idx="1119">
                  <c:v>1816.35</c:v>
                </c:pt>
                <c:pt idx="1120">
                  <c:v>1817.3</c:v>
                </c:pt>
                <c:pt idx="1121">
                  <c:v>1794.25</c:v>
                </c:pt>
                <c:pt idx="1122">
                  <c:v>1780.7</c:v>
                </c:pt>
                <c:pt idx="1123">
                  <c:v>1773.15</c:v>
                </c:pt>
                <c:pt idx="1124">
                  <c:v>1786.2</c:v>
                </c:pt>
                <c:pt idx="1125">
                  <c:v>1807.45</c:v>
                </c:pt>
                <c:pt idx="1126">
                  <c:v>1799.65</c:v>
                </c:pt>
                <c:pt idx="1127">
                  <c:v>1788</c:v>
                </c:pt>
                <c:pt idx="1128">
                  <c:v>1779.65</c:v>
                </c:pt>
                <c:pt idx="1129">
                  <c:v>1742.85</c:v>
                </c:pt>
                <c:pt idx="1130">
                  <c:v>1734.15</c:v>
                </c:pt>
                <c:pt idx="1131">
                  <c:v>1723.85</c:v>
                </c:pt>
                <c:pt idx="1132">
                  <c:v>1711.4</c:v>
                </c:pt>
                <c:pt idx="1133">
                  <c:v>1712.1</c:v>
                </c:pt>
                <c:pt idx="1134">
                  <c:v>1696.25</c:v>
                </c:pt>
                <c:pt idx="1135">
                  <c:v>1687.05</c:v>
                </c:pt>
                <c:pt idx="1136">
                  <c:v>1716.9</c:v>
                </c:pt>
                <c:pt idx="1137">
                  <c:v>1716.2</c:v>
                </c:pt>
                <c:pt idx="1138">
                  <c:v>1724.25</c:v>
                </c:pt>
                <c:pt idx="1139">
                  <c:v>1704.8</c:v>
                </c:pt>
                <c:pt idx="1140">
                  <c:v>1723.65</c:v>
                </c:pt>
                <c:pt idx="1141">
                  <c:v>1735</c:v>
                </c:pt>
                <c:pt idx="1142">
                  <c:v>1729.65</c:v>
                </c:pt>
                <c:pt idx="1143">
                  <c:v>1725.9</c:v>
                </c:pt>
                <c:pt idx="1144">
                  <c:v>1735.2</c:v>
                </c:pt>
                <c:pt idx="1145">
                  <c:v>1736.15</c:v>
                </c:pt>
                <c:pt idx="1146">
                  <c:v>1726.2</c:v>
                </c:pt>
                <c:pt idx="1147">
                  <c:v>1730.5</c:v>
                </c:pt>
                <c:pt idx="1148">
                  <c:v>1737.3</c:v>
                </c:pt>
                <c:pt idx="1149">
                  <c:v>1731.8</c:v>
                </c:pt>
                <c:pt idx="1150">
                  <c:v>1705.95</c:v>
                </c:pt>
                <c:pt idx="1151">
                  <c:v>1683.95</c:v>
                </c:pt>
                <c:pt idx="1152">
                  <c:v>1691.05</c:v>
                </c:pt>
                <c:pt idx="1153">
                  <c:v>1726.05</c:v>
                </c:pt>
                <c:pt idx="1154">
                  <c:v>1744.65</c:v>
                </c:pt>
                <c:pt idx="1155">
                  <c:v>1738.05</c:v>
                </c:pt>
                <c:pt idx="1156">
                  <c:v>1755.5</c:v>
                </c:pt>
                <c:pt idx="1157">
                  <c:v>1741.2</c:v>
                </c:pt>
                <c:pt idx="1158">
                  <c:v>1732.85</c:v>
                </c:pt>
                <c:pt idx="1159">
                  <c:v>1747.95</c:v>
                </c:pt>
                <c:pt idx="1160">
                  <c:v>1735.55</c:v>
                </c:pt>
                <c:pt idx="1161">
                  <c:v>1757.2</c:v>
                </c:pt>
                <c:pt idx="1162">
                  <c:v>1774.45</c:v>
                </c:pt>
                <c:pt idx="1163">
                  <c:v>1774.5</c:v>
                </c:pt>
                <c:pt idx="1164">
                  <c:v>1777.85</c:v>
                </c:pt>
                <c:pt idx="1165">
                  <c:v>1798.2</c:v>
                </c:pt>
                <c:pt idx="1166">
                  <c:v>1787.75</c:v>
                </c:pt>
                <c:pt idx="1167">
                  <c:v>1781.8</c:v>
                </c:pt>
                <c:pt idx="1168">
                  <c:v>1773.35</c:v>
                </c:pt>
                <c:pt idx="1169">
                  <c:v>1784.15</c:v>
                </c:pt>
                <c:pt idx="1170">
                  <c:v>1772.2</c:v>
                </c:pt>
                <c:pt idx="1171">
                  <c:v>1762.65</c:v>
                </c:pt>
                <c:pt idx="1172">
                  <c:v>1767.65</c:v>
                </c:pt>
                <c:pt idx="1173">
                  <c:v>1797.75</c:v>
                </c:pt>
                <c:pt idx="1174">
                  <c:v>1782.25</c:v>
                </c:pt>
                <c:pt idx="1175">
                  <c:v>1813.15</c:v>
                </c:pt>
                <c:pt idx="1176">
                  <c:v>1836.55</c:v>
                </c:pt>
                <c:pt idx="1177">
                  <c:v>1840.45</c:v>
                </c:pt>
                <c:pt idx="1178">
                  <c:v>1829.1</c:v>
                </c:pt>
                <c:pt idx="1179">
                  <c:v>1830.7</c:v>
                </c:pt>
                <c:pt idx="1180">
                  <c:v>1821.8</c:v>
                </c:pt>
                <c:pt idx="1181">
                  <c:v>1838.1</c:v>
                </c:pt>
                <c:pt idx="1182">
                  <c:v>1853.7</c:v>
                </c:pt>
                <c:pt idx="1183">
                  <c:v>1866.75</c:v>
                </c:pt>
                <c:pt idx="1184">
                  <c:v>1888.45</c:v>
                </c:pt>
                <c:pt idx="1185">
                  <c:v>1878.3</c:v>
                </c:pt>
                <c:pt idx="1186">
                  <c:v>1875.9</c:v>
                </c:pt>
                <c:pt idx="1187">
                  <c:v>1880.15</c:v>
                </c:pt>
                <c:pt idx="1188">
                  <c:v>1887</c:v>
                </c:pt>
                <c:pt idx="1189">
                  <c:v>1899.75</c:v>
                </c:pt>
                <c:pt idx="1190">
                  <c:v>1891.45</c:v>
                </c:pt>
                <c:pt idx="1191">
                  <c:v>1899.95</c:v>
                </c:pt>
                <c:pt idx="1192">
                  <c:v>1899.35</c:v>
                </c:pt>
                <c:pt idx="1193">
                  <c:v>1902.75</c:v>
                </c:pt>
                <c:pt idx="1194">
                  <c:v>1866.55</c:v>
                </c:pt>
                <c:pt idx="1195">
                  <c:v>1890.6</c:v>
                </c:pt>
                <c:pt idx="1196">
                  <c:v>1888.4</c:v>
                </c:pt>
                <c:pt idx="1197">
                  <c:v>1893.15</c:v>
                </c:pt>
                <c:pt idx="1198">
                  <c:v>1894.6</c:v>
                </c:pt>
                <c:pt idx="1199">
                  <c:v>1888.65</c:v>
                </c:pt>
                <c:pt idx="1200">
                  <c:v>1881.05</c:v>
                </c:pt>
                <c:pt idx="1201">
                  <c:v>1865.6</c:v>
                </c:pt>
                <c:pt idx="1202">
                  <c:v>1865.1</c:v>
                </c:pt>
                <c:pt idx="1203">
                  <c:v>1860.75</c:v>
                </c:pt>
                <c:pt idx="1204">
                  <c:v>1778.7</c:v>
                </c:pt>
                <c:pt idx="1205">
                  <c:v>1773.1</c:v>
                </c:pt>
                <c:pt idx="1206">
                  <c:v>1775.05</c:v>
                </c:pt>
                <c:pt idx="1207">
                  <c:v>1775.05</c:v>
                </c:pt>
                <c:pt idx="1208">
                  <c:v>1791.6</c:v>
                </c:pt>
                <c:pt idx="1209">
                  <c:v>1784.85</c:v>
                </c:pt>
                <c:pt idx="1210">
                  <c:v>1786.65</c:v>
                </c:pt>
                <c:pt idx="1211">
                  <c:v>1780.3</c:v>
                </c:pt>
                <c:pt idx="1212">
                  <c:v>1755.45</c:v>
                </c:pt>
                <c:pt idx="1213">
                  <c:v>1763.15</c:v>
                </c:pt>
                <c:pt idx="1214">
                  <c:v>1781.5</c:v>
                </c:pt>
                <c:pt idx="1215">
                  <c:v>1786.15</c:v>
                </c:pt>
                <c:pt idx="1216">
                  <c:v>1791.35</c:v>
                </c:pt>
                <c:pt idx="1217">
                  <c:v>1809.85</c:v>
                </c:pt>
                <c:pt idx="1218">
                  <c:v>1804.65</c:v>
                </c:pt>
                <c:pt idx="1219">
                  <c:v>1807.7</c:v>
                </c:pt>
                <c:pt idx="1220">
                  <c:v>1806</c:v>
                </c:pt>
                <c:pt idx="1221">
                  <c:v>1792.4</c:v>
                </c:pt>
                <c:pt idx="1222">
                  <c:v>1813.85</c:v>
                </c:pt>
                <c:pt idx="1223">
                  <c:v>1823.2</c:v>
                </c:pt>
                <c:pt idx="1224">
                  <c:v>1823.75</c:v>
                </c:pt>
                <c:pt idx="1225">
                  <c:v>1824.3</c:v>
                </c:pt>
                <c:pt idx="1226">
                  <c:v>1814.9</c:v>
                </c:pt>
                <c:pt idx="1227">
                  <c:v>1823.05</c:v>
                </c:pt>
                <c:pt idx="1228">
                  <c:v>1802.15</c:v>
                </c:pt>
                <c:pt idx="1229">
                  <c:v>1799.45</c:v>
                </c:pt>
                <c:pt idx="1230">
                  <c:v>1799.6</c:v>
                </c:pt>
                <c:pt idx="1231">
                  <c:v>1800.2</c:v>
                </c:pt>
                <c:pt idx="1232">
                  <c:v>1800.35</c:v>
                </c:pt>
                <c:pt idx="1233">
                  <c:v>1796.6</c:v>
                </c:pt>
                <c:pt idx="1234">
                  <c:v>1829.3</c:v>
                </c:pt>
                <c:pt idx="1235">
                  <c:v>1825.75</c:v>
                </c:pt>
                <c:pt idx="1236">
                  <c:v>1811.45</c:v>
                </c:pt>
                <c:pt idx="1237">
                  <c:v>1812.65</c:v>
                </c:pt>
                <c:pt idx="1238">
                  <c:v>1829.1</c:v>
                </c:pt>
                <c:pt idx="1239">
                  <c:v>1800.75</c:v>
                </c:pt>
                <c:pt idx="1240">
                  <c:v>1762.9</c:v>
                </c:pt>
                <c:pt idx="1241">
                  <c:v>1738.85</c:v>
                </c:pt>
                <c:pt idx="1242">
                  <c:v>1723.35</c:v>
                </c:pt>
                <c:pt idx="1243">
                  <c:v>1743.6</c:v>
                </c:pt>
                <c:pt idx="1244">
                  <c:v>1747.4</c:v>
                </c:pt>
                <c:pt idx="1245">
                  <c:v>1773.85</c:v>
                </c:pt>
                <c:pt idx="1246">
                  <c:v>1786.35</c:v>
                </c:pt>
                <c:pt idx="1247">
                  <c:v>1789.45</c:v>
                </c:pt>
                <c:pt idx="1248">
                  <c:v>1783.45</c:v>
                </c:pt>
                <c:pt idx="1249">
                  <c:v>1782.05</c:v>
                </c:pt>
                <c:pt idx="1250">
                  <c:v>1779.05</c:v>
                </c:pt>
                <c:pt idx="1251">
                  <c:v>1802</c:v>
                </c:pt>
                <c:pt idx="1252">
                  <c:v>1808.45</c:v>
                </c:pt>
                <c:pt idx="1253">
                  <c:v>1788.7</c:v>
                </c:pt>
                <c:pt idx="1254">
                  <c:v>1786.6</c:v>
                </c:pt>
                <c:pt idx="1255">
                  <c:v>1798.5</c:v>
                </c:pt>
                <c:pt idx="1256">
                  <c:v>1814.85</c:v>
                </c:pt>
                <c:pt idx="1257">
                  <c:v>1811.8</c:v>
                </c:pt>
                <c:pt idx="1258">
                  <c:v>1812.55</c:v>
                </c:pt>
                <c:pt idx="1259">
                  <c:v>1823.7</c:v>
                </c:pt>
                <c:pt idx="1260">
                  <c:v>1821.6</c:v>
                </c:pt>
                <c:pt idx="1261">
                  <c:v>1802.15</c:v>
                </c:pt>
                <c:pt idx="1262">
                  <c:v>1786</c:v>
                </c:pt>
                <c:pt idx="1263">
                  <c:v>1788.25</c:v>
                </c:pt>
                <c:pt idx="1264">
                  <c:v>1794.6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AF-462F-8A78-330EE37F3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3687808"/>
        <c:axId val="1513686976"/>
      </c:lineChart>
      <c:catAx>
        <c:axId val="151368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3686976"/>
        <c:crosses val="autoZero"/>
        <c:auto val="1"/>
        <c:lblAlgn val="ctr"/>
        <c:lblOffset val="100"/>
        <c:noMultiLvlLbl val="0"/>
      </c:catAx>
      <c:valAx>
        <c:axId val="151368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368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后悔度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A1-4CF2-87D8-10167B3A3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7653520"/>
        <c:axId val="1517659344"/>
      </c:lineChart>
      <c:catAx>
        <c:axId val="151765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7659344"/>
        <c:crosses val="autoZero"/>
        <c:auto val="1"/>
        <c:lblAlgn val="ctr"/>
        <c:lblOffset val="100"/>
        <c:noMultiLvlLbl val="0"/>
      </c:catAx>
      <c:valAx>
        <c:axId val="151765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765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1:01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0.65300000000000002</c:v>
                </c:pt>
                <c:pt idx="1">
                  <c:v>0.64990000000000003</c:v>
                </c:pt>
                <c:pt idx="2">
                  <c:v>0.63470000000000004</c:v>
                </c:pt>
                <c:pt idx="3">
                  <c:v>0.61539999999999995</c:v>
                </c:pt>
                <c:pt idx="4">
                  <c:v>0.60029999999999994</c:v>
                </c:pt>
                <c:pt idx="5">
                  <c:v>0.59840000000000004</c:v>
                </c:pt>
                <c:pt idx="6">
                  <c:v>0.58720000000000006</c:v>
                </c:pt>
                <c:pt idx="7">
                  <c:v>0.56310000000000004</c:v>
                </c:pt>
                <c:pt idx="8">
                  <c:v>0.55330000000000001</c:v>
                </c:pt>
                <c:pt idx="9">
                  <c:v>0.53979999999999995</c:v>
                </c:pt>
                <c:pt idx="10">
                  <c:v>0.48759999999999998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A1-4CF2-87D8-10167B3A3A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自己的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0.34</c:v>
                </c:pt>
                <c:pt idx="1">
                  <c:v>0.3145</c:v>
                </c:pt>
                <c:pt idx="2">
                  <c:v>0.26840000000000003</c:v>
                </c:pt>
                <c:pt idx="3">
                  <c:v>0.27910000000000001</c:v>
                </c:pt>
                <c:pt idx="4">
                  <c:v>0.33329999999999999</c:v>
                </c:pt>
                <c:pt idx="5">
                  <c:v>0.34620000000000001</c:v>
                </c:pt>
                <c:pt idx="6">
                  <c:v>0.3841</c:v>
                </c:pt>
                <c:pt idx="7">
                  <c:v>0.41110000000000002</c:v>
                </c:pt>
                <c:pt idx="8">
                  <c:v>0.42349999999999999</c:v>
                </c:pt>
                <c:pt idx="9">
                  <c:v>0.4456</c:v>
                </c:pt>
                <c:pt idx="10">
                  <c:v>0.47720000000000001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4C-4FED-97C8-FBCAF12CC3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0.73540000000000005</c:v>
                </c:pt>
                <c:pt idx="1">
                  <c:v>0.71640000000000004</c:v>
                </c:pt>
                <c:pt idx="2">
                  <c:v>0.69969999999999999</c:v>
                </c:pt>
                <c:pt idx="3">
                  <c:v>0.67820000000000003</c:v>
                </c:pt>
                <c:pt idx="4">
                  <c:v>0.64529999999999998</c:v>
                </c:pt>
                <c:pt idx="5">
                  <c:v>0.61229999999999996</c:v>
                </c:pt>
                <c:pt idx="6">
                  <c:v>0.59470000000000001</c:v>
                </c:pt>
                <c:pt idx="7">
                  <c:v>0.5534</c:v>
                </c:pt>
                <c:pt idx="8">
                  <c:v>0.51370000000000005</c:v>
                </c:pt>
                <c:pt idx="9">
                  <c:v>0.46579999999999999</c:v>
                </c:pt>
                <c:pt idx="10">
                  <c:v>0.31140000000000001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4C-4FED-97C8-FBCAF12CC39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10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0.27639999999999998</c:v>
                </c:pt>
                <c:pt idx="1">
                  <c:v>0.29549999999999998</c:v>
                </c:pt>
                <c:pt idx="2">
                  <c:v>0.30590000000000001</c:v>
                </c:pt>
                <c:pt idx="3">
                  <c:v>0.33539999999999998</c:v>
                </c:pt>
                <c:pt idx="4">
                  <c:v>0.38740000000000002</c:v>
                </c:pt>
                <c:pt idx="5">
                  <c:v>0.45660000000000001</c:v>
                </c:pt>
                <c:pt idx="6">
                  <c:v>0.50370000000000004</c:v>
                </c:pt>
                <c:pt idx="7">
                  <c:v>0.61029999999999995</c:v>
                </c:pt>
                <c:pt idx="8">
                  <c:v>0.67779999999999996</c:v>
                </c:pt>
                <c:pt idx="9">
                  <c:v>0.69950000000000001</c:v>
                </c:pt>
                <c:pt idx="10">
                  <c:v>0.77229999999999999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74C-4FED-97C8-FBCAF12CC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7653520"/>
        <c:axId val="1517659344"/>
      </c:lineChart>
      <c:catAx>
        <c:axId val="151765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7659344"/>
        <c:crosses val="autoZero"/>
        <c:auto val="1"/>
        <c:lblAlgn val="ctr"/>
        <c:lblOffset val="100"/>
        <c:noMultiLvlLbl val="0"/>
      </c:catAx>
      <c:valAx>
        <c:axId val="151765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765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A333-049D-4A79-8BE7-74038E7A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BB043C-6918-49E3-BD7C-FFE723AB5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0C946-0BB5-44D2-B0DC-C989BFBC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CB5D-86C7-4922-BA4B-CA60C14AC6FA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DE57C-4353-467B-BCBE-B8861159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DF5BD-E784-4A4D-B603-DBE05C40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44C1-B96A-4860-BD3A-1714CA873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2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152F-CFD7-42B0-91B8-A46F41C4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BB5BCC-FFB8-4903-9C43-0277D435E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A0324-F3C8-4D6A-B28D-52E7009B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CB5D-86C7-4922-BA4B-CA60C14AC6FA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F3073-FE66-46F1-A9C5-F3DCD5D7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99EB3-17B5-425C-A55A-337502B7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44C1-B96A-4860-BD3A-1714CA873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1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737CB5-6FF3-4C64-BBC4-7EB5EE076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0C882-ECCA-4DAF-BDF4-E7A77F927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8FE6E-AF4D-4179-863C-76BB6486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CB5D-86C7-4922-BA4B-CA60C14AC6FA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8951C-A23E-4012-A616-1DFAAF3F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6569A-ABF8-4D53-A6ED-183954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44C1-B96A-4860-BD3A-1714CA873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83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DC908-82B7-4A37-B763-3BB45C40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A25D1-B990-4543-A62D-7C57F55E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18726-2605-44B7-BFCF-2C5ED74A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CB5D-86C7-4922-BA4B-CA60C14AC6FA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7A22E-65AA-46CE-AB7C-0C378B2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F748B-53B5-40E2-B4A0-063F5DFB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44C1-B96A-4860-BD3A-1714CA873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1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3527B-D3C5-41A4-8ED1-76B2B60D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72670-92F7-467C-ADA3-4E1E1FCC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F524D-A2F2-4131-A4E4-BD1F7589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CB5D-86C7-4922-BA4B-CA60C14AC6FA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69684-DDD8-4EF5-AE1B-147D32B5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E2ADE-EDFE-4F11-AE7B-2AC73332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44C1-B96A-4860-BD3A-1714CA873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4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D3089-C0E6-497F-94DE-AA883030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35A13-92BA-43A2-A6A1-1BDDDBBA6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29A029-8EB1-44D7-A540-77FF2ADE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6AEA6-0791-49E1-B7BC-F79EA01E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CB5D-86C7-4922-BA4B-CA60C14AC6FA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55EEB-DE7C-47D8-8D28-E3E7AEDC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2211E-B5A3-4C5E-B01B-F67D8E05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44C1-B96A-4860-BD3A-1714CA873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23E71-1769-4AA0-83F0-5061D5B8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452C7-58C7-49C2-9F89-633190E92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81563-74E8-4B0C-BA77-6B7340E0E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2BD3D9-F087-4F8D-938C-0F33B8502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E82BDA-B3FD-44D0-949F-230FF69D3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1A1783-6EB4-4D00-9432-2B227BE8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CB5D-86C7-4922-BA4B-CA60C14AC6FA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DF7A44-AB17-46B9-8F2A-C359A3BF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BD7E0F-B633-4004-A0BC-7A8612E4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44C1-B96A-4860-BD3A-1714CA873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8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E7DC3-5E8D-441F-982B-8B1A3909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44D6D4-152B-421E-9CD0-6FD722E7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CB5D-86C7-4922-BA4B-CA60C14AC6FA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07F648-1E9F-4FC2-B94E-B98B53FB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12D833-3F38-4FB9-B049-56798E43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44C1-B96A-4860-BD3A-1714CA873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15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C045DE-550F-4B86-8C4C-12FEA028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CB5D-86C7-4922-BA4B-CA60C14AC6FA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C1A515-BA38-431A-A6A6-0C28B058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A02144-D676-4F64-B27C-65364AE7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44C1-B96A-4860-BD3A-1714CA873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DFAE-3A02-4A35-A9DD-439DF8AD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2658B-9DE3-45B3-AB78-633EF390A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FB6FA-6A96-4D85-8D8D-FFC7CC5DA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D0392E-8810-44D3-BFEE-757A7E0D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CB5D-86C7-4922-BA4B-CA60C14AC6FA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5E4D2-D472-43EA-80B3-F8600B66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1AB4D-C30E-46E1-BE70-081CC409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44C1-B96A-4860-BD3A-1714CA873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4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1498E-28D5-47E8-9E7E-C57C96F2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A903EA-752C-48F7-96FC-F00ACD563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8BF45-F4C0-4D13-BB4A-CA7D09313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B49D03-8F67-4803-A213-B85D89C5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CB5D-86C7-4922-BA4B-CA60C14AC6FA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5B5B9-82AC-4D73-AE6B-113D2BF2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461BB3-62A0-4397-88F3-AE16DC59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44C1-B96A-4860-BD3A-1714CA873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5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E833C9-BF6D-43A8-BBD6-92295449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B3A1B-1996-476D-A03C-4D70A01E3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5ED17-8028-466E-A3DE-73FE3AE52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CB5D-86C7-4922-BA4B-CA60C14AC6FA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A999C-7E9B-4C53-ACDE-41194B4E8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8702D-2ABA-40F5-8846-37F03D461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44C1-B96A-4860-BD3A-1714CA873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0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EBE5654-FDA9-4FCC-88C5-BC4A6B1B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19" y="1251625"/>
            <a:ext cx="7362825" cy="3810000"/>
          </a:xfrm>
          <a:prstGeom prst="rect">
            <a:avLst/>
          </a:prstGeom>
        </p:spPr>
      </p:pic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5CA3D75-6D73-431E-89A1-A6601840FB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9950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2B4676BB-8A3E-40CD-883C-6CE07E6D1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737" y="5797683"/>
            <a:ext cx="812153" cy="29201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5CB1953-36AB-44DA-8582-5AF10440E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0" y="963037"/>
            <a:ext cx="626913" cy="409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C4D7AAE9-C003-4D4C-843E-1ACEB2140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5006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804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C4D7AAE9-C003-4D4C-843E-1ACEB2140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82651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248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2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 怀宇</dc:creator>
  <cp:lastModifiedBy>贾 怀宇</cp:lastModifiedBy>
  <cp:revision>2</cp:revision>
  <dcterms:created xsi:type="dcterms:W3CDTF">2022-02-20T11:15:14Z</dcterms:created>
  <dcterms:modified xsi:type="dcterms:W3CDTF">2022-02-21T22:27:31Z</dcterms:modified>
</cp:coreProperties>
</file>