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1:01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  <c:pt idx="5">
                  <c:v>1.5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0.65300000000000002</c:v>
                </c:pt>
                <c:pt idx="1">
                  <c:v>0.64990000000000003</c:v>
                </c:pt>
                <c:pt idx="2">
                  <c:v>0.63470000000000004</c:v>
                </c:pt>
                <c:pt idx="3">
                  <c:v>0.61539999999999995</c:v>
                </c:pt>
                <c:pt idx="4">
                  <c:v>0.60029999999999994</c:v>
                </c:pt>
                <c:pt idx="5">
                  <c:v>0.59840000000000004</c:v>
                </c:pt>
                <c:pt idx="6">
                  <c:v>0.58720000000000006</c:v>
                </c:pt>
                <c:pt idx="7">
                  <c:v>0.56310000000000004</c:v>
                </c:pt>
                <c:pt idx="8">
                  <c:v>0.55330000000000001</c:v>
                </c:pt>
                <c:pt idx="9">
                  <c:v>0.53979999999999995</c:v>
                </c:pt>
                <c:pt idx="10">
                  <c:v>0.48759999999999998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A1-4CF2-87D8-10167B3A3A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自己的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  <c:pt idx="5">
                  <c:v>1.5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10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0.34</c:v>
                </c:pt>
                <c:pt idx="1">
                  <c:v>0.3145</c:v>
                </c:pt>
                <c:pt idx="2">
                  <c:v>0.26840000000000003</c:v>
                </c:pt>
                <c:pt idx="3">
                  <c:v>0.27910000000000001</c:v>
                </c:pt>
                <c:pt idx="4">
                  <c:v>0.33329999999999999</c:v>
                </c:pt>
                <c:pt idx="5">
                  <c:v>0.34620000000000001</c:v>
                </c:pt>
                <c:pt idx="6">
                  <c:v>0.3841</c:v>
                </c:pt>
                <c:pt idx="7">
                  <c:v>0.41110000000000002</c:v>
                </c:pt>
                <c:pt idx="8">
                  <c:v>0.42349999999999999</c:v>
                </c:pt>
                <c:pt idx="9">
                  <c:v>0.4456</c:v>
                </c:pt>
                <c:pt idx="10">
                  <c:v>0.47720000000000001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4C-4FED-97C8-FBCAF12CC39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  <c:pt idx="5">
                  <c:v>1.5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10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0.73540000000000005</c:v>
                </c:pt>
                <c:pt idx="1">
                  <c:v>0.71640000000000004</c:v>
                </c:pt>
                <c:pt idx="2">
                  <c:v>0.69969999999999999</c:v>
                </c:pt>
                <c:pt idx="3">
                  <c:v>0.67820000000000003</c:v>
                </c:pt>
                <c:pt idx="4">
                  <c:v>0.64529999999999998</c:v>
                </c:pt>
                <c:pt idx="5">
                  <c:v>0.61229999999999996</c:v>
                </c:pt>
                <c:pt idx="6">
                  <c:v>0.59470000000000001</c:v>
                </c:pt>
                <c:pt idx="7">
                  <c:v>0.5534</c:v>
                </c:pt>
                <c:pt idx="8">
                  <c:v>0.51370000000000005</c:v>
                </c:pt>
                <c:pt idx="9">
                  <c:v>0.46579999999999999</c:v>
                </c:pt>
                <c:pt idx="10">
                  <c:v>0.31140000000000001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74C-4FED-97C8-FBCAF12CC39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  <c:pt idx="5">
                  <c:v>1.5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10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0.27639999999999998</c:v>
                </c:pt>
                <c:pt idx="1">
                  <c:v>0.29549999999999998</c:v>
                </c:pt>
                <c:pt idx="2">
                  <c:v>0.30590000000000001</c:v>
                </c:pt>
                <c:pt idx="3">
                  <c:v>0.33539999999999998</c:v>
                </c:pt>
                <c:pt idx="4">
                  <c:v>0.38740000000000002</c:v>
                </c:pt>
                <c:pt idx="5">
                  <c:v>0.45660000000000001</c:v>
                </c:pt>
                <c:pt idx="6">
                  <c:v>0.50370000000000004</c:v>
                </c:pt>
                <c:pt idx="7">
                  <c:v>0.61029999999999995</c:v>
                </c:pt>
                <c:pt idx="8">
                  <c:v>0.67779999999999996</c:v>
                </c:pt>
                <c:pt idx="9">
                  <c:v>0.69950000000000001</c:v>
                </c:pt>
                <c:pt idx="10">
                  <c:v>0.77229999999999999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74C-4FED-97C8-FBCAF12CC3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7653520"/>
        <c:axId val="1517659344"/>
      </c:lineChart>
      <c:catAx>
        <c:axId val="151765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7659344"/>
        <c:crosses val="autoZero"/>
        <c:auto val="1"/>
        <c:lblAlgn val="ctr"/>
        <c:lblOffset val="100"/>
        <c:noMultiLvlLbl val="0"/>
      </c:catAx>
      <c:valAx>
        <c:axId val="151765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7653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417DF-353E-4446-B6CB-D9443D52A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DAB7B0-5FB7-45FA-A399-30447ABA8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448C6-51FC-4B7A-BB0E-CA45BE95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9D98-1952-483C-9383-0B57F4359A86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2D6B4-3770-4E70-9F9E-25D411BB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6EC26-9A32-4A80-BE46-FA42452D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7C26-D0C1-448E-B23D-658F4643B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25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5448F-DC8D-44D1-B38A-D7FFDB31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EF6D06-91B4-4796-BE2B-4ECCBDC6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69896-51FA-4551-8E4B-8FCFE3D3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9D98-1952-483C-9383-0B57F4359A86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C0F41-755C-4950-862E-E3F9EB0B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EAE5B-5339-4D70-8734-D7B2CB59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7C26-D0C1-448E-B23D-658F4643B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85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FC31D2-7D0B-4801-A0ED-F8E5AD423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BA0A2D-DEE2-4812-BBF8-EC35E268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B64BB-AACB-4EA9-8626-F9950417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9D98-1952-483C-9383-0B57F4359A86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2CD5B-4E2F-41A1-BF6A-C2528DF6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E6C76-DBFC-4C44-9080-8E3E6DCC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7C26-D0C1-448E-B23D-658F4643B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65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2AF78-3CE5-4A93-9100-B1872CCC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C785E-F0E0-46B5-BECD-A993D5E41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A8906-83CD-40D0-A937-92697156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9D98-1952-483C-9383-0B57F4359A86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36ED8-751C-450A-BE86-8F6AC578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7020A-9C50-4B38-9FEE-F6F3455B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7C26-D0C1-448E-B23D-658F4643B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3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16E37-7FAC-4763-9FD7-5E6EEDD7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A6DE3C-9121-4C7D-8C9F-07F937376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AC927-2AF2-4C2B-B99A-85BA106D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9D98-1952-483C-9383-0B57F4359A86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F19B0-D468-4531-8025-D22CA69F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ABADD-B35D-4734-9E2D-611EF624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7C26-D0C1-448E-B23D-658F4643B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69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762E4-4D1A-4E03-B3A9-1E5B09CC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01B1D-B0A5-4AE1-85F9-EF1FACA98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CD31F9-4031-4DED-B0C8-E6A1F3E53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C557ED-12AD-42ED-817E-20D0539B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9D98-1952-483C-9383-0B57F4359A86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39A892-B021-4684-B12F-A0BA36A3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22652-DEA8-4B58-954F-325F0927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7C26-D0C1-448E-B23D-658F4643B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1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78ACB-9F28-49B5-ADF4-FFF1C212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8001FC-3DF9-444A-9BDB-86F7DF6C0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9A87FA-BAC6-4A52-BAC4-BBE6B430F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C3A0AD-813D-43EA-A6C7-45A8A9258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932C6F-4058-4D89-9846-82752DAFE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262095-176F-4342-B891-F2D684C5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9D98-1952-483C-9383-0B57F4359A86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BC9626-BAB1-4D05-9511-CD02F9B9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69580E-EBFA-4164-B33C-89DAF67B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7C26-D0C1-448E-B23D-658F4643B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2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4866E-541B-4C77-90DD-6C33DA3D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D965F9-136C-446B-958C-8A3FBEE4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9D98-1952-483C-9383-0B57F4359A86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D687E6-E2FB-4B04-8B20-DDA35F3B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84EC75-A81D-44A2-8F35-ACB86A7B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7C26-D0C1-448E-B23D-658F4643B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7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CF0DBB-E545-488E-A7D3-9DA3E2F6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9D98-1952-483C-9383-0B57F4359A86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5F2F58-57B9-45AA-8F63-C331F1FD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13B965-791A-45B2-B620-9851D5FB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7C26-D0C1-448E-B23D-658F4643B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7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F9BCF-A804-412C-AB7C-D6C3792A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FEE00-B8E1-4D4F-BB45-3ABA4F1D3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49CEC-6EBE-4C9D-8CC6-FFFDB083B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75CA18-3EF8-4697-851B-00BFDEBB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9D98-1952-483C-9383-0B57F4359A86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EB73A1-7771-4B69-8848-48033117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01541-8ACF-4035-8EC1-65C54EB1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7C26-D0C1-448E-B23D-658F4643B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92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35A70-9A80-4D73-AA0A-124CC20C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58E70C-7999-41C3-B369-5052D4F69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3EDFB5-E1DE-4F5F-9C5B-4C7C136D6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A9F5A6-C23F-4942-B17D-E3768331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9D98-1952-483C-9383-0B57F4359A86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26DD91-4A6C-4FB3-9EC0-9CFA9A8C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4DA613-635A-4E0B-90C3-D91D2549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7C26-D0C1-448E-B23D-658F4643B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00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FB9DD2-6CBB-454F-89B0-28C1F24C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245323-CE0E-4E98-8B2D-1D6E8AB63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699EC-C6A3-447A-9D2A-934D88C3C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9D98-1952-483C-9383-0B57F4359A86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C1BF8-1E8E-4D8A-8DDC-21D088DCA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F92ED-5A20-4E44-BA4A-221730F2C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D7C26-D0C1-448E-B23D-658F4643B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C4D7AAE9-C003-4D4C-843E-1ACEB21401CC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248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 怀宇</dc:creator>
  <cp:lastModifiedBy>贾 怀宇</cp:lastModifiedBy>
  <cp:revision>1</cp:revision>
  <dcterms:created xsi:type="dcterms:W3CDTF">2022-02-21T05:20:56Z</dcterms:created>
  <dcterms:modified xsi:type="dcterms:W3CDTF">2022-02-21T05:21:01Z</dcterms:modified>
</cp:coreProperties>
</file>