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贾 怀宇" initials="贾" lastIdx="1" clrIdx="0">
    <p:extLst>
      <p:ext uri="{19B8F6BF-5375-455C-9EA6-DF929625EA0E}">
        <p15:presenceInfo xmlns:p15="http://schemas.microsoft.com/office/powerpoint/2012/main" userId="8fe92fb3ad151e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C09D5-9B27-47EE-8243-01A435E70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481881-1C90-4713-A273-3E8904C61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0336B-8981-4AAB-BD69-C7F077F1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B75-C4B5-462D-B7EA-437F7B75336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0F488-4658-4726-BFEB-20204F41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72094-D2C3-4839-BD94-CB309FAF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937-4052-4897-B9C4-4CD7F968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14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5D8AF-682E-4D4A-A225-E178A9E9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D9276A-842A-41B9-ADF5-4567D92DB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D1D44-F0A3-45AF-B9E9-F993D4C3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B75-C4B5-462D-B7EA-437F7B75336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40CDB-2DFB-4CB0-995B-3695EEAA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86BB6-5CE2-43B4-99FC-E482089D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937-4052-4897-B9C4-4CD7F968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74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AC4DCC-F748-4797-945D-4120D03D7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2C1AAB-1506-4EB1-B459-8A7FE1923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1C7DB-54F3-4147-B9C1-46F3F331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B75-C4B5-462D-B7EA-437F7B75336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31802-8810-4924-A180-D2209C2D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B819D-B32D-432C-B145-9CB6B920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937-4052-4897-B9C4-4CD7F968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7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BF6F0-CA60-468A-AB6C-3B956E8F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7103E-4705-4DD5-9A3E-5A6D1BD12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469D4-537F-445C-8333-5BA88317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B75-C4B5-462D-B7EA-437F7B75336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D9395-8BAA-4C96-9293-DAA5C5B6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7DC08-4C67-4A7F-B7A7-48D92AC6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937-4052-4897-B9C4-4CD7F968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4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FD299-7EFD-4BEB-8055-4A75C790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BFC06C-E87D-4C26-9ABC-F6FE941F5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D9CC8-BFE2-4A9A-B653-BAA145D0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B75-C4B5-462D-B7EA-437F7B75336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352FD-9B3B-4163-B162-D4345208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B6DF6-7844-4E23-BF2E-AD51F971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937-4052-4897-B9C4-4CD7F968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1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72F6F-B067-4EEF-A608-656331CF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6EF97-AFA7-4AE3-BDFD-7E74EF54F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9A82CA-C996-455C-BBB6-1FE18A44D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857E69-207A-4751-9F99-D93F6AA0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B75-C4B5-462D-B7EA-437F7B75336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119588-3ACD-4632-9ECB-C05D6E7B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C2BB15-D8CF-4656-A8C5-3F1F8E1D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937-4052-4897-B9C4-4CD7F968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47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F043D-3652-4A23-B916-6D7EB4E2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D8C241-FF0E-44E1-8055-E752DE84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D7A06D-2D56-4F3C-B45F-75E5A03D8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47F97E-0435-4E83-BA1E-7C433374F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F00286-6088-495A-8845-8E2DE29CA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83A069-72A4-42CD-9BCC-3F7691A1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B75-C4B5-462D-B7EA-437F7B75336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2A85F2-0BB4-41F6-BE28-0FC19D93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9B7F39-4913-4D3A-A8B9-05814145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937-4052-4897-B9C4-4CD7F968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49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B0BDA-ACD1-4BD8-9BA4-B346193E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CB7789-B558-47C0-84DC-DB1AFDF0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B75-C4B5-462D-B7EA-437F7B75336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4847EE-4042-485E-8088-A0ED2F40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D3E395-51D2-40A0-9093-0A49AF88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937-4052-4897-B9C4-4CD7F968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06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6C049C-108B-4634-88FD-0C9258F5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B75-C4B5-462D-B7EA-437F7B75336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200345-CC81-43B9-BBC4-0FA207D8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92EA77-66DD-4E10-8B5F-F0F774DB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937-4052-4897-B9C4-4CD7F968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2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F2790-247F-4561-B0FE-78116D6A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1EEA4-ABDB-47FF-9B7F-4691C15B4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FEBDB6-D294-4D95-9243-69F6A4F5B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5AB886-3D5B-47F4-BFCE-A5E51FDC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B75-C4B5-462D-B7EA-437F7B75336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073C84-B019-4CCB-BA55-366CCA09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2FD371-7699-4BD3-B43F-AA2F9AFF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937-4052-4897-B9C4-4CD7F968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42951-E9E1-448D-866B-DA7C42B3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545AFE-40D8-4ABC-A6BA-02D475FE4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6FBF3F-3984-4733-ABB4-073B66A70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AD325C-9243-456A-8E20-E110AC55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B75-C4B5-462D-B7EA-437F7B75336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D2A808-F5B3-4B27-80CD-05DF36B5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096AF-722E-41F5-9579-2FDA022B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937-4052-4897-B9C4-4CD7F968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21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798015-EC2B-4007-A905-0B14457F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534709-5AA6-46A4-8EC3-DC2E5BE38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BE648-80B8-4565-9F9D-CA3FB9D87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E1B75-C4B5-462D-B7EA-437F7B75336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458A2-C388-4C5E-92CE-C220F315A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F49F8-1F0D-4956-B515-A87801234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E937-4052-4897-B9C4-4CD7F968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3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2FC29F8E-7AC1-47BE-813F-437087357D8A}"/>
              </a:ext>
            </a:extLst>
          </p:cNvPr>
          <p:cNvSpPr/>
          <p:nvPr/>
        </p:nvSpPr>
        <p:spPr>
          <a:xfrm>
            <a:off x="2343273" y="3079148"/>
            <a:ext cx="1044000" cy="720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265B45C-8B2D-45BF-A6A0-E1279C3332C0}"/>
              </a:ext>
            </a:extLst>
          </p:cNvPr>
          <p:cNvSpPr/>
          <p:nvPr/>
        </p:nvSpPr>
        <p:spPr>
          <a:xfrm>
            <a:off x="2409846" y="2020520"/>
            <a:ext cx="1044000" cy="720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波形 62">
            <a:extLst>
              <a:ext uri="{FF2B5EF4-FFF2-40B4-BE49-F238E27FC236}">
                <a16:creationId xmlns:a16="http://schemas.microsoft.com/office/drawing/2014/main" id="{26DABD06-08A0-4ADB-B708-52758CD6D0CD}"/>
              </a:ext>
            </a:extLst>
          </p:cNvPr>
          <p:cNvSpPr/>
          <p:nvPr/>
        </p:nvSpPr>
        <p:spPr>
          <a:xfrm>
            <a:off x="7625481" y="3211673"/>
            <a:ext cx="1008000" cy="1008000"/>
          </a:xfrm>
          <a:prstGeom prst="wave">
            <a:avLst/>
          </a:prstGeom>
          <a:solidFill>
            <a:schemeClr val="bg1"/>
          </a:solidFill>
          <a:ln w="28575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波形 36">
            <a:extLst>
              <a:ext uri="{FF2B5EF4-FFF2-40B4-BE49-F238E27FC236}">
                <a16:creationId xmlns:a16="http://schemas.microsoft.com/office/drawing/2014/main" id="{9CD8FA30-35E5-4EB2-A90B-7D6E22821EC6}"/>
              </a:ext>
            </a:extLst>
          </p:cNvPr>
          <p:cNvSpPr/>
          <p:nvPr/>
        </p:nvSpPr>
        <p:spPr>
          <a:xfrm>
            <a:off x="7625481" y="2300986"/>
            <a:ext cx="1008000" cy="1008000"/>
          </a:xfrm>
          <a:prstGeom prst="wave">
            <a:avLst/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71D24A-BAF1-483F-95FE-8E6A2156BBC8}"/>
              </a:ext>
            </a:extLst>
          </p:cNvPr>
          <p:cNvSpPr txBox="1"/>
          <p:nvPr/>
        </p:nvSpPr>
        <p:spPr>
          <a:xfrm>
            <a:off x="2366232" y="2083161"/>
            <a:ext cx="1425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long-term factors</a:t>
            </a:r>
            <a:endParaRPr lang="zh-CN" altLang="en-US" sz="16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F64D61-F165-4F6E-B2F3-F671D7EF26E9}"/>
              </a:ext>
            </a:extLst>
          </p:cNvPr>
          <p:cNvSpPr txBox="1"/>
          <p:nvPr/>
        </p:nvSpPr>
        <p:spPr>
          <a:xfrm>
            <a:off x="2244609" y="3146760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short-term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factors</a:t>
            </a:r>
            <a:endParaRPr lang="zh-CN" altLang="en-US" sz="16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F9A098-0871-4B06-9F51-411768C206B3}"/>
              </a:ext>
            </a:extLst>
          </p:cNvPr>
          <p:cNvSpPr txBox="1"/>
          <p:nvPr/>
        </p:nvSpPr>
        <p:spPr>
          <a:xfrm>
            <a:off x="7573853" y="2605554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returns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385CE3-93C6-4A60-B48E-BAB9530E806F}"/>
              </a:ext>
            </a:extLst>
          </p:cNvPr>
          <p:cNvSpPr txBox="1"/>
          <p:nvPr/>
        </p:nvSpPr>
        <p:spPr>
          <a:xfrm>
            <a:off x="7725276" y="3520502"/>
            <a:ext cx="85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risk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C5A5C7E-0D49-4977-8096-D997D776344A}"/>
              </a:ext>
            </a:extLst>
          </p:cNvPr>
          <p:cNvSpPr/>
          <p:nvPr/>
        </p:nvSpPr>
        <p:spPr>
          <a:xfrm>
            <a:off x="3973406" y="2707030"/>
            <a:ext cx="1044000" cy="72000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14151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3AB32C7-DF5F-42E5-BD39-CBA8EC7E8D1B}"/>
              </a:ext>
            </a:extLst>
          </p:cNvPr>
          <p:cNvSpPr/>
          <p:nvPr/>
        </p:nvSpPr>
        <p:spPr>
          <a:xfrm>
            <a:off x="5756640" y="2708598"/>
            <a:ext cx="1044000" cy="72000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14151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形 37" descr="灯泡">
            <a:extLst>
              <a:ext uri="{FF2B5EF4-FFF2-40B4-BE49-F238E27FC236}">
                <a16:creationId xmlns:a16="http://schemas.microsoft.com/office/drawing/2014/main" id="{92866968-EB6A-4AD1-81F9-83BDD14C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71032">
            <a:off x="4509003" y="2131030"/>
            <a:ext cx="432000" cy="432000"/>
          </a:xfrm>
          <a:prstGeom prst="rect">
            <a:avLst/>
          </a:prstGeom>
        </p:spPr>
      </p:pic>
      <p:pic>
        <p:nvPicPr>
          <p:cNvPr id="39" name="图形 38" descr="竖起的大拇指手势 ">
            <a:extLst>
              <a:ext uri="{FF2B5EF4-FFF2-40B4-BE49-F238E27FC236}">
                <a16:creationId xmlns:a16="http://schemas.microsoft.com/office/drawing/2014/main" id="{ED3FD42C-95BB-4CEA-B4F7-9D09DA80E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411666">
            <a:off x="5806567" y="2179177"/>
            <a:ext cx="428883" cy="428883"/>
          </a:xfrm>
          <a:prstGeom prst="rect">
            <a:avLst/>
          </a:prstGeom>
        </p:spPr>
      </p:pic>
      <p:pic>
        <p:nvPicPr>
          <p:cNvPr id="41" name="图形 40" descr="箭头轻微弯曲">
            <a:extLst>
              <a:ext uri="{FF2B5EF4-FFF2-40B4-BE49-F238E27FC236}">
                <a16:creationId xmlns:a16="http://schemas.microsoft.com/office/drawing/2014/main" id="{33D64834-D532-4D02-A373-F58CDD925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981957">
            <a:off x="6238258" y="2344658"/>
            <a:ext cx="396000" cy="396000"/>
          </a:xfrm>
          <a:prstGeom prst="rect">
            <a:avLst/>
          </a:prstGeom>
        </p:spPr>
      </p:pic>
      <p:pic>
        <p:nvPicPr>
          <p:cNvPr id="42" name="图形 41" descr="箭头轻微弯曲">
            <a:extLst>
              <a:ext uri="{FF2B5EF4-FFF2-40B4-BE49-F238E27FC236}">
                <a16:creationId xmlns:a16="http://schemas.microsoft.com/office/drawing/2014/main" id="{750DF008-07EE-4B89-B854-206C0372D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618043" flipH="1">
            <a:off x="4178269" y="2329030"/>
            <a:ext cx="396000" cy="396000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39098446-5D5A-4B03-BB6E-0A17138EFA99}"/>
              </a:ext>
            </a:extLst>
          </p:cNvPr>
          <p:cNvSpPr txBox="1"/>
          <p:nvPr/>
        </p:nvSpPr>
        <p:spPr>
          <a:xfrm>
            <a:off x="3270686" y="1790774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 position long-term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850BFF8-4F6E-4F12-AA1A-F714335191DC}"/>
              </a:ext>
            </a:extLst>
          </p:cNvPr>
          <p:cNvSpPr txBox="1"/>
          <p:nvPr/>
        </p:nvSpPr>
        <p:spPr>
          <a:xfrm>
            <a:off x="5343826" y="1943158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investment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plan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1E8DF43-402F-4D64-AEE9-AD84A7DDDA90}"/>
              </a:ext>
            </a:extLst>
          </p:cNvPr>
          <p:cNvSpPr/>
          <p:nvPr/>
        </p:nvSpPr>
        <p:spPr>
          <a:xfrm>
            <a:off x="4710747" y="640446"/>
            <a:ext cx="972000" cy="75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形 45" descr="线箭头左旋">
            <a:extLst>
              <a:ext uri="{FF2B5EF4-FFF2-40B4-BE49-F238E27FC236}">
                <a16:creationId xmlns:a16="http://schemas.microsoft.com/office/drawing/2014/main" id="{79BAB3A5-F485-44EF-94EC-E83270E2DB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4028994">
            <a:off x="5336178" y="461346"/>
            <a:ext cx="900000" cy="900000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6C58CBAE-5EBF-4E36-98F6-5763114A5DB0}"/>
              </a:ext>
            </a:extLst>
          </p:cNvPr>
          <p:cNvSpPr txBox="1"/>
          <p:nvPr/>
        </p:nvSpPr>
        <p:spPr>
          <a:xfrm>
            <a:off x="929597" y="3828350"/>
            <a:ext cx="1144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ncertainty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CA3F976-059E-49AC-8B12-D9E1ABBE2FA6}"/>
              </a:ext>
            </a:extLst>
          </p:cNvPr>
          <p:cNvSpPr txBox="1"/>
          <p:nvPr/>
        </p:nvSpPr>
        <p:spPr>
          <a:xfrm>
            <a:off x="1229910" y="2760605"/>
            <a:ext cx="8079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udden</a:t>
            </a:r>
          </a:p>
        </p:txBody>
      </p:sp>
      <p:sp>
        <p:nvSpPr>
          <p:cNvPr id="54" name="右大括号 53">
            <a:extLst>
              <a:ext uri="{FF2B5EF4-FFF2-40B4-BE49-F238E27FC236}">
                <a16:creationId xmlns:a16="http://schemas.microsoft.com/office/drawing/2014/main" id="{E6D2D5CE-F0A6-4D72-98AE-CD5F5DCED27A}"/>
              </a:ext>
            </a:extLst>
          </p:cNvPr>
          <p:cNvSpPr/>
          <p:nvPr/>
        </p:nvSpPr>
        <p:spPr>
          <a:xfrm>
            <a:off x="1950202" y="2962660"/>
            <a:ext cx="343984" cy="9144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755CC77-24D5-4131-AF56-59658B948D71}"/>
              </a:ext>
            </a:extLst>
          </p:cNvPr>
          <p:cNvSpPr txBox="1"/>
          <p:nvPr/>
        </p:nvSpPr>
        <p:spPr>
          <a:xfrm>
            <a:off x="4728640" y="79028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[C,G,B]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图形 57" descr="箭头逆时针弯曲">
            <a:extLst>
              <a:ext uri="{FF2B5EF4-FFF2-40B4-BE49-F238E27FC236}">
                <a16:creationId xmlns:a16="http://schemas.microsoft.com/office/drawing/2014/main" id="{9E0D38ED-313A-4C42-8F90-3EBF20E42D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784652">
            <a:off x="6059964" y="1233388"/>
            <a:ext cx="648000" cy="648000"/>
          </a:xfrm>
          <a:prstGeom prst="rect">
            <a:avLst/>
          </a:prstGeom>
        </p:spPr>
      </p:pic>
      <p:pic>
        <p:nvPicPr>
          <p:cNvPr id="59" name="图形 58" descr="箭头逆时针弯曲">
            <a:extLst>
              <a:ext uri="{FF2B5EF4-FFF2-40B4-BE49-F238E27FC236}">
                <a16:creationId xmlns:a16="http://schemas.microsoft.com/office/drawing/2014/main" id="{CD8454EB-BD6C-41A7-9E26-F7969CED68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996779" flipH="1">
            <a:off x="4070226" y="1188494"/>
            <a:ext cx="648000" cy="648000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6FFCF2E1-8F6C-4424-8BFE-37CBE19707CA}"/>
              </a:ext>
            </a:extLst>
          </p:cNvPr>
          <p:cNvSpPr txBox="1"/>
          <p:nvPr/>
        </p:nvSpPr>
        <p:spPr>
          <a:xfrm>
            <a:off x="6392012" y="125235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870A985-69D0-4319-9FD9-9AE73BAF5AB1}"/>
              </a:ext>
            </a:extLst>
          </p:cNvPr>
          <p:cNvSpPr txBox="1"/>
          <p:nvPr/>
        </p:nvSpPr>
        <p:spPr>
          <a:xfrm>
            <a:off x="3669297" y="123938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14678C0-1AEC-4A5A-9BD3-CB00851A12AE}"/>
              </a:ext>
            </a:extLst>
          </p:cNvPr>
          <p:cNvSpPr txBox="1"/>
          <p:nvPr/>
        </p:nvSpPr>
        <p:spPr>
          <a:xfrm>
            <a:off x="6007559" y="59859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5C842B-014C-420F-B424-13937E41B3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404" y="2779402"/>
            <a:ext cx="908715" cy="584775"/>
          </a:xfrm>
          <a:prstGeom prst="rect">
            <a:avLst/>
          </a:prstGeom>
        </p:spPr>
      </p:pic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C2A00D43-5F41-4907-8A26-7F7CC6025084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 flipV="1">
            <a:off x="6800640" y="2731642"/>
            <a:ext cx="843730" cy="336955"/>
          </a:xfrm>
          <a:prstGeom prst="curvedConnector3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F6F97D9F-BFDD-4958-A46E-50080CAEB3BD}"/>
              </a:ext>
            </a:extLst>
          </p:cNvPr>
          <p:cNvCxnSpPr>
            <a:stCxn id="63" idx="1"/>
            <a:endCxn id="20" idx="3"/>
          </p:cNvCxnSpPr>
          <p:nvPr/>
        </p:nvCxnSpPr>
        <p:spPr>
          <a:xfrm rot="10800000">
            <a:off x="6800641" y="3068599"/>
            <a:ext cx="824841" cy="647075"/>
          </a:xfrm>
          <a:prstGeom prst="curvedConnector3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图形 70" descr="线箭头轻微弯曲">
            <a:extLst>
              <a:ext uri="{FF2B5EF4-FFF2-40B4-BE49-F238E27FC236}">
                <a16:creationId xmlns:a16="http://schemas.microsoft.com/office/drawing/2014/main" id="{C599FF0B-058D-4F08-8CAE-72051F241B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9141167">
            <a:off x="3379094" y="3055548"/>
            <a:ext cx="576000" cy="576000"/>
          </a:xfrm>
          <a:prstGeom prst="rect">
            <a:avLst/>
          </a:prstGeom>
        </p:spPr>
      </p:pic>
      <p:pic>
        <p:nvPicPr>
          <p:cNvPr id="73" name="图形 72" descr="直箭头">
            <a:extLst>
              <a:ext uri="{FF2B5EF4-FFF2-40B4-BE49-F238E27FC236}">
                <a16:creationId xmlns:a16="http://schemas.microsoft.com/office/drawing/2014/main" id="{52FD35FA-A5D5-4F7E-9C7A-1B247C8DF92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3153615">
            <a:off x="3398465" y="2407037"/>
            <a:ext cx="540000" cy="54000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BD57A79F-D72B-4CDC-BA3B-3F01CC55310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23" y="2748645"/>
            <a:ext cx="864000" cy="64280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2961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33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MV Boli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 怀宇</dc:creator>
  <cp:lastModifiedBy>贾 怀宇</cp:lastModifiedBy>
  <cp:revision>3</cp:revision>
  <dcterms:created xsi:type="dcterms:W3CDTF">2022-02-19T08:59:43Z</dcterms:created>
  <dcterms:modified xsi:type="dcterms:W3CDTF">2022-02-20T01:00:04Z</dcterms:modified>
</cp:coreProperties>
</file>