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33370" y="3787189"/>
            <a:ext cx="1115061" cy="11150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0429" y="849342"/>
            <a:ext cx="11949468" cy="89631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75066" y="6750609"/>
            <a:ext cx="2189257" cy="16288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33140" y="7628267"/>
            <a:ext cx="1340931" cy="8063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04042" y="3003962"/>
            <a:ext cx="1221966" cy="8491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35967" y="6066979"/>
            <a:ext cx="1109865" cy="110986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04042" y="5241407"/>
            <a:ext cx="1431533" cy="870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9365" y="3873043"/>
            <a:ext cx="8471429" cy="4489857"/>
            <a:chOff x="8279365" y="3873043"/>
            <a:chExt cx="8471429" cy="4489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365" y="3873043"/>
              <a:ext cx="8471429" cy="4489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6055601"/>
            <a:ext cx="5088631" cy="22973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4418" y="3852456"/>
            <a:ext cx="2080251" cy="19692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91799" y="5252824"/>
            <a:ext cx="403462" cy="403462"/>
            <a:chOff x="10291799" y="5252824"/>
            <a:chExt cx="403462" cy="4034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91799" y="5252824"/>
              <a:ext cx="403462" cy="403462"/>
              <a:chOff x="10291799" y="5252824"/>
              <a:chExt cx="403462" cy="4034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91799" y="5252824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00458" y="5296917"/>
              <a:ext cx="258154" cy="4302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91799" y="5990416"/>
            <a:ext cx="403462" cy="403462"/>
            <a:chOff x="10291799" y="5990416"/>
            <a:chExt cx="403462" cy="4034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291799" y="5990416"/>
              <a:ext cx="403462" cy="403462"/>
              <a:chOff x="10291799" y="5990416"/>
              <a:chExt cx="403462" cy="4034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91799" y="5990416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0438" y="6015457"/>
              <a:ext cx="246319" cy="430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91799" y="6728008"/>
            <a:ext cx="403462" cy="403462"/>
            <a:chOff x="10291799" y="6728008"/>
            <a:chExt cx="403462" cy="4034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291799" y="6728008"/>
              <a:ext cx="403462" cy="403462"/>
              <a:chOff x="10291799" y="6728008"/>
              <a:chExt cx="403462" cy="4034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91799" y="6728008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1425" y="6762574"/>
              <a:ext cx="260605" cy="43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5" y="6055601"/>
            <a:ext cx="3171165" cy="19219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2080251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3035" y="1004815"/>
            <a:ext cx="7924089" cy="8243525"/>
            <a:chOff x="8553035" y="1004815"/>
            <a:chExt cx="7924089" cy="82435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3035" y="1004815"/>
              <a:ext cx="7924089" cy="8243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FBC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35253"/>
            <a:ext cx="13777146" cy="54466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1297" y="6923049"/>
            <a:ext cx="5846820" cy="8638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412316"/>
            <a:ext cx="5246643" cy="117491"/>
            <a:chOff x="6519536" y="6412316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412316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26633"/>
            <a:ext cx="5246643" cy="117491"/>
            <a:chOff x="6519536" y="6526633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526633"/>
              <a:ext cx="524664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9048" y="1380546"/>
            <a:ext cx="7466879" cy="7466879"/>
            <a:chOff x="11619048" y="1380546"/>
            <a:chExt cx="7466879" cy="74668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9048" y="1380546"/>
              <a:ext cx="7466879" cy="74668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4755" y="6572813"/>
            <a:ext cx="4459235" cy="13386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4759"/>
            <a:ext cx="2353846" cy="8359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84880" y="1803070"/>
            <a:ext cx="2103518" cy="2807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54372"/>
            <a:ext cx="1829173" cy="246857"/>
            <a:chOff x="11352381" y="3354372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54372"/>
              <a:ext cx="1829173" cy="246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45719" y="2702195"/>
            <a:ext cx="6692810" cy="39395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44927" y="3530277"/>
            <a:ext cx="3271382" cy="3391433"/>
            <a:chOff x="13644927" y="3530277"/>
            <a:chExt cx="3271382" cy="33914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44927" y="3530277"/>
              <a:ext cx="3271382" cy="3391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0160" y="1381706"/>
            <a:ext cx="3954917" cy="3954917"/>
            <a:chOff x="1670160" y="1381706"/>
            <a:chExt cx="3954917" cy="39549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0160" y="1381706"/>
              <a:ext cx="3954917" cy="39549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5094" y="5566722"/>
            <a:ext cx="2723224" cy="8620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7738" y="6224157"/>
            <a:ext cx="3684167" cy="6934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01959" y="6901556"/>
            <a:ext cx="1491321" cy="117491"/>
            <a:chOff x="2901959" y="6901556"/>
            <a:chExt cx="1491321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1959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0763" y="7576191"/>
            <a:ext cx="3899570" cy="9447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33407" y="7215106"/>
            <a:ext cx="3123662" cy="143185"/>
            <a:chOff x="4833407" y="7215106"/>
            <a:chExt cx="3123662" cy="1431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833407" y="7215106"/>
              <a:ext cx="3123662" cy="1431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0332" y="5566722"/>
            <a:ext cx="2723224" cy="86205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2976" y="6269470"/>
            <a:ext cx="3828094" cy="6893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97197" y="6901556"/>
            <a:ext cx="1491321" cy="117491"/>
            <a:chOff x="8397197" y="6901556"/>
            <a:chExt cx="1491321" cy="1174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97197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36001" y="7576191"/>
            <a:ext cx="3777116" cy="9447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55541" y="5566722"/>
            <a:ext cx="2723225" cy="8663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68185" y="6224157"/>
            <a:ext cx="3551695" cy="6934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92435" y="6901556"/>
            <a:ext cx="1491321" cy="117491"/>
            <a:chOff x="13892435" y="6901556"/>
            <a:chExt cx="1491321" cy="11749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92435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31239" y="7576191"/>
            <a:ext cx="3994863" cy="9447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28645" y="7215106"/>
            <a:ext cx="3123662" cy="143185"/>
            <a:chOff x="10328645" y="7215106"/>
            <a:chExt cx="3123662" cy="1431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0328645" y="7215106"/>
              <a:ext cx="3123662" cy="1431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71928" y="2712300"/>
            <a:ext cx="1364716" cy="1293728"/>
            <a:chOff x="2971928" y="2712300"/>
            <a:chExt cx="1364716" cy="12937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71928" y="2712300"/>
              <a:ext cx="1364716" cy="12937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65399" y="1381706"/>
            <a:ext cx="3954917" cy="3954917"/>
            <a:chOff x="7165399" y="1381706"/>
            <a:chExt cx="3954917" cy="39549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5399" y="1381706"/>
              <a:ext cx="3954917" cy="39549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60637" y="1381706"/>
            <a:ext cx="3954917" cy="3954917"/>
            <a:chOff x="12660637" y="1381706"/>
            <a:chExt cx="3954917" cy="395491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60637" y="1381706"/>
              <a:ext cx="3954917" cy="39549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10183" y="2792446"/>
            <a:ext cx="1065349" cy="1133435"/>
            <a:chOff x="8610183" y="2792446"/>
            <a:chExt cx="1065349" cy="113343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10183" y="2792446"/>
              <a:ext cx="1065349" cy="11334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105421" y="2792446"/>
            <a:ext cx="1065349" cy="1133435"/>
            <a:chOff x="14105421" y="2792446"/>
            <a:chExt cx="1065349" cy="1133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105421" y="2792446"/>
              <a:ext cx="1065349" cy="1133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4227083" cy="15946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5237"/>
            <a:ext cx="2987926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1591411"/>
            <a:ext cx="8446032" cy="7643271"/>
            <a:chOff x="8304762" y="1591411"/>
            <a:chExt cx="8446032" cy="764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591411"/>
              <a:ext cx="8446032" cy="7643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5183852" cy="22973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2987926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1591411"/>
            <a:ext cx="8446032" cy="7527526"/>
            <a:chOff x="8304762" y="1591411"/>
            <a:chExt cx="8446032" cy="75275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591411"/>
              <a:ext cx="8446032" cy="75275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50000" y="4091345"/>
            <a:ext cx="403462" cy="403462"/>
            <a:chOff x="9650000" y="4091345"/>
            <a:chExt cx="403462" cy="4034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650000" y="4091345"/>
              <a:ext cx="403462" cy="403462"/>
              <a:chOff x="9650000" y="4091345"/>
              <a:chExt cx="403462" cy="4034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50000" y="4091345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58659" y="4135438"/>
              <a:ext cx="258154" cy="4302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50000" y="5714510"/>
            <a:ext cx="403462" cy="403462"/>
            <a:chOff x="9650000" y="5714510"/>
            <a:chExt cx="403462" cy="4034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650000" y="5714510"/>
              <a:ext cx="403462" cy="403462"/>
              <a:chOff x="9650000" y="5714510"/>
              <a:chExt cx="403462" cy="4034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50000" y="5714510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58639" y="5739550"/>
              <a:ext cx="246319" cy="430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50000" y="7131470"/>
            <a:ext cx="403462" cy="403462"/>
            <a:chOff x="9650000" y="7131470"/>
            <a:chExt cx="403462" cy="4034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650000" y="7131470"/>
              <a:ext cx="403462" cy="403462"/>
              <a:chOff x="9650000" y="7131470"/>
              <a:chExt cx="403462" cy="4034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50000" y="7131470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39626" y="7166036"/>
              <a:ext cx="260605" cy="43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4621267" cy="15946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2987926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3850236"/>
            <a:ext cx="8446032" cy="4899338"/>
            <a:chOff x="8304762" y="3850236"/>
            <a:chExt cx="8446032" cy="48993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3850236"/>
              <a:ext cx="8446032" cy="48993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899" y="1878046"/>
            <a:ext cx="5646032" cy="3693201"/>
            <a:chOff x="2157899" y="1878046"/>
            <a:chExt cx="5646032" cy="36932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57931" y="1878046"/>
              <a:ext cx="1875832" cy="1685555"/>
              <a:chOff x="2157931" y="1878046"/>
              <a:chExt cx="1875832" cy="168555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57931" y="1878046"/>
                <a:ext cx="1875832" cy="168555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422" y="3849675"/>
              <a:ext cx="3360234" cy="19692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6055598"/>
            <a:ext cx="5183848" cy="15946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4762" y="1621448"/>
            <a:ext cx="8446032" cy="7295260"/>
            <a:chOff x="8304762" y="1621448"/>
            <a:chExt cx="8446032" cy="72952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621448"/>
              <a:ext cx="8446032" cy="7295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899" y="1878046"/>
            <a:ext cx="5646032" cy="3693201"/>
            <a:chOff x="2157899" y="1878046"/>
            <a:chExt cx="5646032" cy="36932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57931" y="1878046"/>
              <a:ext cx="1875832" cy="1685555"/>
              <a:chOff x="2157931" y="1878046"/>
              <a:chExt cx="1875832" cy="168555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57931" y="1878046"/>
                <a:ext cx="1875832" cy="168555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422" y="3849675"/>
              <a:ext cx="3360234" cy="19692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5994839"/>
            <a:ext cx="4855361" cy="20023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27401" y="879788"/>
            <a:ext cx="5733333" cy="8539326"/>
            <a:chOff x="9727401" y="879788"/>
            <a:chExt cx="5733333" cy="853932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727401" y="879788"/>
              <a:ext cx="5732557" cy="5530692"/>
              <a:chOff x="9727401" y="879788"/>
              <a:chExt cx="5732557" cy="553069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27401" y="879788"/>
                <a:ext cx="5732557" cy="553069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727401" y="6200067"/>
              <a:ext cx="5732557" cy="3217397"/>
              <a:chOff x="9727401" y="6200067"/>
              <a:chExt cx="5732557" cy="32173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727401" y="6200067"/>
                <a:ext cx="5732557" cy="32173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6100" y="2743538"/>
            <a:ext cx="5455914" cy="3958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001" y="6575677"/>
            <a:ext cx="5602196" cy="12597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6575" y="2194759"/>
            <a:ext cx="2353846" cy="8359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45123" y="1869737"/>
            <a:ext cx="2021636" cy="2807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6341" y="3407526"/>
            <a:ext cx="3824503" cy="3451614"/>
            <a:chOff x="1636341" y="3407526"/>
            <a:chExt cx="3824503" cy="34516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6341" y="3407526"/>
              <a:ext cx="3824503" cy="3451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2021-09-24T11:25:50Z</dcterms:created>
  <dcterms:modified xsi:type="dcterms:W3CDTF">2021-09-24T11:25:50Z</dcterms:modified>
</cp:coreProperties>
</file>