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8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1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1D25-05B9-4DAE-A551-369BBF73A59B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0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2021-04-19T05:19:16Z</dcterms:created>
  <dcterms:modified xsi:type="dcterms:W3CDTF">2021-04-19T05:19:33Z</dcterms:modified>
</cp:coreProperties>
</file>