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9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8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0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1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1D25-05B9-4DAE-A551-369BBF73A59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0001-C573-4C3D-BF81-B92BA7571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20688"/>
            <a:ext cx="4743450" cy="1657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560" y="2636912"/>
            <a:ext cx="210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ombobox로</a:t>
            </a:r>
            <a:r>
              <a:rPr lang="ko-KR" altLang="en-US" dirty="0" smtClean="0"/>
              <a:t> 교체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40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766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/>
              <a:t>폼</a:t>
            </a:r>
            <a:r>
              <a:rPr lang="en-US" altLang="ko-KR" sz="3200" dirty="0" smtClean="0"/>
              <a:t>1. </a:t>
            </a:r>
            <a:r>
              <a:rPr lang="ko-KR" altLang="en-US" sz="3200" dirty="0" smtClean="0"/>
              <a:t>제약사 정보 </a:t>
            </a:r>
            <a:r>
              <a:rPr lang="ko-KR" altLang="en-US" sz="32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6603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766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/>
              <a:t>폼</a:t>
            </a:r>
            <a:r>
              <a:rPr lang="en-US" altLang="ko-KR" sz="3200" dirty="0" smtClean="0"/>
              <a:t>2. </a:t>
            </a:r>
            <a:r>
              <a:rPr lang="ko-KR" altLang="en-US" sz="3200" dirty="0" err="1"/>
              <a:t>약품정보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24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766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/>
              <a:t>폼</a:t>
            </a:r>
            <a:r>
              <a:rPr lang="en-US" altLang="ko-KR" sz="3200" dirty="0" smtClean="0"/>
              <a:t>3. </a:t>
            </a:r>
            <a:r>
              <a:rPr lang="ko-KR" altLang="en-US" sz="3200" dirty="0" err="1"/>
              <a:t>주문관리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61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4</cp:revision>
  <dcterms:created xsi:type="dcterms:W3CDTF">2021-04-19T05:19:16Z</dcterms:created>
  <dcterms:modified xsi:type="dcterms:W3CDTF">2021-04-20T01:19:36Z</dcterms:modified>
</cp:coreProperties>
</file>