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04" r:id="rId2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5"/>
      <p:bold r:id="rId6"/>
    </p:embeddedFont>
    <p:embeddedFont>
      <p:font typeface="한수원 한돋움" panose="020B0600000101010101" pitchFamily="50" charset="-127"/>
      <p:bold r:id="rId7"/>
    </p:embeddedFont>
  </p:embeddedFontLst>
  <p:defaultTextStyle>
    <a:defPPr>
      <a:defRPr lang="ko-KR"/>
    </a:defPPr>
    <a:lvl1pPr marL="0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4A"/>
    <a:srgbClr val="43809F"/>
    <a:srgbClr val="A9DBF5"/>
    <a:srgbClr val="FFC729"/>
    <a:srgbClr val="C7DAFF"/>
    <a:srgbClr val="593187"/>
    <a:srgbClr val="A8C840"/>
    <a:srgbClr val="FCC025"/>
    <a:srgbClr val="E01E3E"/>
    <a:srgbClr val="FB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94" autoAdjust="0"/>
  </p:normalViewPr>
  <p:slideViewPr>
    <p:cSldViewPr>
      <p:cViewPr varScale="1">
        <p:scale>
          <a:sx n="144" d="100"/>
          <a:sy n="144" d="100"/>
        </p:scale>
        <p:origin x="88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handoutMaster" Target="handoutMasters/handout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14578-7EF3-4727-BD42-39B967B9454B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32C99-96F0-46CD-B58C-814FF01AF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66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9F32D-416B-41F8-965B-AFE94DF4D917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2FE0F-61B8-4DB6-9D27-4EDC46824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7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613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. 제작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192924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01</a:t>
            </a: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제작개요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07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3. 제작과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200067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02.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제작과정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830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5. 영상 및 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2520562" cy="523218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02.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개발 및 구현</a:t>
            </a:r>
          </a:p>
        </p:txBody>
      </p:sp>
    </p:spTree>
    <p:extLst>
      <p:ext uri="{BB962C8B-B14F-4D97-AF65-F5344CB8AC3E}">
        <p14:creationId xmlns:p14="http://schemas.microsoft.com/office/powerpoint/2010/main" val="3494667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. 오류개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2022990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03.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오류개선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3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. 영상 및 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317394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04.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영상 및 형상관리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3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06877-D131-4080-A9F4-48C0B274C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98D60-6305-4CBF-A4B2-1F42DE11A197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76F67-2A68-49D1-BB80-037677E0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82565-736B-44B3-9A33-43CB9E3F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6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1" r:id="rId3"/>
    <p:sldLayoutId id="2147483673" r:id="rId4"/>
    <p:sldLayoutId id="2147483669" r:id="rId5"/>
    <p:sldLayoutId id="2147483670" r:id="rId6"/>
  </p:sldLayoutIdLst>
  <p:timing>
    <p:tnLst>
      <p:par>
        <p:cTn id="1" dur="indefinite" restart="never" nodeType="tmRoot"/>
      </p:par>
    </p:tnLst>
  </p:timing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338" y="2244782"/>
            <a:ext cx="485278" cy="7897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956" y="2157895"/>
            <a:ext cx="607804" cy="9635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277" y="2157895"/>
            <a:ext cx="539282" cy="9635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539" y="2157895"/>
            <a:ext cx="571961" cy="9635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863" y="2157895"/>
            <a:ext cx="1111995" cy="9635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157895"/>
            <a:ext cx="1204429" cy="9635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636" y="2157895"/>
            <a:ext cx="963543" cy="9635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92" y="2157895"/>
            <a:ext cx="1142056" cy="9635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338" y="640950"/>
            <a:ext cx="1458538" cy="14827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308" b="95385" l="2174" r="100000">
                        <a14:foregroundMark x1="46739" y1="38077" x2="46739" y2="38077"/>
                        <a14:foregroundMark x1="48188" y1="71923" x2="48188" y2="71923"/>
                        <a14:foregroundMark x1="43478" y1="66923" x2="43478" y2="66923"/>
                        <a14:foregroundMark x1="13406" y1="43846" x2="13406" y2="43846"/>
                        <a14:foregroundMark x1="48913" y1="86538" x2="48913" y2="86538"/>
                        <a14:foregroundMark x1="40217" y1="40385" x2="40217" y2="40385"/>
                        <a14:foregroundMark x1="49638" y1="81923" x2="49638" y2="81923"/>
                        <a14:backgroundMark x1="7609" y1="40000" x2="7609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071" y="699542"/>
            <a:ext cx="1784318" cy="16808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308" b="95385" l="2174" r="100000">
                        <a14:foregroundMark x1="46739" y1="38077" x2="46739" y2="38077"/>
                        <a14:foregroundMark x1="48188" y1="71923" x2="48188" y2="71923"/>
                        <a14:foregroundMark x1="43478" y1="66923" x2="43478" y2="66923"/>
                        <a14:foregroundMark x1="13406" y1="43846" x2="13406" y2="43846"/>
                        <a14:foregroundMark x1="48913" y1="86538" x2="48913" y2="86538"/>
                        <a14:foregroundMark x1="40217" y1="40385" x2="40217" y2="40385"/>
                        <a14:foregroundMark x1="49638" y1="81923" x2="49638" y2="81923"/>
                        <a14:backgroundMark x1="7609" y1="40000" x2="7609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3215"/>
          <a:stretch/>
        </p:blipFill>
        <p:spPr>
          <a:xfrm>
            <a:off x="4338237" y="699542"/>
            <a:ext cx="656356" cy="168088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308" b="95385" l="2174" r="100000">
                        <a14:foregroundMark x1="46739" y1="38077" x2="46739" y2="38077"/>
                        <a14:foregroundMark x1="48188" y1="71923" x2="48188" y2="71923"/>
                        <a14:foregroundMark x1="43478" y1="66923" x2="43478" y2="66923"/>
                        <a14:foregroundMark x1="13406" y1="43846" x2="13406" y2="43846"/>
                        <a14:foregroundMark x1="48913" y1="86538" x2="48913" y2="86538"/>
                        <a14:foregroundMark x1="40217" y1="40385" x2="40217" y2="40385"/>
                        <a14:foregroundMark x1="49638" y1="81923" x2="49638" y2="81923"/>
                        <a14:backgroundMark x1="7609" y1="40000" x2="7609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045" r="36515"/>
          <a:stretch/>
        </p:blipFill>
        <p:spPr>
          <a:xfrm>
            <a:off x="5257660" y="699542"/>
            <a:ext cx="489599" cy="168088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308" b="95385" l="2174" r="100000">
                        <a14:foregroundMark x1="46739" y1="38077" x2="46739" y2="38077"/>
                        <a14:foregroundMark x1="48188" y1="71923" x2="48188" y2="71923"/>
                        <a14:foregroundMark x1="43478" y1="66923" x2="43478" y2="66923"/>
                        <a14:foregroundMark x1="13406" y1="43846" x2="13406" y2="43846"/>
                        <a14:foregroundMark x1="48913" y1="86538" x2="48913" y2="86538"/>
                        <a14:foregroundMark x1="40217" y1="40385" x2="40217" y2="40385"/>
                        <a14:foregroundMark x1="49638" y1="81923" x2="49638" y2="81923"/>
                        <a14:backgroundMark x1="7609" y1="40000" x2="7609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232"/>
          <a:stretch/>
        </p:blipFill>
        <p:spPr>
          <a:xfrm>
            <a:off x="6039139" y="699542"/>
            <a:ext cx="673905" cy="1680880"/>
          </a:xfrm>
          <a:prstGeom prst="rect">
            <a:avLst/>
          </a:prstGeom>
        </p:spPr>
      </p:pic>
      <p:pic>
        <p:nvPicPr>
          <p:cNvPr id="1026" name="Picture 2" descr="Teletubbies (TV Series 1997–2001) - IMDb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1" b="55959"/>
          <a:stretch/>
        </p:blipFill>
        <p:spPr bwMode="auto">
          <a:xfrm>
            <a:off x="2558928" y="2977833"/>
            <a:ext cx="2124582" cy="13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125352" y="3896983"/>
            <a:ext cx="792088" cy="648072"/>
          </a:xfrm>
          <a:prstGeom prst="rect">
            <a:avLst/>
          </a:prstGeom>
          <a:solidFill>
            <a:srgbClr val="E01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019873" y="3896983"/>
            <a:ext cx="792088" cy="648072"/>
          </a:xfrm>
          <a:prstGeom prst="rect">
            <a:avLst/>
          </a:prstGeom>
          <a:solidFill>
            <a:srgbClr val="FCC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908003" y="3896983"/>
            <a:ext cx="792088" cy="648072"/>
          </a:xfrm>
          <a:prstGeom prst="rect">
            <a:avLst/>
          </a:prstGeom>
          <a:solidFill>
            <a:srgbClr val="A8C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796133" y="3896983"/>
            <a:ext cx="792088" cy="648072"/>
          </a:xfrm>
          <a:prstGeom prst="rect">
            <a:avLst/>
          </a:prstGeom>
          <a:solidFill>
            <a:srgbClr val="593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84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</TotalTime>
  <Words>0</Words>
  <Application>Microsoft Office PowerPoint</Application>
  <PresentationFormat>화면 슬라이드 쇼(16:9)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한수원 한돋움</vt:lpstr>
      <vt:lpstr>Arial</vt:lpstr>
      <vt:lpstr>1_Office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KB</cp:lastModifiedBy>
  <cp:revision>368</cp:revision>
  <dcterms:created xsi:type="dcterms:W3CDTF">2021-04-11T06:29:46Z</dcterms:created>
  <dcterms:modified xsi:type="dcterms:W3CDTF">2021-04-22T06:54:26Z</dcterms:modified>
</cp:coreProperties>
</file>