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06" r:id="rId2"/>
    <p:sldId id="293" r:id="rId3"/>
    <p:sldId id="307" r:id="rId4"/>
    <p:sldId id="315" r:id="rId5"/>
    <p:sldId id="316" r:id="rId6"/>
    <p:sldId id="317" r:id="rId7"/>
    <p:sldId id="303" r:id="rId8"/>
    <p:sldId id="314" r:id="rId9"/>
    <p:sldId id="304" r:id="rId10"/>
  </p:sldIdLst>
  <p:sldSz cx="9144000" cy="5143500" type="screen16x9"/>
  <p:notesSz cx="6858000" cy="9144000"/>
  <p:embeddedFontLst>
    <p:embeddedFont>
      <p:font typeface="맑은 고딕" pitchFamily="50" charset="-127"/>
      <p:regular r:id="rId13"/>
      <p:bold r:id="rId14"/>
    </p:embeddedFont>
    <p:embeddedFont>
      <p:font typeface="Tmon몬소리 Black" pitchFamily="2" charset="-127"/>
      <p:bold r:id="rId15"/>
    </p:embeddedFont>
    <p:embeddedFont>
      <p:font typeface="한수원 한돋움" pitchFamily="50" charset="-127"/>
      <p:bold r:id="rId16"/>
    </p:embeddedFont>
    <p:embeddedFont>
      <p:font typeface="한수원 한돋움 Bold" pitchFamily="50" charset="-127"/>
      <p:bold r:id="rId17"/>
    </p:embeddedFont>
  </p:embeddedFontLst>
  <p:defaultTextStyle>
    <a:defPPr>
      <a:defRPr lang="ko-KR"/>
    </a:defPPr>
    <a:lvl1pPr marL="0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3187"/>
    <a:srgbClr val="A8C840"/>
    <a:srgbClr val="FCC025"/>
    <a:srgbClr val="E01E3E"/>
    <a:srgbClr val="00004A"/>
    <a:srgbClr val="FBEE00"/>
    <a:srgbClr val="00B877"/>
    <a:srgbClr val="6B328A"/>
    <a:srgbClr val="FF6E03"/>
    <a:srgbClr val="00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6" autoAdjust="0"/>
    <p:restoredTop sz="94694" autoAdjust="0"/>
  </p:normalViewPr>
  <p:slideViewPr>
    <p:cSldViewPr>
      <p:cViewPr varScale="1">
        <p:scale>
          <a:sx n="80" d="100"/>
          <a:sy n="80" d="100"/>
        </p:scale>
        <p:origin x="-96" y="-1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14578-7EF3-4727-BD42-39B967B9454B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32C99-96F0-46CD-B58C-814FF01AF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66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9F32D-416B-41F8-965B-AFE94DF4D91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2FE0F-61B8-4DB6-9D27-4EDC46824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7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2FE0F-61B8-4DB6-9D27-4EDC46824B6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203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355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99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BA2C713-AC81-4EB2-9330-581E0B6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F0F55EC-D62C-46D0-85AA-2079E97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86F994-D68F-40EE-B340-2867A15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613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78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4" orient="horz" pos="4042" userDrawn="1">
          <p15:clr>
            <a:srgbClr val="FBAE40"/>
          </p15:clr>
        </p15:guide>
        <p15:guide id="5" pos="728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. 제작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192924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01</a:t>
            </a: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제작개요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07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3. 제작과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200067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02.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제작과정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830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. 오류개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2022990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03.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오류개선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332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. 영상 및 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317394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04.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영상 및 형상관리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332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BFCA8F-81E3-4494-807A-19ED3631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4A30F0C-47F5-4BBB-8D9A-EEA1FF7E8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BA2C713-AC81-4EB2-9330-581E0B6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F0F55EC-D62C-46D0-85AA-2079E97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86F994-D68F-40EE-B340-2867A15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18352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78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4" orient="horz" pos="4042" userDrawn="1">
          <p15:clr>
            <a:srgbClr val="FBAE40"/>
          </p15:clr>
        </p15:guide>
        <p15:guide id="5" pos="728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D06877-D131-4080-A9F4-48C0B274C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98D60-6305-4CBF-A4B2-1F42DE11A19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4076F67-2A68-49D1-BB80-037677E09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8782565-736B-44B3-9A33-43CB9E3F7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6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1" r:id="rId3"/>
    <p:sldLayoutId id="2147483669" r:id="rId4"/>
    <p:sldLayoutId id="2147483670" r:id="rId5"/>
    <p:sldLayoutId id="2147483672" r:id="rId6"/>
  </p:sldLayoutIdLst>
  <p:timing>
    <p:tnLst>
      <p:par>
        <p:cTn id="1" dur="indefinite" restart="never" nodeType="tmRoot"/>
      </p:par>
    </p:tnLst>
  </p:timing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1.xml"/><Relationship Id="rId7" Type="http://schemas.microsoft.com/office/2007/relationships/hdphoto" Target="../media/hdphoto2.wdp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microsoft.com/office/2007/relationships/hdphoto" Target="../media/hdphoto1.wdp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5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12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7A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08" b="95385" l="2174" r="100000">
                        <a14:foregroundMark x1="46739" y1="38077" x2="46739" y2="38077"/>
                        <a14:foregroundMark x1="48188" y1="71923" x2="48188" y2="71923"/>
                        <a14:foregroundMark x1="43478" y1="66923" x2="43478" y2="66923"/>
                        <a14:foregroundMark x1="13406" y1="43846" x2="13406" y2="43846"/>
                        <a14:foregroundMark x1="48913" y1="86538" x2="48913" y2="86538"/>
                        <a14:foregroundMark x1="40217" y1="40385" x2="40217" y2="40385"/>
                        <a14:foregroundMark x1="49638" y1="81923" x2="49638" y2="81923"/>
                        <a14:backgroundMark x1="7609" y1="40000" x2="7609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045" r="36515"/>
          <a:stretch/>
        </p:blipFill>
        <p:spPr>
          <a:xfrm rot="21113401">
            <a:off x="327659" y="2218178"/>
            <a:ext cx="721344" cy="24765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83568" y="591530"/>
            <a:ext cx="7776864" cy="396044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479"/>
          <a:stretch/>
        </p:blipFill>
        <p:spPr>
          <a:xfrm>
            <a:off x="693094" y="1070149"/>
            <a:ext cx="7755582" cy="253374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93094" y="1635646"/>
            <a:ext cx="7755582" cy="2160240"/>
          </a:xfrm>
          <a:prstGeom prst="rect">
            <a:avLst/>
          </a:prstGeom>
          <a:gradFill flip="none" rotWithShape="1">
            <a:gsLst>
              <a:gs pos="35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65"/>
          <a:stretch/>
        </p:blipFill>
        <p:spPr>
          <a:xfrm>
            <a:off x="693094" y="3214489"/>
            <a:ext cx="7755582" cy="132797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83568" y="591530"/>
            <a:ext cx="7776864" cy="468052"/>
          </a:xfrm>
          <a:prstGeom prst="rect">
            <a:avLst/>
          </a:prstGeom>
          <a:solidFill>
            <a:srgbClr val="00BBFF"/>
          </a:solidFill>
          <a:ln w="19050">
            <a:solidFill>
              <a:srgbClr val="000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827584" y="732427"/>
            <a:ext cx="186258" cy="186258"/>
          </a:xfrm>
          <a:prstGeom prst="ellipse">
            <a:avLst/>
          </a:prstGeom>
          <a:solidFill>
            <a:srgbClr val="FF6E03"/>
          </a:solidFill>
          <a:ln w="19050">
            <a:solidFill>
              <a:srgbClr val="000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118097" y="732427"/>
            <a:ext cx="186258" cy="186258"/>
          </a:xfrm>
          <a:prstGeom prst="ellipse">
            <a:avLst/>
          </a:prstGeom>
          <a:solidFill>
            <a:srgbClr val="00B877"/>
          </a:solidFill>
          <a:ln w="19050">
            <a:solidFill>
              <a:srgbClr val="000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403648" y="732427"/>
            <a:ext cx="186258" cy="186258"/>
          </a:xfrm>
          <a:prstGeom prst="ellipse">
            <a:avLst/>
          </a:prstGeom>
          <a:solidFill>
            <a:srgbClr val="FBEE00"/>
          </a:solidFill>
          <a:ln w="19050">
            <a:solidFill>
              <a:srgbClr val="000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82" y="1143164"/>
            <a:ext cx="1901023" cy="193264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08" b="95385" l="2174" r="100000">
                        <a14:foregroundMark x1="46739" y1="38077" x2="46739" y2="38077"/>
                        <a14:foregroundMark x1="48188" y1="71923" x2="48188" y2="71923"/>
                        <a14:foregroundMark x1="43478" y1="66923" x2="43478" y2="66923"/>
                        <a14:foregroundMark x1="13406" y1="43846" x2="13406" y2="43846"/>
                        <a14:foregroundMark x1="48913" y1="86538" x2="48913" y2="86538"/>
                        <a14:foregroundMark x1="40217" y1="40385" x2="40217" y2="40385"/>
                        <a14:foregroundMark x1="49638" y1="81923" x2="49638" y2="81923"/>
                        <a14:backgroundMark x1="7609" y1="40000" x2="7609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3215"/>
          <a:stretch/>
        </p:blipFill>
        <p:spPr>
          <a:xfrm rot="20691834">
            <a:off x="-10245" y="2955331"/>
            <a:ext cx="1142145" cy="292494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08" b="95385" l="2174" r="100000">
                        <a14:foregroundMark x1="46739" y1="38077" x2="46739" y2="38077"/>
                        <a14:foregroundMark x1="48188" y1="71923" x2="48188" y2="71923"/>
                        <a14:foregroundMark x1="43478" y1="66923" x2="43478" y2="66923"/>
                        <a14:foregroundMark x1="13406" y1="43846" x2="13406" y2="43846"/>
                        <a14:foregroundMark x1="48913" y1="86538" x2="48913" y2="86538"/>
                        <a14:foregroundMark x1="40217" y1="40385" x2="40217" y2="40385"/>
                        <a14:foregroundMark x1="49638" y1="81923" x2="49638" y2="81923"/>
                        <a14:backgroundMark x1="7609" y1="40000" x2="7609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232"/>
          <a:stretch/>
        </p:blipFill>
        <p:spPr>
          <a:xfrm>
            <a:off x="8375998" y="2930505"/>
            <a:ext cx="992889" cy="24765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08" b="95385" l="2174" r="100000">
                        <a14:foregroundMark x1="46739" y1="38077" x2="46739" y2="38077"/>
                        <a14:foregroundMark x1="48188" y1="71923" x2="48188" y2="71923"/>
                        <a14:foregroundMark x1="43478" y1="66923" x2="43478" y2="66923"/>
                        <a14:foregroundMark x1="13406" y1="43846" x2="13406" y2="43846"/>
                        <a14:foregroundMark x1="48913" y1="86538" x2="48913" y2="86538"/>
                        <a14:foregroundMark x1="40217" y1="40385" x2="40217" y2="40385"/>
                        <a14:foregroundMark x1="49638" y1="81923" x2="49638" y2="81923"/>
                        <a14:backgroundMark x1="7609" y1="40000" x2="7609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045" r="36515"/>
          <a:stretch/>
        </p:blipFill>
        <p:spPr>
          <a:xfrm>
            <a:off x="7959923" y="3214489"/>
            <a:ext cx="721344" cy="24765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474" y="2751177"/>
            <a:ext cx="2882047" cy="243155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04C1FE0-6BEB-44C5-B4B9-1755F444F838}"/>
              </a:ext>
            </a:extLst>
          </p:cNvPr>
          <p:cNvSpPr txBox="1"/>
          <p:nvPr/>
        </p:nvSpPr>
        <p:spPr>
          <a:xfrm>
            <a:off x="2746019" y="1701792"/>
            <a:ext cx="3651962" cy="723275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/>
            <a:r>
              <a:rPr lang="ko-KR" altLang="en-US" sz="4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4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이름</a:t>
            </a:r>
            <a:endParaRPr lang="ko-KR" altLang="en-US" sz="4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004A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225292" y="2837633"/>
            <a:ext cx="2517159" cy="376856"/>
            <a:chOff x="4985407" y="3631662"/>
            <a:chExt cx="2517159" cy="376856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AA7311F7-BDB2-4871-A52E-85827F6BBA0C}"/>
                </a:ext>
              </a:extLst>
            </p:cNvPr>
            <p:cNvCxnSpPr/>
            <p:nvPr/>
          </p:nvCxnSpPr>
          <p:spPr>
            <a:xfrm>
              <a:off x="4985407" y="3631662"/>
              <a:ext cx="609600" cy="0"/>
            </a:xfrm>
            <a:prstGeom prst="line">
              <a:avLst/>
            </a:prstGeom>
            <a:ln w="57150">
              <a:solidFill>
                <a:srgbClr val="5E9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4607419D-DA91-41E9-BA14-DED2C6883059}"/>
                </a:ext>
              </a:extLst>
            </p:cNvPr>
            <p:cNvSpPr/>
            <p:nvPr/>
          </p:nvSpPr>
          <p:spPr>
            <a:xfrm>
              <a:off x="5000438" y="3708435"/>
              <a:ext cx="2502128" cy="300083"/>
            </a:xfrm>
            <a:prstGeom prst="rect">
              <a:avLst/>
            </a:prstGeom>
            <a:noFill/>
          </p:spPr>
          <p:txBody>
            <a:bodyPr wrap="none" lIns="0" tIns="34290" rIns="0" bIns="34290" rtlCol="0">
              <a:noAutofit/>
            </a:bodyPr>
            <a:lstStyle/>
            <a:p>
              <a:r>
                <a:rPr lang="en-US" altLang="ko-KR" sz="15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004A"/>
                  </a:solidFill>
                  <a:latin typeface="한수원 한돋움" pitchFamily="50" charset="-127"/>
                  <a:ea typeface="한수원 한돋움" pitchFamily="50" charset="-127"/>
                </a:rPr>
                <a:t>Team. Jo2eeRum</a:t>
              </a:r>
              <a:endPara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4A"/>
                </a:solidFill>
                <a:latin typeface="한수원 한돋움" pitchFamily="50" charset="-127"/>
                <a:ea typeface="한수원 한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5039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4C1FE0-6BEB-44C5-B4B9-1755F444F838}"/>
              </a:ext>
            </a:extLst>
          </p:cNvPr>
          <p:cNvSpPr txBox="1"/>
          <p:nvPr/>
        </p:nvSpPr>
        <p:spPr>
          <a:xfrm>
            <a:off x="508525" y="634944"/>
            <a:ext cx="2202848" cy="784830"/>
          </a:xfrm>
          <a:prstGeom prst="rect">
            <a:avLst/>
          </a:prstGeom>
          <a:noFill/>
        </p:spPr>
        <p:txBody>
          <a:bodyPr wrap="none" lIns="0" tIns="45719" rIns="91438" bIns="45719" rtlCol="0">
            <a:noAutofit/>
          </a:bodyPr>
          <a:lstStyle/>
          <a:p>
            <a:r>
              <a:rPr lang="en-US" altLang="ko-KR" sz="4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E97E1"/>
                </a:solidFill>
                <a:latin typeface="한수원 한돋움 Bold" pitchFamily="50" charset="-127"/>
                <a:ea typeface="한수원 한돋움 Bold" pitchFamily="50" charset="-127"/>
              </a:rPr>
              <a:t>INDEX</a:t>
            </a:r>
            <a:endParaRPr lang="ko-KR" altLang="en-US" sz="4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E97E1"/>
              </a:solidFill>
              <a:latin typeface="한수원 한돋움 Bold" pitchFamily="50" charset="-127"/>
              <a:ea typeface="한수원 한돋움 Bold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AA7311F7-BDB2-4871-A52E-85827F6BBA0C}"/>
              </a:ext>
            </a:extLst>
          </p:cNvPr>
          <p:cNvCxnSpPr/>
          <p:nvPr/>
        </p:nvCxnSpPr>
        <p:spPr>
          <a:xfrm>
            <a:off x="540933" y="1779662"/>
            <a:ext cx="6096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4607419D-DA91-41E9-BA14-DED2C6883059}"/>
              </a:ext>
            </a:extLst>
          </p:cNvPr>
          <p:cNvSpPr/>
          <p:nvPr/>
        </p:nvSpPr>
        <p:spPr>
          <a:xfrm>
            <a:off x="540934" y="1891971"/>
            <a:ext cx="934723" cy="1084847"/>
          </a:xfrm>
          <a:prstGeom prst="rect">
            <a:avLst/>
          </a:prstGeom>
          <a:noFill/>
        </p:spPr>
        <p:txBody>
          <a:bodyPr wrap="square" lIns="0" tIns="45719" rIns="91438" bIns="4571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texttexttexttexttexttexttexttext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itchFamily="50" charset="-127"/>
              <a:ea typeface="한수원 한돋움 Bold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847182" y="1563638"/>
            <a:ext cx="2397227" cy="518144"/>
            <a:chOff x="5847181" y="1189510"/>
            <a:chExt cx="2397227" cy="518144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79E4D4CF-E815-4434-98D1-D205C55FA41F}"/>
                </a:ext>
              </a:extLst>
            </p:cNvPr>
            <p:cNvSpPr/>
            <p:nvPr/>
          </p:nvSpPr>
          <p:spPr>
            <a:xfrm>
              <a:off x="5847181" y="1189510"/>
              <a:ext cx="160002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/>
              <a:r>
                <a:rPr lang="en-US" altLang="ko-KR" sz="2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texttext</a:t>
              </a:r>
              <a:endParaRPr lang="ko-KR" altLang="en-US" sz="2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00ED8BB9-3121-4110-8B98-9D680221AE12}"/>
                </a:ext>
              </a:extLst>
            </p:cNvPr>
            <p:cNvSpPr/>
            <p:nvPr/>
          </p:nvSpPr>
          <p:spPr>
            <a:xfrm>
              <a:off x="7616901" y="1189510"/>
              <a:ext cx="627507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/>
              <a:r>
                <a:rPr lang="en-US" altLang="ko-KR" sz="3600" spc="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01</a:t>
              </a:r>
              <a:endParaRPr lang="ko-KR" altLang="en-US" sz="36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847182" y="2375033"/>
            <a:ext cx="2397227" cy="518144"/>
            <a:chOff x="5847181" y="1891588"/>
            <a:chExt cx="2397227" cy="51814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71E05397-CBA0-4CD3-BDA0-ECCF9AD60C5A}"/>
                </a:ext>
              </a:extLst>
            </p:cNvPr>
            <p:cNvSpPr/>
            <p:nvPr/>
          </p:nvSpPr>
          <p:spPr>
            <a:xfrm>
              <a:off x="5847181" y="1891588"/>
              <a:ext cx="160002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/>
              <a:r>
                <a:rPr lang="en-US" altLang="ko-KR" sz="2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texttext</a:t>
              </a:r>
              <a:endParaRPr lang="ko-KR" altLang="en-US" sz="2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00ED8BB9-3121-4110-8B98-9D680221AE12}"/>
                </a:ext>
              </a:extLst>
            </p:cNvPr>
            <p:cNvSpPr/>
            <p:nvPr/>
          </p:nvSpPr>
          <p:spPr>
            <a:xfrm>
              <a:off x="7616901" y="1891588"/>
              <a:ext cx="627507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/>
              <a:r>
                <a:rPr lang="en-US" altLang="ko-KR" sz="3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02</a:t>
              </a:r>
              <a:endParaRPr lang="ko-KR" altLang="en-US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847182" y="3186428"/>
            <a:ext cx="2397227" cy="518144"/>
            <a:chOff x="5847181" y="2593666"/>
            <a:chExt cx="2397227" cy="51814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137EA967-CEA9-44DE-9294-0D152AA293B8}"/>
                </a:ext>
              </a:extLst>
            </p:cNvPr>
            <p:cNvSpPr/>
            <p:nvPr/>
          </p:nvSpPr>
          <p:spPr>
            <a:xfrm>
              <a:off x="5847181" y="2593666"/>
              <a:ext cx="160002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/>
              <a:r>
                <a:rPr lang="en-US" altLang="ko-KR" sz="2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texttext</a:t>
              </a:r>
              <a:endParaRPr lang="ko-KR" altLang="en-US" sz="2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00ED8BB9-3121-4110-8B98-9D680221AE12}"/>
                </a:ext>
              </a:extLst>
            </p:cNvPr>
            <p:cNvSpPr/>
            <p:nvPr/>
          </p:nvSpPr>
          <p:spPr>
            <a:xfrm>
              <a:off x="7544893" y="2593666"/>
              <a:ext cx="699515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/>
              <a:r>
                <a:rPr lang="en-US" altLang="ko-KR" sz="3600" kern="40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03</a:t>
              </a:r>
              <a:endParaRPr lang="ko-KR" altLang="en-US" sz="3600" kern="4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847182" y="3997822"/>
            <a:ext cx="2397227" cy="518144"/>
            <a:chOff x="5847181" y="3295744"/>
            <a:chExt cx="2397227" cy="51814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A7B5F3E0-8716-4DBC-9C00-68995BAFCA3B}"/>
                </a:ext>
              </a:extLst>
            </p:cNvPr>
            <p:cNvSpPr/>
            <p:nvPr/>
          </p:nvSpPr>
          <p:spPr>
            <a:xfrm>
              <a:off x="5847181" y="3295744"/>
              <a:ext cx="160002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/>
              <a:r>
                <a:rPr lang="en-US" altLang="ko-KR" sz="2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texttext</a:t>
              </a:r>
              <a:endParaRPr lang="ko-KR" altLang="en-US" sz="2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00ED8BB9-3121-4110-8B98-9D680221AE12}"/>
                </a:ext>
              </a:extLst>
            </p:cNvPr>
            <p:cNvSpPr/>
            <p:nvPr/>
          </p:nvSpPr>
          <p:spPr>
            <a:xfrm>
              <a:off x="7447203" y="3295744"/>
              <a:ext cx="797205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/>
              <a:r>
                <a:rPr lang="en-US" altLang="ko-KR" sz="3600" kern="40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04</a:t>
              </a:r>
              <a:endParaRPr lang="ko-KR" altLang="en-US" sz="3600" kern="4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425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80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47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818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09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C6F9878-777C-4CD4-9613-851CABCDFC3E}"/>
              </a:ext>
            </a:extLst>
          </p:cNvPr>
          <p:cNvSpPr txBox="1"/>
          <p:nvPr/>
        </p:nvSpPr>
        <p:spPr>
          <a:xfrm>
            <a:off x="3031194" y="633979"/>
            <a:ext cx="3081613" cy="761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/>
            <a:r>
              <a:rPr lang="ko-KR" altLang="en-US" sz="4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E97E1"/>
                </a:solidFill>
                <a:latin typeface="한수원 한돋움" pitchFamily="50" charset="-127"/>
                <a:ea typeface="한수원 한돋움" pitchFamily="50" charset="-127"/>
              </a:rPr>
              <a:t>논의 및 고찰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5898757E-EC0B-47E5-9EA1-43BA79ABA10A}"/>
              </a:ext>
            </a:extLst>
          </p:cNvPr>
          <p:cNvSpPr/>
          <p:nvPr/>
        </p:nvSpPr>
        <p:spPr>
          <a:xfrm>
            <a:off x="1951758" y="1904864"/>
            <a:ext cx="5272891" cy="205376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marL="228600" indent="-228600">
              <a:lnSpc>
                <a:spcPct val="125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ko-KR" altLang="en-US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중간제목중간제목중간제목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/>
            </a:r>
            <a:b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</a:b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내용내용내용내용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내용내용내용내용내용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/>
            </a:r>
            <a:b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</a:br>
            <a:r>
              <a:rPr lang="ko-KR" altLang="en-US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내용내용내용내용내용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 내용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itchFamily="50" charset="-127"/>
              <a:ea typeface="한수원 한돋움" pitchFamily="50" charset="-127"/>
            </a:endParaRPr>
          </a:p>
          <a:p>
            <a:pPr marL="228600" indent="-228600">
              <a:lnSpc>
                <a:spcPct val="125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ko-KR" altLang="en-US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중간제목중간제목중간제목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/>
            </a:r>
            <a:b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</a:b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내용내용내용내용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내용내용내용내용내용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/>
            </a:r>
            <a:b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</a:b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내용내용내용내용내용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 내용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itchFamily="50" charset="-127"/>
              <a:ea typeface="한수원 한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9626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04C1FE0-6BEB-44C5-B4B9-1755F444F838}"/>
              </a:ext>
            </a:extLst>
          </p:cNvPr>
          <p:cNvSpPr txBox="1"/>
          <p:nvPr/>
        </p:nvSpPr>
        <p:spPr>
          <a:xfrm>
            <a:off x="3470576" y="2067694"/>
            <a:ext cx="2202848" cy="784830"/>
          </a:xfrm>
          <a:prstGeom prst="rect">
            <a:avLst/>
          </a:prstGeom>
          <a:noFill/>
        </p:spPr>
        <p:txBody>
          <a:bodyPr wrap="none" lIns="0" tIns="45719" rIns="91438" bIns="45719" rtlCol="0">
            <a:noAutofit/>
          </a:bodyPr>
          <a:lstStyle/>
          <a:p>
            <a:pPr algn="ctr"/>
            <a:r>
              <a:rPr lang="ko-KR" altLang="en-US" sz="45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 Bold" pitchFamily="50" charset="-127"/>
                <a:ea typeface="한수원 한돋움 Bold" pitchFamily="50" charset="-127"/>
              </a:rPr>
              <a:t>자료 </a:t>
            </a:r>
            <a:r>
              <a:rPr lang="en-US" altLang="ko-KR" sz="45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 Bold" pitchFamily="50" charset="-127"/>
                <a:ea typeface="한수원 한돋움 Bold" pitchFamily="50" charset="-127"/>
              </a:rPr>
              <a:t>(</a:t>
            </a:r>
            <a:r>
              <a:rPr lang="ko-KR" altLang="en-US" sz="45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 Bold" pitchFamily="50" charset="-127"/>
                <a:ea typeface="한수원 한돋움 Bold" pitchFamily="50" charset="-127"/>
              </a:rPr>
              <a:t>삭제 금지</a:t>
            </a:r>
            <a:r>
              <a:rPr lang="en-US" altLang="ko-KR" sz="45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 Bold" pitchFamily="50" charset="-127"/>
                <a:ea typeface="한수원 한돋움 Bold" pitchFamily="50" charset="-127"/>
              </a:rPr>
              <a:t>)</a:t>
            </a:r>
            <a:endParaRPr lang="ko-KR" altLang="en-US" sz="4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수원 한돋움 Bold" pitchFamily="50" charset="-127"/>
              <a:ea typeface="한수원 한돋움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281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338" y="2244782"/>
            <a:ext cx="485278" cy="7897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956" y="2157895"/>
            <a:ext cx="607804" cy="9635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277" y="2157895"/>
            <a:ext cx="539282" cy="9635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539" y="2157895"/>
            <a:ext cx="571961" cy="9635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863" y="2157895"/>
            <a:ext cx="1111995" cy="9635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157895"/>
            <a:ext cx="1204429" cy="9635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636" y="2157895"/>
            <a:ext cx="963543" cy="9635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92" y="2157895"/>
            <a:ext cx="1142056" cy="96354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585" y="897623"/>
            <a:ext cx="1458538" cy="14827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7308" b="95385" l="2174" r="100000">
                        <a14:foregroundMark x1="46739" y1="38077" x2="46739" y2="38077"/>
                        <a14:foregroundMark x1="48188" y1="71923" x2="48188" y2="71923"/>
                        <a14:foregroundMark x1="43478" y1="66923" x2="43478" y2="66923"/>
                        <a14:foregroundMark x1="13406" y1="43846" x2="13406" y2="43846"/>
                        <a14:foregroundMark x1="48913" y1="86538" x2="48913" y2="86538"/>
                        <a14:foregroundMark x1="40217" y1="40385" x2="40217" y2="40385"/>
                        <a14:foregroundMark x1="49638" y1="81923" x2="49638" y2="81923"/>
                        <a14:backgroundMark x1="7609" y1="40000" x2="7609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071" y="699542"/>
            <a:ext cx="1784318" cy="16808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7308" b="95385" l="2174" r="100000">
                        <a14:foregroundMark x1="46739" y1="38077" x2="46739" y2="38077"/>
                        <a14:foregroundMark x1="48188" y1="71923" x2="48188" y2="71923"/>
                        <a14:foregroundMark x1="43478" y1="66923" x2="43478" y2="66923"/>
                        <a14:foregroundMark x1="13406" y1="43846" x2="13406" y2="43846"/>
                        <a14:foregroundMark x1="48913" y1="86538" x2="48913" y2="86538"/>
                        <a14:foregroundMark x1="40217" y1="40385" x2="40217" y2="40385"/>
                        <a14:foregroundMark x1="49638" y1="81923" x2="49638" y2="81923"/>
                        <a14:backgroundMark x1="7609" y1="40000" x2="7609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3215"/>
          <a:stretch/>
        </p:blipFill>
        <p:spPr>
          <a:xfrm>
            <a:off x="4338237" y="699542"/>
            <a:ext cx="656356" cy="168088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7308" b="95385" l="2174" r="100000">
                        <a14:foregroundMark x1="46739" y1="38077" x2="46739" y2="38077"/>
                        <a14:foregroundMark x1="48188" y1="71923" x2="48188" y2="71923"/>
                        <a14:foregroundMark x1="43478" y1="66923" x2="43478" y2="66923"/>
                        <a14:foregroundMark x1="13406" y1="43846" x2="13406" y2="43846"/>
                        <a14:foregroundMark x1="48913" y1="86538" x2="48913" y2="86538"/>
                        <a14:foregroundMark x1="40217" y1="40385" x2="40217" y2="40385"/>
                        <a14:foregroundMark x1="49638" y1="81923" x2="49638" y2="81923"/>
                        <a14:backgroundMark x1="7609" y1="40000" x2="7609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045" r="36515"/>
          <a:stretch/>
        </p:blipFill>
        <p:spPr>
          <a:xfrm>
            <a:off x="5257660" y="699542"/>
            <a:ext cx="489599" cy="168088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7308" b="95385" l="2174" r="100000">
                        <a14:foregroundMark x1="46739" y1="38077" x2="46739" y2="38077"/>
                        <a14:foregroundMark x1="48188" y1="71923" x2="48188" y2="71923"/>
                        <a14:foregroundMark x1="43478" y1="66923" x2="43478" y2="66923"/>
                        <a14:foregroundMark x1="13406" y1="43846" x2="13406" y2="43846"/>
                        <a14:foregroundMark x1="48913" y1="86538" x2="48913" y2="86538"/>
                        <a14:foregroundMark x1="40217" y1="40385" x2="40217" y2="40385"/>
                        <a14:foregroundMark x1="49638" y1="81923" x2="49638" y2="81923"/>
                        <a14:backgroundMark x1="7609" y1="40000" x2="7609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232"/>
          <a:stretch/>
        </p:blipFill>
        <p:spPr>
          <a:xfrm>
            <a:off x="6039139" y="699542"/>
            <a:ext cx="673905" cy="1680880"/>
          </a:xfrm>
          <a:prstGeom prst="rect">
            <a:avLst/>
          </a:prstGeom>
        </p:spPr>
      </p:pic>
      <p:pic>
        <p:nvPicPr>
          <p:cNvPr id="1026" name="Picture 2" descr="Teletubbies (TV Series 1997–2001) - IMDb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1" b="55959"/>
          <a:stretch/>
        </p:blipFill>
        <p:spPr bwMode="auto">
          <a:xfrm>
            <a:off x="2558928" y="2977833"/>
            <a:ext cx="2124582" cy="13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5125352" y="3896983"/>
            <a:ext cx="792088" cy="648072"/>
          </a:xfrm>
          <a:prstGeom prst="rect">
            <a:avLst/>
          </a:prstGeom>
          <a:solidFill>
            <a:srgbClr val="E01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019873" y="3896983"/>
            <a:ext cx="792088" cy="648072"/>
          </a:xfrm>
          <a:prstGeom prst="rect">
            <a:avLst/>
          </a:prstGeom>
          <a:solidFill>
            <a:srgbClr val="FCC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908003" y="3896983"/>
            <a:ext cx="792088" cy="648072"/>
          </a:xfrm>
          <a:prstGeom prst="rect">
            <a:avLst/>
          </a:prstGeom>
          <a:solidFill>
            <a:srgbClr val="A8C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796133" y="3896983"/>
            <a:ext cx="792088" cy="648072"/>
          </a:xfrm>
          <a:prstGeom prst="rect">
            <a:avLst/>
          </a:prstGeom>
          <a:solidFill>
            <a:srgbClr val="593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84645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27</Words>
  <Application>Microsoft Office PowerPoint</Application>
  <PresentationFormat>화면 슬라이드 쇼(16:9)</PresentationFormat>
  <Paragraphs>19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굴림</vt:lpstr>
      <vt:lpstr>Arial</vt:lpstr>
      <vt:lpstr>맑은 고딕</vt:lpstr>
      <vt:lpstr>Tmon몬소리 Black</vt:lpstr>
      <vt:lpstr>한수원 한돋움</vt:lpstr>
      <vt:lpstr>한수원 한돋움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312</cp:revision>
  <dcterms:created xsi:type="dcterms:W3CDTF">2021-04-11T06:29:46Z</dcterms:created>
  <dcterms:modified xsi:type="dcterms:W3CDTF">2021-04-21T12:42:01Z</dcterms:modified>
</cp:coreProperties>
</file>