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6" r:id="rId2"/>
    <p:sldId id="293" r:id="rId3"/>
    <p:sldId id="307" r:id="rId4"/>
    <p:sldId id="315" r:id="rId5"/>
    <p:sldId id="316" r:id="rId6"/>
    <p:sldId id="317" r:id="rId7"/>
    <p:sldId id="303" r:id="rId8"/>
    <p:sldId id="314" r:id="rId9"/>
    <p:sldId id="304" r:id="rId10"/>
  </p:sldIdLst>
  <p:sldSz cx="9144000" cy="5143500" type="screen16x9"/>
  <p:notesSz cx="6858000" cy="9144000"/>
  <p:embeddedFontLst>
    <p:embeddedFont>
      <p:font typeface="Tmon몬소리 Black" panose="02000A03000000000000" pitchFamily="2" charset="-127"/>
      <p:bold r:id="rId13"/>
    </p:embeddedFont>
    <p:embeddedFont>
      <p:font typeface="한수원 한돋움" panose="020B0600000101010101" pitchFamily="50" charset="-127"/>
      <p:bold r:id="rId14"/>
    </p:embeddedFont>
    <p:embeddedFont>
      <p:font typeface="한수원 한돋움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187"/>
    <a:srgbClr val="A8C840"/>
    <a:srgbClr val="FCC025"/>
    <a:srgbClr val="E01E3E"/>
    <a:srgbClr val="00004A"/>
    <a:srgbClr val="FBEE00"/>
    <a:srgbClr val="00B877"/>
    <a:srgbClr val="6B328A"/>
    <a:srgbClr val="FF6E03"/>
    <a:srgbClr val="00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 varScale="1">
        <p:scale>
          <a:sx n="93" d="100"/>
          <a:sy n="93" d="100"/>
        </p:scale>
        <p:origin x="24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FE0F-61B8-4DB6-9D27-4EDC46824B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0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 rot="21113401">
            <a:off x="327659" y="2218178"/>
            <a:ext cx="721344" cy="2476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591530"/>
            <a:ext cx="7776864" cy="39604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479"/>
          <a:stretch/>
        </p:blipFill>
        <p:spPr>
          <a:xfrm>
            <a:off x="693094" y="1070149"/>
            <a:ext cx="7755582" cy="2533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3094" y="1635646"/>
            <a:ext cx="7755582" cy="2160240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5"/>
          <a:stretch/>
        </p:blipFill>
        <p:spPr>
          <a:xfrm>
            <a:off x="693094" y="3214489"/>
            <a:ext cx="7755582" cy="13279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568" y="591530"/>
            <a:ext cx="7776864" cy="468052"/>
          </a:xfrm>
          <a:prstGeom prst="rect">
            <a:avLst/>
          </a:prstGeom>
          <a:solidFill>
            <a:srgbClr val="00BBFF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7584" y="732427"/>
            <a:ext cx="186258" cy="186258"/>
          </a:xfrm>
          <a:prstGeom prst="ellipse">
            <a:avLst/>
          </a:prstGeom>
          <a:solidFill>
            <a:srgbClr val="FF6E03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8097" y="732427"/>
            <a:ext cx="186258" cy="186258"/>
          </a:xfrm>
          <a:prstGeom prst="ellipse">
            <a:avLst/>
          </a:prstGeom>
          <a:solidFill>
            <a:srgbClr val="00B877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3648" y="732427"/>
            <a:ext cx="186258" cy="186258"/>
          </a:xfrm>
          <a:prstGeom prst="ellipse">
            <a:avLst/>
          </a:prstGeom>
          <a:solidFill>
            <a:srgbClr val="FBEE00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" y="1143164"/>
            <a:ext cx="1901023" cy="19326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 rot="20691834">
            <a:off x="-10245" y="2955331"/>
            <a:ext cx="1142145" cy="29249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8375998" y="2930505"/>
            <a:ext cx="992889" cy="2476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7959923" y="3214489"/>
            <a:ext cx="721344" cy="2476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74" y="2751177"/>
            <a:ext cx="2882047" cy="24315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2687555" y="1701792"/>
            <a:ext cx="3651962" cy="723275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ko-KR" altLang="en-US" sz="4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이름</a:t>
            </a:r>
            <a:endParaRPr lang="ko-KR" altLang="en-US" sz="4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4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25292" y="2837633"/>
            <a:ext cx="2517159" cy="376856"/>
            <a:chOff x="4985407" y="3631662"/>
            <a:chExt cx="2517159" cy="37685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4A"/>
                  </a:solidFill>
                  <a:latin typeface="한수원 한돋움" pitchFamily="50" charset="-127"/>
                  <a:ea typeface="한수원 한돋움" pitchFamily="50" charset="-127"/>
                </a:rPr>
                <a:t>Team. Jo2eeRum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3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1084847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texttexttexttexttexttexttexttext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1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0537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3470576" y="206769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pPr algn="ctr"/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자료 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(</a:t>
            </a:r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삭제 금지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)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8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2244782"/>
            <a:ext cx="485278" cy="78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6" y="2157895"/>
            <a:ext cx="607804" cy="9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77" y="2157895"/>
            <a:ext cx="539282" cy="96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9" y="2157895"/>
            <a:ext cx="571961" cy="963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3" y="2157895"/>
            <a:ext cx="1111995" cy="963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7895"/>
            <a:ext cx="1204429" cy="96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6" y="2157895"/>
            <a:ext cx="963543" cy="963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2" y="2157895"/>
            <a:ext cx="1142056" cy="963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85" y="897623"/>
            <a:ext cx="1458538" cy="14827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1" y="699542"/>
            <a:ext cx="1784318" cy="1680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4338237" y="699542"/>
            <a:ext cx="656356" cy="1680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5257660" y="699542"/>
            <a:ext cx="489599" cy="16808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6039139" y="699542"/>
            <a:ext cx="673905" cy="1680880"/>
          </a:xfrm>
          <a:prstGeom prst="rect">
            <a:avLst/>
          </a:prstGeom>
        </p:spPr>
      </p:pic>
      <p:pic>
        <p:nvPicPr>
          <p:cNvPr id="1026" name="Picture 2" descr="Teletubbies (TV Series 1997–2001) - IMD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b="55959"/>
          <a:stretch/>
        </p:blipFill>
        <p:spPr bwMode="auto">
          <a:xfrm>
            <a:off x="2558928" y="2977833"/>
            <a:ext cx="2124582" cy="13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5352" y="3896983"/>
            <a:ext cx="792088" cy="648072"/>
          </a:xfrm>
          <a:prstGeom prst="rect">
            <a:avLst/>
          </a:prstGeom>
          <a:solidFill>
            <a:srgbClr val="E0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9873" y="3896983"/>
            <a:ext cx="792088" cy="648072"/>
          </a:xfrm>
          <a:prstGeom prst="rect">
            <a:avLst/>
          </a:prstGeom>
          <a:solidFill>
            <a:srgbClr val="FCC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8003" y="3896983"/>
            <a:ext cx="792088" cy="648072"/>
          </a:xfrm>
          <a:prstGeom prst="rect">
            <a:avLst/>
          </a:prstGeom>
          <a:solidFill>
            <a:srgbClr val="A8C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6133" y="3896983"/>
            <a:ext cx="792088" cy="648072"/>
          </a:xfrm>
          <a:prstGeom prst="rect">
            <a:avLst/>
          </a:prstGeom>
          <a:solidFill>
            <a:srgbClr val="5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6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27</Words>
  <Application>Microsoft Office PowerPoint</Application>
  <PresentationFormat>화면 슬라이드 쇼(16:9)</PresentationFormat>
  <Paragraphs>19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Tmon몬소리 Black</vt:lpstr>
      <vt:lpstr>한수원 한돋움</vt:lpstr>
      <vt:lpstr>한수원 한돋움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311</cp:revision>
  <dcterms:created xsi:type="dcterms:W3CDTF">2021-04-11T06:29:46Z</dcterms:created>
  <dcterms:modified xsi:type="dcterms:W3CDTF">2021-04-21T06:55:48Z</dcterms:modified>
</cp:coreProperties>
</file>