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306" r:id="rId2"/>
    <p:sldId id="293" r:id="rId3"/>
    <p:sldId id="307" r:id="rId4"/>
    <p:sldId id="315" r:id="rId5"/>
    <p:sldId id="316" r:id="rId6"/>
    <p:sldId id="317" r:id="rId7"/>
    <p:sldId id="323" r:id="rId8"/>
    <p:sldId id="324" r:id="rId9"/>
    <p:sldId id="320" r:id="rId10"/>
    <p:sldId id="322" r:id="rId11"/>
    <p:sldId id="321" r:id="rId12"/>
    <p:sldId id="326" r:id="rId13"/>
    <p:sldId id="327" r:id="rId14"/>
    <p:sldId id="303" r:id="rId15"/>
    <p:sldId id="314" r:id="rId16"/>
    <p:sldId id="304" r:id="rId17"/>
  </p:sldIdLst>
  <p:sldSz cx="9144000" cy="5143500" type="screen16x9"/>
  <p:notesSz cx="6858000" cy="9144000"/>
  <p:embeddedFontLst>
    <p:embeddedFont>
      <p:font typeface="맑은 고딕" pitchFamily="50" charset="-127"/>
      <p:regular r:id="rId20"/>
      <p:bold r:id="rId21"/>
    </p:embeddedFont>
    <p:embeddedFont>
      <p:font typeface="Tmon몬소리 Black" pitchFamily="2" charset="-127"/>
      <p:bold r:id="rId22"/>
    </p:embeddedFont>
    <p:embeddedFont>
      <p:font typeface="한수원 한돋움" pitchFamily="50" charset="-127"/>
      <p:bold r:id="rId23"/>
    </p:embeddedFont>
    <p:embeddedFont>
      <p:font typeface="한수원 한돋움 Bold" pitchFamily="50" charset="-127"/>
      <p:bold r:id="rId24"/>
    </p:embeddedFont>
  </p:embeddedFontLst>
  <p:defaultTextStyle>
    <a:defPPr>
      <a:defRPr lang="ko-KR"/>
    </a:defPPr>
    <a:lvl1pPr marL="0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3187"/>
    <a:srgbClr val="A8C840"/>
    <a:srgbClr val="FCC025"/>
    <a:srgbClr val="E01E3E"/>
    <a:srgbClr val="00004A"/>
    <a:srgbClr val="FBEE00"/>
    <a:srgbClr val="00B877"/>
    <a:srgbClr val="6B328A"/>
    <a:srgbClr val="FF6E03"/>
    <a:srgbClr val="00B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76" autoAdjust="0"/>
    <p:restoredTop sz="94694" autoAdjust="0"/>
  </p:normalViewPr>
  <p:slideViewPr>
    <p:cSldViewPr>
      <p:cViewPr>
        <p:scale>
          <a:sx n="100" d="100"/>
          <a:sy n="100" d="100"/>
        </p:scale>
        <p:origin x="-2004" y="-8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914578-7EF3-4727-BD42-39B967B9454B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D32C99-96F0-46CD-B58C-814FF01AF2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7660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69F32D-416B-41F8-965B-AFE94DF4D917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C2FE0F-61B8-4DB6-9D27-4EDC46824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78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2FE0F-61B8-4DB6-9D27-4EDC46824B6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203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355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997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BA2C713-AC81-4EB2-9330-581E0B6AE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8D60-6305-4CBF-A4B2-1F42DE11A197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F0F55EC-D62C-46D0-85AA-2079E978B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786F994-D68F-40EE-B340-2867A1534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D074-B7EC-4A86-A6F1-B495F370F4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76139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78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4" orient="horz" pos="4042" userDrawn="1">
          <p15:clr>
            <a:srgbClr val="FBAE40"/>
          </p15:clr>
        </p15:guide>
        <p15:guide id="5" pos="7287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. 제작개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6623D75-7690-462B-A0DC-A4F3108DC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8D60-6305-4CBF-A4B2-1F42DE11A197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0F3BCB1-6A24-432F-A778-B735C6861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B4ED32B-3446-46D1-A849-41F78A9D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D074-B7EC-4A86-A6F1-B495F370F4A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1687216-9C76-4F29-934C-F430DF40C5FA}"/>
              </a:ext>
            </a:extLst>
          </p:cNvPr>
          <p:cNvSpPr txBox="1"/>
          <p:nvPr userDrawn="1"/>
        </p:nvSpPr>
        <p:spPr>
          <a:xfrm>
            <a:off x="333000" y="411511"/>
            <a:ext cx="1929246" cy="523220"/>
          </a:xfrm>
          <a:prstGeom prst="rect">
            <a:avLst/>
          </a:prstGeom>
          <a:noFill/>
        </p:spPr>
        <p:txBody>
          <a:bodyPr wrap="none" lIns="0" tIns="45719" rIns="0" bIns="45719" rtlCol="0">
            <a:spAutoFit/>
          </a:bodyPr>
          <a:lstStyle/>
          <a:p>
            <a:pPr marL="0" marR="0" indent="0" algn="l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01</a:t>
            </a:r>
            <a:r>
              <a:rPr lang="en-US" altLang="ko-KR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. </a:t>
            </a:r>
            <a:r>
              <a:rPr lang="ko-KR" altLang="en-US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제작개요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333000" y="959070"/>
            <a:ext cx="8478000" cy="25200"/>
          </a:xfrm>
          <a:prstGeom prst="rect">
            <a:avLst/>
          </a:prstGeom>
          <a:solidFill>
            <a:srgbClr val="5E9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807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03. 제작과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6623D75-7690-462B-A0DC-A4F3108DC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8D60-6305-4CBF-A4B2-1F42DE11A197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0F3BCB1-6A24-432F-A778-B735C6861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B4ED32B-3446-46D1-A849-41F78A9D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D074-B7EC-4A86-A6F1-B495F370F4A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1687216-9C76-4F29-934C-F430DF40C5FA}"/>
              </a:ext>
            </a:extLst>
          </p:cNvPr>
          <p:cNvSpPr txBox="1"/>
          <p:nvPr userDrawn="1"/>
        </p:nvSpPr>
        <p:spPr>
          <a:xfrm>
            <a:off x="333000" y="411511"/>
            <a:ext cx="2000676" cy="523220"/>
          </a:xfrm>
          <a:prstGeom prst="rect">
            <a:avLst/>
          </a:prstGeom>
          <a:noFill/>
        </p:spPr>
        <p:txBody>
          <a:bodyPr wrap="none" lIns="0" tIns="45719" rIns="0" bIns="45719" rtlCol="0">
            <a:spAutoFit/>
          </a:bodyPr>
          <a:lstStyle/>
          <a:p>
            <a:pPr marL="0" marR="0" indent="0" algn="l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02. </a:t>
            </a:r>
            <a:r>
              <a:rPr lang="ko-KR" altLang="en-US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제작과정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333000" y="959070"/>
            <a:ext cx="8478000" cy="25200"/>
          </a:xfrm>
          <a:prstGeom prst="rect">
            <a:avLst/>
          </a:prstGeom>
          <a:solidFill>
            <a:srgbClr val="5E9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830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. 오류개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6623D75-7690-462B-A0DC-A4F3108DC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8D60-6305-4CBF-A4B2-1F42DE11A197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0F3BCB1-6A24-432F-A778-B735C6861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B4ED32B-3446-46D1-A849-41F78A9D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D074-B7EC-4A86-A6F1-B495F370F4A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1687216-9C76-4F29-934C-F430DF40C5FA}"/>
              </a:ext>
            </a:extLst>
          </p:cNvPr>
          <p:cNvSpPr txBox="1"/>
          <p:nvPr userDrawn="1"/>
        </p:nvSpPr>
        <p:spPr>
          <a:xfrm>
            <a:off x="333000" y="411511"/>
            <a:ext cx="2022990" cy="523220"/>
          </a:xfrm>
          <a:prstGeom prst="rect">
            <a:avLst/>
          </a:prstGeom>
          <a:noFill/>
        </p:spPr>
        <p:txBody>
          <a:bodyPr wrap="none" lIns="0" tIns="45719" rIns="0" bIns="45719" rtlCol="0">
            <a:spAutoFit/>
          </a:bodyPr>
          <a:lstStyle/>
          <a:p>
            <a:pPr marL="0" marR="0" indent="0" algn="l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03. </a:t>
            </a:r>
            <a:r>
              <a:rPr lang="ko-KR" altLang="en-US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오류개선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333000" y="959070"/>
            <a:ext cx="8478000" cy="25200"/>
          </a:xfrm>
          <a:prstGeom prst="rect">
            <a:avLst/>
          </a:prstGeom>
          <a:solidFill>
            <a:srgbClr val="5E9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332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. 영상 및 관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6623D75-7690-462B-A0DC-A4F3108DC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8D60-6305-4CBF-A4B2-1F42DE11A197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0F3BCB1-6A24-432F-A778-B735C6861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B4ED32B-3446-46D1-A849-41F78A9D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D074-B7EC-4A86-A6F1-B495F370F4A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1687216-9C76-4F29-934C-F430DF40C5FA}"/>
              </a:ext>
            </a:extLst>
          </p:cNvPr>
          <p:cNvSpPr txBox="1"/>
          <p:nvPr userDrawn="1"/>
        </p:nvSpPr>
        <p:spPr>
          <a:xfrm>
            <a:off x="333000" y="411511"/>
            <a:ext cx="3173946" cy="523220"/>
          </a:xfrm>
          <a:prstGeom prst="rect">
            <a:avLst/>
          </a:prstGeom>
          <a:noFill/>
        </p:spPr>
        <p:txBody>
          <a:bodyPr wrap="none" lIns="0" tIns="45719" rIns="0" bIns="45719" rtlCol="0">
            <a:spAutoFit/>
          </a:bodyPr>
          <a:lstStyle/>
          <a:p>
            <a:pPr marL="0" marR="0" indent="0" algn="l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04. </a:t>
            </a:r>
            <a:r>
              <a:rPr lang="ko-KR" altLang="en-US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영상 및 형상관리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333000" y="959070"/>
            <a:ext cx="8478000" cy="25200"/>
          </a:xfrm>
          <a:prstGeom prst="rect">
            <a:avLst/>
          </a:prstGeom>
          <a:solidFill>
            <a:srgbClr val="5E9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332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6BFCA8F-81E3-4494-807A-19ED3631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lIns="68579" tIns="34289" rIns="68579" bIns="34289"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54A30F0C-47F5-4BBB-8D9A-EEA1FF7E8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 lIns="68579" tIns="34289" rIns="68579" bIns="34289"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40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BA2C713-AC81-4EB2-9330-581E0B6AE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80E9-F562-4ADC-9C95-311ED8011E61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F0F55EC-D62C-46D0-85AA-2079E978B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786F994-D68F-40EE-B340-2867A1534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183520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78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4" orient="horz" pos="4042" userDrawn="1">
          <p15:clr>
            <a:srgbClr val="FBAE40"/>
          </p15:clr>
        </p15:guide>
        <p15:guide id="5" pos="7287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2D06877-D131-4080-A9F4-48C0B274C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68579" tIns="34289" rIns="68579" bIns="34289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98D60-6305-4CBF-A4B2-1F42DE11A197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4076F67-2A68-49D1-BB80-037677E09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68579" tIns="34289" rIns="68579" bIns="34289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8782565-736B-44B3-9A33-43CB9E3F77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68579" tIns="34289" rIns="68579" bIns="34289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AD074-B7EC-4A86-A6F1-B495F370F4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463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1" r:id="rId3"/>
    <p:sldLayoutId id="2147483669" r:id="rId4"/>
    <p:sldLayoutId id="2147483670" r:id="rId5"/>
    <p:sldLayoutId id="2147483672" r:id="rId6"/>
  </p:sldLayoutIdLst>
  <p:timing>
    <p:tnLst>
      <p:par>
        <p:cTn id="1" dur="indefinite" restart="never" nodeType="tmRoot"/>
      </p:par>
    </p:tnLst>
  </p:timing>
  <p:txStyles>
    <p:titleStyle>
      <a:lvl1pPr algn="l" defTabSz="685783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83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7.png"/><Relationship Id="rId3" Type="http://schemas.openxmlformats.org/officeDocument/2006/relationships/notesSlide" Target="../notesSlides/notesSlide1.xml"/><Relationship Id="rId7" Type="http://schemas.microsoft.com/office/2007/relationships/hdphoto" Target="../media/hdphoto2.wdp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2.png"/><Relationship Id="rId11" Type="http://schemas.openxmlformats.org/officeDocument/2006/relationships/image" Target="../media/image5.png"/><Relationship Id="rId5" Type="http://schemas.microsoft.com/office/2007/relationships/hdphoto" Target="../media/hdphoto1.wdp"/><Relationship Id="rId15" Type="http://schemas.openxmlformats.org/officeDocument/2006/relationships/image" Target="../media/image8.png"/><Relationship Id="rId10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microsoft.com/office/2007/relationships/hdphoto" Target="../media/hdphoto3.wdp"/><Relationship Id="rId14" Type="http://schemas.microsoft.com/office/2007/relationships/hdphoto" Target="../media/hdphoto4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13" Type="http://schemas.openxmlformats.org/officeDocument/2006/relationships/image" Target="../media/image25.jpeg"/><Relationship Id="rId3" Type="http://schemas.openxmlformats.org/officeDocument/2006/relationships/image" Target="../media/image17.png"/><Relationship Id="rId7" Type="http://schemas.openxmlformats.org/officeDocument/2006/relationships/image" Target="../media/image21.jpeg"/><Relationship Id="rId12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1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7A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308" b="95385" l="2174" r="100000">
                        <a14:foregroundMark x1="46739" y1="38077" x2="46739" y2="38077"/>
                        <a14:foregroundMark x1="48188" y1="71923" x2="48188" y2="71923"/>
                        <a14:foregroundMark x1="43478" y1="66923" x2="43478" y2="66923"/>
                        <a14:foregroundMark x1="13406" y1="43846" x2="13406" y2="43846"/>
                        <a14:foregroundMark x1="48913" y1="86538" x2="48913" y2="86538"/>
                        <a14:foregroundMark x1="40217" y1="40385" x2="40217" y2="40385"/>
                        <a14:foregroundMark x1="49638" y1="81923" x2="49638" y2="81923"/>
                        <a14:backgroundMark x1="7609" y1="40000" x2="7609" y2="4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045" r="36515"/>
          <a:stretch/>
        </p:blipFill>
        <p:spPr>
          <a:xfrm rot="21113401">
            <a:off x="327659" y="2218178"/>
            <a:ext cx="721344" cy="24765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83568" y="591530"/>
            <a:ext cx="7776864" cy="396044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2479"/>
          <a:stretch/>
        </p:blipFill>
        <p:spPr>
          <a:xfrm>
            <a:off x="693094" y="1070149"/>
            <a:ext cx="7755582" cy="253374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693094" y="1635646"/>
            <a:ext cx="7755582" cy="2160240"/>
          </a:xfrm>
          <a:prstGeom prst="rect">
            <a:avLst/>
          </a:prstGeom>
          <a:gradFill flip="none" rotWithShape="1">
            <a:gsLst>
              <a:gs pos="35000">
                <a:schemeClr val="accent1">
                  <a:lumMod val="5000"/>
                  <a:lumOff val="95000"/>
                </a:schemeClr>
              </a:gs>
              <a:gs pos="100000">
                <a:schemeClr val="bg1">
                  <a:alpha val="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1" b="40395"/>
          <a:stretch/>
        </p:blipFill>
        <p:spPr>
          <a:xfrm>
            <a:off x="693094" y="3603891"/>
            <a:ext cx="7755582" cy="93857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83568" y="591530"/>
            <a:ext cx="7776864" cy="468052"/>
          </a:xfrm>
          <a:prstGeom prst="rect">
            <a:avLst/>
          </a:prstGeom>
          <a:solidFill>
            <a:srgbClr val="00BBFF"/>
          </a:solidFill>
          <a:ln w="19050">
            <a:solidFill>
              <a:srgbClr val="0000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827584" y="732427"/>
            <a:ext cx="186258" cy="186258"/>
          </a:xfrm>
          <a:prstGeom prst="ellipse">
            <a:avLst/>
          </a:prstGeom>
          <a:solidFill>
            <a:srgbClr val="FF6E03"/>
          </a:solidFill>
          <a:ln w="19050">
            <a:solidFill>
              <a:srgbClr val="0000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118097" y="732427"/>
            <a:ext cx="186258" cy="186258"/>
          </a:xfrm>
          <a:prstGeom prst="ellipse">
            <a:avLst/>
          </a:prstGeom>
          <a:solidFill>
            <a:srgbClr val="00B877"/>
          </a:solidFill>
          <a:ln w="19050">
            <a:solidFill>
              <a:srgbClr val="0000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403648" y="732427"/>
            <a:ext cx="186258" cy="186258"/>
          </a:xfrm>
          <a:prstGeom prst="ellipse">
            <a:avLst/>
          </a:prstGeom>
          <a:solidFill>
            <a:srgbClr val="FBEE00"/>
          </a:solidFill>
          <a:ln w="19050">
            <a:solidFill>
              <a:srgbClr val="0000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82" y="1143164"/>
            <a:ext cx="1901023" cy="193264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308" b="95385" l="2174" r="100000">
                        <a14:foregroundMark x1="46739" y1="38077" x2="46739" y2="38077"/>
                        <a14:foregroundMark x1="48188" y1="71923" x2="48188" y2="71923"/>
                        <a14:foregroundMark x1="43478" y1="66923" x2="43478" y2="66923"/>
                        <a14:foregroundMark x1="13406" y1="43846" x2="13406" y2="43846"/>
                        <a14:foregroundMark x1="48913" y1="86538" x2="48913" y2="86538"/>
                        <a14:foregroundMark x1="40217" y1="40385" x2="40217" y2="40385"/>
                        <a14:foregroundMark x1="49638" y1="81923" x2="49638" y2="81923"/>
                        <a14:backgroundMark x1="7609" y1="40000" x2="7609" y2="40000"/>
                      </a14:backgroundRemoval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232" r="8554" b="10641"/>
          <a:stretch/>
        </p:blipFill>
        <p:spPr>
          <a:xfrm>
            <a:off x="8375999" y="2930505"/>
            <a:ext cx="768002" cy="2212995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308" b="95385" l="2174" r="100000">
                        <a14:foregroundMark x1="46739" y1="38077" x2="46739" y2="38077"/>
                        <a14:foregroundMark x1="48188" y1="71923" x2="48188" y2="71923"/>
                        <a14:foregroundMark x1="43478" y1="66923" x2="43478" y2="66923"/>
                        <a14:foregroundMark x1="13406" y1="43846" x2="13406" y2="43846"/>
                        <a14:foregroundMark x1="48913" y1="86538" x2="48913" y2="86538"/>
                        <a14:foregroundMark x1="40217" y1="40385" x2="40217" y2="40385"/>
                        <a14:foregroundMark x1="49638" y1="81923" x2="49638" y2="81923"/>
                        <a14:backgroundMark x1="7609" y1="40000" x2="7609" y2="40000"/>
                      </a14:backgroundRemoval>
                    </a14:imgEffect>
                    <a14:imgEffect>
                      <a14:colorTemperature colorTemp="5250"/>
                    </a14:imgEffect>
                    <a14:imgEffect>
                      <a14:saturation sat="1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045" r="36515" b="20523"/>
          <a:stretch/>
        </p:blipFill>
        <p:spPr>
          <a:xfrm>
            <a:off x="8014657" y="3363837"/>
            <a:ext cx="666609" cy="181889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704C1FE0-6BEB-44C5-B4B9-1755F444F838}"/>
              </a:ext>
            </a:extLst>
          </p:cNvPr>
          <p:cNvSpPr txBox="1"/>
          <p:nvPr/>
        </p:nvSpPr>
        <p:spPr>
          <a:xfrm>
            <a:off x="2746019" y="1632451"/>
            <a:ext cx="3651962" cy="723275"/>
          </a:xfrm>
          <a:prstGeom prst="rect">
            <a:avLst/>
          </a:prstGeom>
          <a:noFill/>
        </p:spPr>
        <p:txBody>
          <a:bodyPr wrap="none" lIns="0" rIns="0" rtlCol="0">
            <a:noAutofit/>
          </a:bodyPr>
          <a:lstStyle/>
          <a:p>
            <a:pPr algn="ctr"/>
            <a:r>
              <a:rPr lang="ko-KR" altLang="en-US" sz="4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004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프로젝트 이름</a:t>
            </a:r>
            <a:endParaRPr lang="ko-KR" altLang="en-US" sz="4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004A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AA7311F7-BDB2-4871-A52E-85827F6BBA0C}"/>
              </a:ext>
            </a:extLst>
          </p:cNvPr>
          <p:cNvCxnSpPr/>
          <p:nvPr/>
        </p:nvCxnSpPr>
        <p:spPr>
          <a:xfrm>
            <a:off x="3620148" y="2787774"/>
            <a:ext cx="1669529" cy="0"/>
          </a:xfrm>
          <a:prstGeom prst="line">
            <a:avLst/>
          </a:prstGeom>
          <a:ln w="57150">
            <a:solidFill>
              <a:srgbClr val="5E97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4607419D-DA91-41E9-BA14-DED2C6883059}"/>
              </a:ext>
            </a:extLst>
          </p:cNvPr>
          <p:cNvSpPr/>
          <p:nvPr/>
        </p:nvSpPr>
        <p:spPr>
          <a:xfrm>
            <a:off x="3203848" y="2864547"/>
            <a:ext cx="2502128" cy="300083"/>
          </a:xfrm>
          <a:prstGeom prst="rect">
            <a:avLst/>
          </a:prstGeom>
          <a:noFill/>
        </p:spPr>
        <p:txBody>
          <a:bodyPr wrap="none" lIns="0" tIns="34290" rIns="0" bIns="34290" rtlCol="0">
            <a:noAutofit/>
          </a:bodyPr>
          <a:lstStyle/>
          <a:p>
            <a:pPr algn="ctr"/>
            <a:r>
              <a:rPr lang="en-US" altLang="ko-KR" sz="15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004A"/>
                </a:solidFill>
                <a:latin typeface="한수원 한돋움" pitchFamily="50" charset="-127"/>
                <a:ea typeface="한수원 한돋움" pitchFamily="50" charset="-127"/>
              </a:rPr>
              <a:t>Team. Jo2eeRum</a:t>
            </a:r>
            <a:endParaRPr lang="ko-KR" altLang="en-US" sz="15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004A"/>
              </a:solidFill>
              <a:latin typeface="한수원 한돋움" pitchFamily="50" charset="-127"/>
              <a:ea typeface="한수원 한돋움" pitchFamily="50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128" b="26876"/>
          <a:stretch/>
        </p:blipFill>
        <p:spPr>
          <a:xfrm>
            <a:off x="0" y="2848661"/>
            <a:ext cx="1499533" cy="2294839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976" y="2751177"/>
            <a:ext cx="2882047" cy="243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0391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67494"/>
            <a:ext cx="5904656" cy="442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663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95486"/>
            <a:ext cx="6408712" cy="480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328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529" y="84188"/>
            <a:ext cx="6736839" cy="505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499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67494"/>
            <a:ext cx="3915321" cy="46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912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7C6F9878-777C-4CD4-9613-851CABCDFC3E}"/>
              </a:ext>
            </a:extLst>
          </p:cNvPr>
          <p:cNvSpPr txBox="1"/>
          <p:nvPr/>
        </p:nvSpPr>
        <p:spPr>
          <a:xfrm>
            <a:off x="3031194" y="633979"/>
            <a:ext cx="3081613" cy="761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/>
            <a:r>
              <a:rPr lang="ko-KR" altLang="en-US" sz="45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E97E1"/>
                </a:solidFill>
                <a:latin typeface="한수원 한돋움" pitchFamily="50" charset="-127"/>
                <a:ea typeface="한수원 한돋움" pitchFamily="50" charset="-127"/>
              </a:rPr>
              <a:t>논의 및 고찰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5898757E-EC0B-47E5-9EA1-43BA79ABA10A}"/>
              </a:ext>
            </a:extLst>
          </p:cNvPr>
          <p:cNvSpPr/>
          <p:nvPr/>
        </p:nvSpPr>
        <p:spPr>
          <a:xfrm>
            <a:off x="1951758" y="1904864"/>
            <a:ext cx="5272891" cy="2053765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marL="228600" indent="-228600">
              <a:lnSpc>
                <a:spcPct val="125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ko-KR" altLang="en-US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itchFamily="50" charset="-127"/>
                <a:ea typeface="한수원 한돋움 Bold" pitchFamily="50" charset="-127"/>
              </a:rPr>
              <a:t>중간제목중간제목중간제목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itchFamily="50" charset="-127"/>
                <a:ea typeface="한수원 한돋움 Bold" pitchFamily="50" charset="-127"/>
              </a:rPr>
              <a:t/>
            </a:r>
            <a:b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itchFamily="50" charset="-127"/>
                <a:ea typeface="한수원 한돋움 Bold" pitchFamily="50" charset="-127"/>
              </a:rPr>
            </a:b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내용내용내용내용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 </a:t>
            </a:r>
            <a:r>
              <a:rPr lang="ko-KR" altLang="en-US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내용내용내용내용내용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 </a:t>
            </a:r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/>
            </a:r>
            <a:b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</a:br>
            <a:r>
              <a:rPr lang="ko-KR" altLang="en-US" sz="14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내용내용내용내용내용</a:t>
            </a: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 내용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itchFamily="50" charset="-127"/>
              <a:ea typeface="한수원 한돋움" pitchFamily="50" charset="-127"/>
            </a:endParaRPr>
          </a:p>
          <a:p>
            <a:pPr marL="228600" indent="-228600">
              <a:lnSpc>
                <a:spcPct val="125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ko-KR" altLang="en-US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itchFamily="50" charset="-127"/>
                <a:ea typeface="한수원 한돋움 Bold" pitchFamily="50" charset="-127"/>
              </a:rPr>
              <a:t>중간제목중간제목중간제목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itchFamily="50" charset="-127"/>
                <a:ea typeface="한수원 한돋움 Bold" pitchFamily="50" charset="-127"/>
              </a:rPr>
              <a:t/>
            </a:r>
            <a:b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itchFamily="50" charset="-127"/>
                <a:ea typeface="한수원 한돋움 Bold" pitchFamily="50" charset="-127"/>
              </a:rPr>
            </a:b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내용내용내용내용 </a:t>
            </a:r>
            <a:r>
              <a:rPr lang="ko-KR" altLang="en-US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내용내용내용내용내용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/>
            </a:r>
            <a:b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</a:br>
            <a:r>
              <a:rPr lang="ko-KR" altLang="en-US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내용내용내용내용내용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 내용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itchFamily="50" charset="-127"/>
              <a:ea typeface="한수원 한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96266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04C1FE0-6BEB-44C5-B4B9-1755F444F838}"/>
              </a:ext>
            </a:extLst>
          </p:cNvPr>
          <p:cNvSpPr txBox="1"/>
          <p:nvPr/>
        </p:nvSpPr>
        <p:spPr>
          <a:xfrm>
            <a:off x="3470576" y="2067694"/>
            <a:ext cx="2202848" cy="784830"/>
          </a:xfrm>
          <a:prstGeom prst="rect">
            <a:avLst/>
          </a:prstGeom>
          <a:noFill/>
        </p:spPr>
        <p:txBody>
          <a:bodyPr wrap="none" lIns="0" tIns="45719" rIns="91438" bIns="45719" rtlCol="0">
            <a:noAutofit/>
          </a:bodyPr>
          <a:lstStyle/>
          <a:p>
            <a:pPr algn="ctr"/>
            <a:r>
              <a:rPr lang="ko-KR" altLang="en-US" sz="45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수원 한돋움 Bold" pitchFamily="50" charset="-127"/>
                <a:ea typeface="한수원 한돋움 Bold" pitchFamily="50" charset="-127"/>
              </a:rPr>
              <a:t>자료 </a:t>
            </a:r>
            <a:r>
              <a:rPr lang="en-US" altLang="ko-KR" sz="45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수원 한돋움 Bold" pitchFamily="50" charset="-127"/>
                <a:ea typeface="한수원 한돋움 Bold" pitchFamily="50" charset="-127"/>
              </a:rPr>
              <a:t>(</a:t>
            </a:r>
            <a:r>
              <a:rPr lang="ko-KR" altLang="en-US" sz="45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수원 한돋움 Bold" pitchFamily="50" charset="-127"/>
                <a:ea typeface="한수원 한돋움 Bold" pitchFamily="50" charset="-127"/>
              </a:rPr>
              <a:t>삭제 금지</a:t>
            </a:r>
            <a:r>
              <a:rPr lang="en-US" altLang="ko-KR" sz="45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수원 한돋움 Bold" pitchFamily="50" charset="-127"/>
                <a:ea typeface="한수원 한돋움 Bold" pitchFamily="50" charset="-127"/>
              </a:rPr>
              <a:t>)</a:t>
            </a:r>
            <a:endParaRPr lang="ko-KR" altLang="en-US" sz="45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한수원 한돋움 Bold" pitchFamily="50" charset="-127"/>
              <a:ea typeface="한수원 한돋움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92813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338" y="2244782"/>
            <a:ext cx="485278" cy="78976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956" y="2157895"/>
            <a:ext cx="607804" cy="96354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277" y="2157895"/>
            <a:ext cx="539282" cy="96354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539" y="2157895"/>
            <a:ext cx="571961" cy="96354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863" y="2157895"/>
            <a:ext cx="1111995" cy="96354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157895"/>
            <a:ext cx="1204429" cy="96354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636" y="2157895"/>
            <a:ext cx="963543" cy="96354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392" y="2157895"/>
            <a:ext cx="1142056" cy="96354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585" y="897623"/>
            <a:ext cx="1458538" cy="148279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7308" b="95385" l="2174" r="100000">
                        <a14:foregroundMark x1="46739" y1="38077" x2="46739" y2="38077"/>
                        <a14:foregroundMark x1="48188" y1="71923" x2="48188" y2="71923"/>
                        <a14:foregroundMark x1="43478" y1="66923" x2="43478" y2="66923"/>
                        <a14:foregroundMark x1="13406" y1="43846" x2="13406" y2="43846"/>
                        <a14:foregroundMark x1="48913" y1="86538" x2="48913" y2="86538"/>
                        <a14:foregroundMark x1="40217" y1="40385" x2="40217" y2="40385"/>
                        <a14:foregroundMark x1="49638" y1="81923" x2="49638" y2="81923"/>
                        <a14:backgroundMark x1="7609" y1="40000" x2="7609" y2="4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071" y="699542"/>
            <a:ext cx="1784318" cy="168088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7308" b="95385" l="2174" r="100000">
                        <a14:foregroundMark x1="46739" y1="38077" x2="46739" y2="38077"/>
                        <a14:foregroundMark x1="48188" y1="71923" x2="48188" y2="71923"/>
                        <a14:foregroundMark x1="43478" y1="66923" x2="43478" y2="66923"/>
                        <a14:foregroundMark x1="13406" y1="43846" x2="13406" y2="43846"/>
                        <a14:foregroundMark x1="48913" y1="86538" x2="48913" y2="86538"/>
                        <a14:foregroundMark x1="40217" y1="40385" x2="40217" y2="40385"/>
                        <a14:foregroundMark x1="49638" y1="81923" x2="49638" y2="81923"/>
                        <a14:backgroundMark x1="7609" y1="40000" x2="7609" y2="4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3215"/>
          <a:stretch/>
        </p:blipFill>
        <p:spPr>
          <a:xfrm>
            <a:off x="4338237" y="699542"/>
            <a:ext cx="656356" cy="168088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7308" b="95385" l="2174" r="100000">
                        <a14:foregroundMark x1="46739" y1="38077" x2="46739" y2="38077"/>
                        <a14:foregroundMark x1="48188" y1="71923" x2="48188" y2="71923"/>
                        <a14:foregroundMark x1="43478" y1="66923" x2="43478" y2="66923"/>
                        <a14:foregroundMark x1="13406" y1="43846" x2="13406" y2="43846"/>
                        <a14:foregroundMark x1="48913" y1="86538" x2="48913" y2="86538"/>
                        <a14:foregroundMark x1="40217" y1="40385" x2="40217" y2="40385"/>
                        <a14:foregroundMark x1="49638" y1="81923" x2="49638" y2="81923"/>
                        <a14:backgroundMark x1="7609" y1="40000" x2="7609" y2="4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045" r="36515"/>
          <a:stretch/>
        </p:blipFill>
        <p:spPr>
          <a:xfrm>
            <a:off x="5257660" y="699542"/>
            <a:ext cx="489599" cy="168088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7308" b="95385" l="2174" r="100000">
                        <a14:foregroundMark x1="46739" y1="38077" x2="46739" y2="38077"/>
                        <a14:foregroundMark x1="48188" y1="71923" x2="48188" y2="71923"/>
                        <a14:foregroundMark x1="43478" y1="66923" x2="43478" y2="66923"/>
                        <a14:foregroundMark x1="13406" y1="43846" x2="13406" y2="43846"/>
                        <a14:foregroundMark x1="48913" y1="86538" x2="48913" y2="86538"/>
                        <a14:foregroundMark x1="40217" y1="40385" x2="40217" y2="40385"/>
                        <a14:foregroundMark x1="49638" y1="81923" x2="49638" y2="81923"/>
                        <a14:backgroundMark x1="7609" y1="40000" x2="7609" y2="4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232"/>
          <a:stretch/>
        </p:blipFill>
        <p:spPr>
          <a:xfrm>
            <a:off x="6039139" y="699542"/>
            <a:ext cx="673905" cy="1680880"/>
          </a:xfrm>
          <a:prstGeom prst="rect">
            <a:avLst/>
          </a:prstGeom>
        </p:spPr>
      </p:pic>
      <p:pic>
        <p:nvPicPr>
          <p:cNvPr id="1026" name="Picture 2" descr="Teletubbies (TV Series 1997–2001) - IMDb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81" b="55959"/>
          <a:stretch/>
        </p:blipFill>
        <p:spPr bwMode="auto">
          <a:xfrm>
            <a:off x="2558928" y="2977833"/>
            <a:ext cx="2124582" cy="1325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5125352" y="3896983"/>
            <a:ext cx="792088" cy="648072"/>
          </a:xfrm>
          <a:prstGeom prst="rect">
            <a:avLst/>
          </a:prstGeom>
          <a:solidFill>
            <a:srgbClr val="E01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019873" y="3896983"/>
            <a:ext cx="792088" cy="648072"/>
          </a:xfrm>
          <a:prstGeom prst="rect">
            <a:avLst/>
          </a:prstGeom>
          <a:solidFill>
            <a:srgbClr val="FCC0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908003" y="3896983"/>
            <a:ext cx="792088" cy="648072"/>
          </a:xfrm>
          <a:prstGeom prst="rect">
            <a:avLst/>
          </a:prstGeom>
          <a:solidFill>
            <a:srgbClr val="A8C8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796133" y="3896983"/>
            <a:ext cx="792088" cy="648072"/>
          </a:xfrm>
          <a:prstGeom prst="rect">
            <a:avLst/>
          </a:prstGeom>
          <a:solidFill>
            <a:srgbClr val="593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846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04C1FE0-6BEB-44C5-B4B9-1755F444F838}"/>
              </a:ext>
            </a:extLst>
          </p:cNvPr>
          <p:cNvSpPr txBox="1"/>
          <p:nvPr/>
        </p:nvSpPr>
        <p:spPr>
          <a:xfrm>
            <a:off x="508525" y="634944"/>
            <a:ext cx="2202848" cy="784830"/>
          </a:xfrm>
          <a:prstGeom prst="rect">
            <a:avLst/>
          </a:prstGeom>
          <a:noFill/>
        </p:spPr>
        <p:txBody>
          <a:bodyPr wrap="none" lIns="0" tIns="45719" rIns="91438" bIns="45719" rtlCol="0">
            <a:noAutofit/>
          </a:bodyPr>
          <a:lstStyle/>
          <a:p>
            <a:r>
              <a:rPr lang="en-US" altLang="ko-KR" sz="45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E97E1"/>
                </a:solidFill>
                <a:latin typeface="한수원 한돋움 Bold" pitchFamily="50" charset="-127"/>
                <a:ea typeface="한수원 한돋움 Bold" pitchFamily="50" charset="-127"/>
              </a:rPr>
              <a:t>INDEX</a:t>
            </a:r>
            <a:endParaRPr lang="ko-KR" altLang="en-US" sz="45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E97E1"/>
              </a:solidFill>
              <a:latin typeface="한수원 한돋움 Bold" pitchFamily="50" charset="-127"/>
              <a:ea typeface="한수원 한돋움 Bold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AA7311F7-BDB2-4871-A52E-85827F6BBA0C}"/>
              </a:ext>
            </a:extLst>
          </p:cNvPr>
          <p:cNvCxnSpPr/>
          <p:nvPr/>
        </p:nvCxnSpPr>
        <p:spPr>
          <a:xfrm>
            <a:off x="540933" y="1779662"/>
            <a:ext cx="60960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4607419D-DA91-41E9-BA14-DED2C6883059}"/>
              </a:ext>
            </a:extLst>
          </p:cNvPr>
          <p:cNvSpPr/>
          <p:nvPr/>
        </p:nvSpPr>
        <p:spPr>
          <a:xfrm>
            <a:off x="540934" y="1891971"/>
            <a:ext cx="934723" cy="1084847"/>
          </a:xfrm>
          <a:prstGeom prst="rect">
            <a:avLst/>
          </a:prstGeom>
          <a:noFill/>
        </p:spPr>
        <p:txBody>
          <a:bodyPr wrap="square" lIns="0" tIns="45719" rIns="91438" bIns="45719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itchFamily="50" charset="-127"/>
                <a:ea typeface="한수원 한돋움 Bold" pitchFamily="50" charset="-127"/>
              </a:rPr>
              <a:t>texttexttexttexttexttexttexttext</a:t>
            </a:r>
            <a:endParaRPr lang="ko-KR" altLang="en-US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 Bold" pitchFamily="50" charset="-127"/>
              <a:ea typeface="한수원 한돋움 Bold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5847182" y="1563638"/>
            <a:ext cx="2397227" cy="518144"/>
            <a:chOff x="5847181" y="1189510"/>
            <a:chExt cx="2397227" cy="518144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xmlns="" id="{79E4D4CF-E815-4434-98D1-D205C55FA41F}"/>
                </a:ext>
              </a:extLst>
            </p:cNvPr>
            <p:cNvSpPr/>
            <p:nvPr/>
          </p:nvSpPr>
          <p:spPr>
            <a:xfrm>
              <a:off x="5847181" y="1189510"/>
              <a:ext cx="1600022" cy="392415"/>
            </a:xfrm>
            <a:prstGeom prst="rect">
              <a:avLst/>
            </a:prstGeom>
          </p:spPr>
          <p:txBody>
            <a:bodyPr wrap="square" lIns="68580" tIns="34290" rIns="68580" bIns="34290" anchor="b">
              <a:spAutoFit/>
            </a:bodyPr>
            <a:lstStyle/>
            <a:p>
              <a:pPr algn="r"/>
              <a:r>
                <a:rPr lang="ko-KR" altLang="en-US" sz="2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 Bold" pitchFamily="50" charset="-127"/>
                  <a:ea typeface="한수원 한돋움 Bold" pitchFamily="50" charset="-127"/>
                </a:rPr>
                <a:t>제작개요</a:t>
              </a:r>
              <a:endParaRPr lang="ko-KR" altLang="en-US" sz="2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itchFamily="50" charset="-127"/>
                <a:ea typeface="한수원 한돋움 Bold" pitchFamily="50" charset="-127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xmlns="" id="{00ED8BB9-3121-4110-8B98-9D680221AE12}"/>
                </a:ext>
              </a:extLst>
            </p:cNvPr>
            <p:cNvSpPr/>
            <p:nvPr/>
          </p:nvSpPr>
          <p:spPr>
            <a:xfrm>
              <a:off x="7616901" y="1189510"/>
              <a:ext cx="627507" cy="518144"/>
            </a:xfrm>
            <a:prstGeom prst="rect">
              <a:avLst/>
            </a:prstGeom>
          </p:spPr>
          <p:txBody>
            <a:bodyPr wrap="square" lIns="0" tIns="0" rIns="0" bIns="0" anchor="b">
              <a:noAutofit/>
            </a:bodyPr>
            <a:lstStyle/>
            <a:p>
              <a:pPr algn="r"/>
              <a:r>
                <a:rPr lang="en-US" altLang="ko-KR" sz="3600" spc="3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 Bold" pitchFamily="50" charset="-127"/>
                  <a:ea typeface="한수원 한돋움 Bold" pitchFamily="50" charset="-127"/>
                </a:rPr>
                <a:t>01</a:t>
              </a:r>
              <a:endParaRPr lang="ko-KR" altLang="en-US" sz="36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한수원 한돋움 Bold" pitchFamily="50" charset="-127"/>
                <a:ea typeface="한수원 한돋움 Bold" pitchFamily="50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5847182" y="2375033"/>
            <a:ext cx="2397227" cy="518144"/>
            <a:chOff x="5847181" y="1891588"/>
            <a:chExt cx="2397227" cy="518144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xmlns="" id="{71E05397-CBA0-4CD3-BDA0-ECCF9AD60C5A}"/>
                </a:ext>
              </a:extLst>
            </p:cNvPr>
            <p:cNvSpPr/>
            <p:nvPr/>
          </p:nvSpPr>
          <p:spPr>
            <a:xfrm>
              <a:off x="5847181" y="1891588"/>
              <a:ext cx="1600022" cy="392415"/>
            </a:xfrm>
            <a:prstGeom prst="rect">
              <a:avLst/>
            </a:prstGeom>
          </p:spPr>
          <p:txBody>
            <a:bodyPr wrap="square" lIns="68580" tIns="34290" rIns="68580" bIns="34290" anchor="b">
              <a:spAutoFit/>
            </a:bodyPr>
            <a:lstStyle/>
            <a:p>
              <a:pPr algn="r"/>
              <a:r>
                <a:rPr lang="ko-KR" altLang="en-US" sz="2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 Bold" pitchFamily="50" charset="-127"/>
                  <a:ea typeface="한수원 한돋움 Bold" pitchFamily="50" charset="-127"/>
                </a:rPr>
                <a:t>제작과정</a:t>
              </a:r>
              <a:endParaRPr lang="ko-KR" altLang="en-US" sz="2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itchFamily="50" charset="-127"/>
                <a:ea typeface="한수원 한돋움 Bold" pitchFamily="50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xmlns="" id="{00ED8BB9-3121-4110-8B98-9D680221AE12}"/>
                </a:ext>
              </a:extLst>
            </p:cNvPr>
            <p:cNvSpPr/>
            <p:nvPr/>
          </p:nvSpPr>
          <p:spPr>
            <a:xfrm>
              <a:off x="7616901" y="1891588"/>
              <a:ext cx="627507" cy="518144"/>
            </a:xfrm>
            <a:prstGeom prst="rect">
              <a:avLst/>
            </a:prstGeom>
          </p:spPr>
          <p:txBody>
            <a:bodyPr wrap="square" lIns="0" tIns="0" rIns="0" bIns="0" anchor="b">
              <a:noAutofit/>
            </a:bodyPr>
            <a:lstStyle/>
            <a:p>
              <a:pPr algn="r"/>
              <a:r>
                <a:rPr lang="en-US" altLang="ko-KR" sz="3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 Bold" pitchFamily="50" charset="-127"/>
                  <a:ea typeface="한수원 한돋움 Bold" pitchFamily="50" charset="-127"/>
                </a:rPr>
                <a:t>02</a:t>
              </a:r>
              <a:endParaRPr lang="ko-KR" altLang="en-US" sz="3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한수원 한돋움 Bold" pitchFamily="50" charset="-127"/>
                <a:ea typeface="한수원 한돋움 Bold" pitchFamily="50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5847182" y="3186428"/>
            <a:ext cx="2397227" cy="518144"/>
            <a:chOff x="5847181" y="2593666"/>
            <a:chExt cx="2397227" cy="518144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xmlns="" id="{137EA967-CEA9-44DE-9294-0D152AA293B8}"/>
                </a:ext>
              </a:extLst>
            </p:cNvPr>
            <p:cNvSpPr/>
            <p:nvPr/>
          </p:nvSpPr>
          <p:spPr>
            <a:xfrm>
              <a:off x="5847181" y="2593666"/>
              <a:ext cx="1600022" cy="392415"/>
            </a:xfrm>
            <a:prstGeom prst="rect">
              <a:avLst/>
            </a:prstGeom>
          </p:spPr>
          <p:txBody>
            <a:bodyPr wrap="square" lIns="68580" tIns="34290" rIns="68580" bIns="34290" anchor="b">
              <a:spAutoFit/>
            </a:bodyPr>
            <a:lstStyle/>
            <a:p>
              <a:pPr algn="r"/>
              <a:r>
                <a:rPr lang="ko-KR" altLang="en-US" sz="2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 Bold" pitchFamily="50" charset="-127"/>
                  <a:ea typeface="한수원 한돋움 Bold" pitchFamily="50" charset="-127"/>
                </a:rPr>
                <a:t>오류개선</a:t>
              </a:r>
              <a:endParaRPr lang="ko-KR" altLang="en-US" sz="2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itchFamily="50" charset="-127"/>
                <a:ea typeface="한수원 한돋움 Bold" pitchFamily="50" charset="-127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xmlns="" id="{00ED8BB9-3121-4110-8B98-9D680221AE12}"/>
                </a:ext>
              </a:extLst>
            </p:cNvPr>
            <p:cNvSpPr/>
            <p:nvPr/>
          </p:nvSpPr>
          <p:spPr>
            <a:xfrm>
              <a:off x="7544893" y="2593666"/>
              <a:ext cx="699515" cy="518144"/>
            </a:xfrm>
            <a:prstGeom prst="rect">
              <a:avLst/>
            </a:prstGeom>
          </p:spPr>
          <p:txBody>
            <a:bodyPr wrap="square" lIns="0" tIns="0" rIns="0" bIns="0" anchor="b">
              <a:noAutofit/>
            </a:bodyPr>
            <a:lstStyle/>
            <a:p>
              <a:pPr algn="r"/>
              <a:r>
                <a:rPr lang="en-US" altLang="ko-KR" sz="3600" kern="4000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 Bold" pitchFamily="50" charset="-127"/>
                  <a:ea typeface="한수원 한돋움 Bold" pitchFamily="50" charset="-127"/>
                </a:rPr>
                <a:t>03</a:t>
              </a:r>
              <a:endParaRPr lang="ko-KR" altLang="en-US" sz="3600" kern="40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한수원 한돋움 Bold" pitchFamily="50" charset="-127"/>
                <a:ea typeface="한수원 한돋움 Bold" pitchFamily="50" charset="-127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5220072" y="3997822"/>
            <a:ext cx="3024337" cy="518144"/>
            <a:chOff x="5220071" y="3295744"/>
            <a:chExt cx="3024337" cy="518144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xmlns="" id="{A7B5F3E0-8716-4DBC-9C00-68995BAFCA3B}"/>
                </a:ext>
              </a:extLst>
            </p:cNvPr>
            <p:cNvSpPr/>
            <p:nvPr/>
          </p:nvSpPr>
          <p:spPr>
            <a:xfrm>
              <a:off x="5220071" y="3295744"/>
              <a:ext cx="2227132" cy="392415"/>
            </a:xfrm>
            <a:prstGeom prst="rect">
              <a:avLst/>
            </a:prstGeom>
          </p:spPr>
          <p:txBody>
            <a:bodyPr wrap="square" lIns="68580" tIns="34290" rIns="68580" bIns="34290" anchor="b">
              <a:spAutoFit/>
            </a:bodyPr>
            <a:lstStyle/>
            <a:p>
              <a:pPr algn="r"/>
              <a:r>
                <a:rPr lang="ko-KR" altLang="en-US" sz="210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 Bold" pitchFamily="50" charset="-127"/>
                  <a:ea typeface="한수원 한돋움 Bold" pitchFamily="50" charset="-127"/>
                </a:rPr>
                <a:t>영상 및 형상관리</a:t>
              </a:r>
              <a:endParaRPr lang="ko-KR" altLang="en-US" sz="2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itchFamily="50" charset="-127"/>
                <a:ea typeface="한수원 한돋움 Bold" pitchFamily="50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xmlns="" id="{00ED8BB9-3121-4110-8B98-9D680221AE12}"/>
                </a:ext>
              </a:extLst>
            </p:cNvPr>
            <p:cNvSpPr/>
            <p:nvPr/>
          </p:nvSpPr>
          <p:spPr>
            <a:xfrm>
              <a:off x="7447203" y="3295744"/>
              <a:ext cx="797205" cy="518144"/>
            </a:xfrm>
            <a:prstGeom prst="rect">
              <a:avLst/>
            </a:prstGeom>
          </p:spPr>
          <p:txBody>
            <a:bodyPr wrap="square" lIns="0" tIns="0" rIns="0" bIns="0" anchor="b">
              <a:noAutofit/>
            </a:bodyPr>
            <a:lstStyle/>
            <a:p>
              <a:pPr algn="r"/>
              <a:r>
                <a:rPr lang="en-US" altLang="ko-KR" sz="3600" kern="4000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 Bold" pitchFamily="50" charset="-127"/>
                  <a:ea typeface="한수원 한돋움 Bold" pitchFamily="50" charset="-127"/>
                </a:rPr>
                <a:t>04</a:t>
              </a:r>
              <a:endParaRPr lang="ko-KR" altLang="en-US" sz="3600" kern="40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한수원 한돋움 Bold" pitchFamily="50" charset="-127"/>
                <a:ea typeface="한수원 한돋움 Bold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4253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080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472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818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309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411510"/>
            <a:ext cx="6048672" cy="456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585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95486"/>
            <a:ext cx="6433006" cy="485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721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23478"/>
            <a:ext cx="6480720" cy="48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79606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</TotalTime>
  <Words>29</Words>
  <Application>Microsoft Office PowerPoint</Application>
  <PresentationFormat>화면 슬라이드 쇼(16:9)</PresentationFormat>
  <Paragraphs>19</Paragraphs>
  <Slides>16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굴림</vt:lpstr>
      <vt:lpstr>Arial</vt:lpstr>
      <vt:lpstr>맑은 고딕</vt:lpstr>
      <vt:lpstr>Tmon몬소리 Black</vt:lpstr>
      <vt:lpstr>한수원 한돋움</vt:lpstr>
      <vt:lpstr>한수원 한돋움 Bold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319</cp:revision>
  <dcterms:created xsi:type="dcterms:W3CDTF">2021-04-11T06:29:46Z</dcterms:created>
  <dcterms:modified xsi:type="dcterms:W3CDTF">2021-04-21T12:47:38Z</dcterms:modified>
</cp:coreProperties>
</file>