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0.png"/><Relationship Id="rId3" Type="http://schemas.openxmlformats.org/officeDocument/2006/relationships/image" Target="../media/image121.png"/><Relationship Id="rId4" Type="http://schemas.openxmlformats.org/officeDocument/2006/relationships/image" Target="../media/image122.png"/><Relationship Id="rId5" Type="http://schemas.openxmlformats.org/officeDocument/2006/relationships/image" Target="../media/image12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1.png"/><Relationship Id="rId3" Type="http://schemas.openxmlformats.org/officeDocument/2006/relationships/image" Target="../media/image132.png"/><Relationship Id="rId4" Type="http://schemas.openxmlformats.org/officeDocument/2006/relationships/image" Target="../media/image133.png"/><Relationship Id="rId5" Type="http://schemas.openxmlformats.org/officeDocument/2006/relationships/image" Target="../media/image134.png"/><Relationship Id="rId6" Type="http://schemas.openxmlformats.org/officeDocument/2006/relationships/image" Target="../media/image135.png"/><Relationship Id="rId7" Type="http://schemas.openxmlformats.org/officeDocument/2006/relationships/image" Target="../media/image13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image" Target="../media/image140.png"/><Relationship Id="rId6" Type="http://schemas.openxmlformats.org/officeDocument/2006/relationships/image" Target="../media/image141.png"/><Relationship Id="rId7" Type="http://schemas.openxmlformats.org/officeDocument/2006/relationships/image" Target="../media/image142.png"/><Relationship Id="rId8" Type="http://schemas.openxmlformats.org/officeDocument/2006/relationships/image" Target="../media/image143.png"/><Relationship Id="rId9" Type="http://schemas.openxmlformats.org/officeDocument/2006/relationships/image" Target="../media/image144.png"/><Relationship Id="rId10" Type="http://schemas.openxmlformats.org/officeDocument/2006/relationships/image" Target="../media/image14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image" Target="../media/image149.png"/><Relationship Id="rId6" Type="http://schemas.openxmlformats.org/officeDocument/2006/relationships/image" Target="../media/image150.png"/><Relationship Id="rId7" Type="http://schemas.openxmlformats.org/officeDocument/2006/relationships/image" Target="../media/image151.png"/><Relationship Id="rId8" Type="http://schemas.openxmlformats.org/officeDocument/2006/relationships/image" Target="../media/image152.png"/><Relationship Id="rId9" Type="http://schemas.openxmlformats.org/officeDocument/2006/relationships/image" Target="../media/image153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image" Target="../media/image158.png"/><Relationship Id="rId7" Type="http://schemas.openxmlformats.org/officeDocument/2006/relationships/image" Target="../media/image159.png"/><Relationship Id="rId8" Type="http://schemas.openxmlformats.org/officeDocument/2006/relationships/image" Target="../media/image160.png"/><Relationship Id="rId9" Type="http://schemas.openxmlformats.org/officeDocument/2006/relationships/image" Target="../media/image161.png"/><Relationship Id="rId10" Type="http://schemas.openxmlformats.org/officeDocument/2006/relationships/image" Target="../media/image162.png"/><Relationship Id="rId11" Type="http://schemas.openxmlformats.org/officeDocument/2006/relationships/image" Target="../media/image163.png"/><Relationship Id="rId12" Type="http://schemas.openxmlformats.org/officeDocument/2006/relationships/image" Target="../media/image164.png"/><Relationship Id="rId13" Type="http://schemas.openxmlformats.org/officeDocument/2006/relationships/image" Target="../media/image165.png"/><Relationship Id="rId14" Type="http://schemas.openxmlformats.org/officeDocument/2006/relationships/image" Target="../media/image166.png"/><Relationship Id="rId15" Type="http://schemas.openxmlformats.org/officeDocument/2006/relationships/image" Target="../media/image16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8.png"/><Relationship Id="rId3" Type="http://schemas.openxmlformats.org/officeDocument/2006/relationships/image" Target="../media/image169.png"/><Relationship Id="rId4" Type="http://schemas.openxmlformats.org/officeDocument/2006/relationships/image" Target="../media/image170.png"/><Relationship Id="rId5" Type="http://schemas.openxmlformats.org/officeDocument/2006/relationships/image" Target="../media/image171.png"/><Relationship Id="rId6" Type="http://schemas.openxmlformats.org/officeDocument/2006/relationships/image" Target="../media/image172.png"/><Relationship Id="rId7" Type="http://schemas.openxmlformats.org/officeDocument/2006/relationships/image" Target="../media/image173.png"/><Relationship Id="rId8" Type="http://schemas.openxmlformats.org/officeDocument/2006/relationships/image" Target="../media/image174.png"/><Relationship Id="rId9" Type="http://schemas.openxmlformats.org/officeDocument/2006/relationships/image" Target="../media/image175.png"/><Relationship Id="rId10" Type="http://schemas.openxmlformats.org/officeDocument/2006/relationships/image" Target="../media/image176.png"/><Relationship Id="rId11" Type="http://schemas.openxmlformats.org/officeDocument/2006/relationships/image" Target="../media/image177.png"/><Relationship Id="rId12" Type="http://schemas.openxmlformats.org/officeDocument/2006/relationships/image" Target="../media/image17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Relationship Id="rId17" Type="http://schemas.openxmlformats.org/officeDocument/2006/relationships/image" Target="../media/image2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59.png"/><Relationship Id="rId13" Type="http://schemas.openxmlformats.org/officeDocument/2006/relationships/image" Target="../media/image60.png"/><Relationship Id="rId14" Type="http://schemas.openxmlformats.org/officeDocument/2006/relationships/image" Target="../media/image61.png"/><Relationship Id="rId15" Type="http://schemas.openxmlformats.org/officeDocument/2006/relationships/image" Target="../media/image62.png"/><Relationship Id="rId16" Type="http://schemas.openxmlformats.org/officeDocument/2006/relationships/image" Target="../media/image63.png"/><Relationship Id="rId17" Type="http://schemas.openxmlformats.org/officeDocument/2006/relationships/image" Target="../media/image64.png"/><Relationship Id="rId18" Type="http://schemas.openxmlformats.org/officeDocument/2006/relationships/image" Target="../media/image65.png"/><Relationship Id="rId19" Type="http://schemas.openxmlformats.org/officeDocument/2006/relationships/image" Target="../media/image66.png"/><Relationship Id="rId20" Type="http://schemas.openxmlformats.org/officeDocument/2006/relationships/image" Target="../media/image67.png"/><Relationship Id="rId21" Type="http://schemas.openxmlformats.org/officeDocument/2006/relationships/image" Target="../media/image68.png"/><Relationship Id="rId22" Type="http://schemas.openxmlformats.org/officeDocument/2006/relationships/image" Target="../media/image69.png"/><Relationship Id="rId23" Type="http://schemas.openxmlformats.org/officeDocument/2006/relationships/image" Target="../media/image70.png"/><Relationship Id="rId24" Type="http://schemas.openxmlformats.org/officeDocument/2006/relationships/image" Target="../media/image71.png"/><Relationship Id="rId25" Type="http://schemas.openxmlformats.org/officeDocument/2006/relationships/image" Target="../media/image72.png"/><Relationship Id="rId26" Type="http://schemas.openxmlformats.org/officeDocument/2006/relationships/image" Target="../media/image73.png"/><Relationship Id="rId27" Type="http://schemas.openxmlformats.org/officeDocument/2006/relationships/image" Target="../media/image7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Relationship Id="rId9" Type="http://schemas.openxmlformats.org/officeDocument/2006/relationships/image" Target="../media/image89.png"/><Relationship Id="rId10" Type="http://schemas.openxmlformats.org/officeDocument/2006/relationships/image" Target="../media/image90.png"/><Relationship Id="rId11" Type="http://schemas.openxmlformats.org/officeDocument/2006/relationships/image" Target="../media/image9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Relationship Id="rId8" Type="http://schemas.openxmlformats.org/officeDocument/2006/relationships/image" Target="../media/image98.png"/><Relationship Id="rId9" Type="http://schemas.openxmlformats.org/officeDocument/2006/relationships/image" Target="../media/image99.png"/><Relationship Id="rId10" Type="http://schemas.openxmlformats.org/officeDocument/2006/relationships/image" Target="../media/image100.png"/><Relationship Id="rId11" Type="http://schemas.openxmlformats.org/officeDocument/2006/relationships/image" Target="../media/image101.png"/><Relationship Id="rId12" Type="http://schemas.openxmlformats.org/officeDocument/2006/relationships/image" Target="../media/image102.png"/><Relationship Id="rId13" Type="http://schemas.openxmlformats.org/officeDocument/2006/relationships/image" Target="../media/image103.png"/><Relationship Id="rId14" Type="http://schemas.openxmlformats.org/officeDocument/2006/relationships/image" Target="../media/image10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6" Type="http://schemas.openxmlformats.org/officeDocument/2006/relationships/image" Target="../media/image109.png"/><Relationship Id="rId7" Type="http://schemas.openxmlformats.org/officeDocument/2006/relationships/image" Target="../media/image110.png"/><Relationship Id="rId8" Type="http://schemas.openxmlformats.org/officeDocument/2006/relationships/image" Target="../media/image111.png"/><Relationship Id="rId9" Type="http://schemas.openxmlformats.org/officeDocument/2006/relationships/image" Target="../media/image112.png"/><Relationship Id="rId10" Type="http://schemas.openxmlformats.org/officeDocument/2006/relationships/image" Target="../media/image113.png"/><Relationship Id="rId11" Type="http://schemas.openxmlformats.org/officeDocument/2006/relationships/image" Target="../media/image114.png"/><Relationship Id="rId12" Type="http://schemas.openxmlformats.org/officeDocument/2006/relationships/image" Target="../media/image1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EE1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76461" y="739719"/>
            <a:ext cx="16132792" cy="8806277"/>
            <a:chOff x="1076461" y="739719"/>
            <a:chExt cx="16132792" cy="880627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6461" y="739719"/>
              <a:ext cx="16132792" cy="880627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1197" y="-1000216"/>
            <a:ext cx="1796547" cy="3468238"/>
            <a:chOff x="15801197" y="-1000216"/>
            <a:chExt cx="1796547" cy="34682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5801197" y="-1000216"/>
              <a:ext cx="1796547" cy="34682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0887" y="467451"/>
            <a:ext cx="2267479" cy="2267479"/>
            <a:chOff x="370887" y="467451"/>
            <a:chExt cx="2267479" cy="226747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370887" y="467451"/>
              <a:ext cx="2267479" cy="22674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4286" y="7314610"/>
            <a:ext cx="3025801" cy="4891661"/>
            <a:chOff x="114286" y="7314610"/>
            <a:chExt cx="3025801" cy="489166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14286" y="7314610"/>
              <a:ext cx="3025801" cy="48916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897867" y="7123126"/>
            <a:ext cx="2032881" cy="3714784"/>
            <a:chOff x="15897867" y="7123126"/>
            <a:chExt cx="2032881" cy="371478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15897867" y="7123126"/>
              <a:ext cx="2032881" cy="371478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52668" y="7815410"/>
            <a:ext cx="7980673" cy="68705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59629" y="7365468"/>
            <a:ext cx="4760492" cy="68705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-5400000">
            <a:off x="-937014" y="5150613"/>
            <a:ext cx="3533175" cy="53525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28928" y="1572166"/>
            <a:ext cx="15308831" cy="504045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666429" y="6344247"/>
            <a:ext cx="952856" cy="110975"/>
            <a:chOff x="8666429" y="6344247"/>
            <a:chExt cx="952856" cy="11097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8666429" y="6344247"/>
              <a:ext cx="952856" cy="11097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73598" y="3120016"/>
            <a:ext cx="13884410" cy="389003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-5400000">
            <a:off x="15716504" y="5094538"/>
            <a:ext cx="3555756" cy="5352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EE1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350554" y="2971824"/>
            <a:ext cx="6792303" cy="6478260"/>
            <a:chOff x="2350554" y="2971824"/>
            <a:chExt cx="6792303" cy="64782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50554" y="2971824"/>
              <a:ext cx="6792303" cy="647826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90476" y="5034716"/>
            <a:ext cx="6171429" cy="2352475"/>
            <a:chOff x="10190476" y="5034716"/>
            <a:chExt cx="6171429" cy="23524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90476" y="5034716"/>
              <a:ext cx="6171429" cy="23524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9901" y="1213853"/>
            <a:ext cx="5611120" cy="230150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-937019" y="5150608"/>
            <a:ext cx="3533184" cy="5352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EE1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00000" y="3200559"/>
            <a:ext cx="6171429" cy="6096167"/>
            <a:chOff x="2400000" y="3200559"/>
            <a:chExt cx="6171429" cy="60961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0000" y="3200559"/>
              <a:ext cx="6171429" cy="60961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42857" y="3200559"/>
            <a:ext cx="6154134" cy="6096167"/>
            <a:chOff x="9942857" y="3200559"/>
            <a:chExt cx="6154134" cy="60961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42857" y="3200559"/>
              <a:ext cx="6154134" cy="609616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9901" y="1213853"/>
            <a:ext cx="5611120" cy="230150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-937019" y="5150608"/>
            <a:ext cx="3533184" cy="53525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EE1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18642" y="3029131"/>
            <a:ext cx="10819858" cy="6161905"/>
            <a:chOff x="3218642" y="3029131"/>
            <a:chExt cx="10819858" cy="616190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209929" y="3029131"/>
              <a:ext cx="9827115" cy="6154987"/>
              <a:chOff x="4209929" y="3029131"/>
              <a:chExt cx="9827115" cy="6154987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209929" y="3029131"/>
                <a:ext cx="9827115" cy="6154987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218642" y="6604847"/>
              <a:ext cx="1086525" cy="1086525"/>
              <a:chOff x="3218642" y="6604847"/>
              <a:chExt cx="1086525" cy="108652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218642" y="6604847"/>
                <a:ext cx="1086525" cy="1086525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0377" y="1014949"/>
            <a:ext cx="3972634" cy="249646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-937019" y="5150608"/>
            <a:ext cx="3533184" cy="53525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EE1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123349" y="2095875"/>
            <a:ext cx="9813778" cy="7599441"/>
            <a:chOff x="4123349" y="2095875"/>
            <a:chExt cx="9813778" cy="759944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23349" y="2095875"/>
              <a:ext cx="9813778" cy="759944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1806" y="938758"/>
            <a:ext cx="2728634" cy="259170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5400000">
            <a:off x="-937019" y="5150608"/>
            <a:ext cx="3533184" cy="53525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EE1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04301" y="3246593"/>
            <a:ext cx="4825185" cy="6526032"/>
            <a:chOff x="3704301" y="3246593"/>
            <a:chExt cx="4825185" cy="652603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4301" y="3246593"/>
              <a:ext cx="4825185" cy="65260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861357" y="3246593"/>
            <a:ext cx="4825185" cy="6526032"/>
            <a:chOff x="10861357" y="3246593"/>
            <a:chExt cx="4825185" cy="65260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61357" y="3246593"/>
              <a:ext cx="4825185" cy="652603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9901" y="1213853"/>
            <a:ext cx="4078491" cy="230150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-937019" y="5150608"/>
            <a:ext cx="3533184" cy="53525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84155" y="2546076"/>
            <a:ext cx="2241426" cy="121144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346929" y="2546072"/>
            <a:ext cx="2189550" cy="12114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EEE1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99936" y="345590"/>
            <a:ext cx="17685843" cy="9594534"/>
            <a:chOff x="299936" y="345590"/>
            <a:chExt cx="17685843" cy="95945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9936" y="345590"/>
              <a:ext cx="17685843" cy="959453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3676" y="461162"/>
            <a:ext cx="5780038" cy="651535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9666" y="4047733"/>
            <a:ext cx="6376374" cy="172705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-965591" y="5333847"/>
            <a:ext cx="3533184" cy="53525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41206" y="7133861"/>
            <a:ext cx="7403690" cy="175918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639413" y="2767791"/>
            <a:ext cx="4311921" cy="4913960"/>
            <a:chOff x="11639413" y="2767791"/>
            <a:chExt cx="4311921" cy="491396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1639413" y="2767791"/>
              <a:ext cx="4311921" cy="49139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670353" y="6412438"/>
            <a:ext cx="2721004" cy="2721004"/>
            <a:chOff x="14670353" y="6412438"/>
            <a:chExt cx="2721004" cy="272100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4670353" y="6412438"/>
              <a:ext cx="2721004" cy="27210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650239" y="863295"/>
            <a:ext cx="2047391" cy="2958289"/>
            <a:chOff x="16650239" y="863295"/>
            <a:chExt cx="2047391" cy="295828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16650239" y="863295"/>
              <a:ext cx="2047391" cy="295828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259109" y="2022716"/>
            <a:ext cx="1588781" cy="2903259"/>
            <a:chOff x="11259109" y="2022716"/>
            <a:chExt cx="1588781" cy="290325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11259109" y="2022716"/>
              <a:ext cx="1588781" cy="29032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EEE1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942579" y="3328656"/>
            <a:ext cx="1509439" cy="1509439"/>
            <a:chOff x="2942579" y="3328656"/>
            <a:chExt cx="1509439" cy="150943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42579" y="3328656"/>
              <a:ext cx="1509439" cy="150943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42579" y="5412032"/>
            <a:ext cx="1509439" cy="1509439"/>
            <a:chOff x="2942579" y="5412032"/>
            <a:chExt cx="1509439" cy="15094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2579" y="5412032"/>
              <a:ext cx="1509439" cy="150943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942579" y="7569090"/>
            <a:ext cx="1509439" cy="1509439"/>
            <a:chOff x="2942579" y="7569090"/>
            <a:chExt cx="1509439" cy="150943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42579" y="7569090"/>
              <a:ext cx="1509439" cy="150943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-937019" y="5150608"/>
            <a:ext cx="3533184" cy="53525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31456" y="1096027"/>
            <a:ext cx="4772711" cy="230391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11046" y="3409301"/>
            <a:ext cx="6057797" cy="176814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10865" y="5568865"/>
            <a:ext cx="6010178" cy="176814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10865" y="7649732"/>
            <a:ext cx="6541606" cy="176814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EEE1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209810" y="6370659"/>
            <a:ext cx="1843007" cy="1843007"/>
            <a:chOff x="2209810" y="6370659"/>
            <a:chExt cx="1843007" cy="18430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9810" y="6370659"/>
              <a:ext cx="1843007" cy="18430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99850" y="6370659"/>
            <a:ext cx="1843007" cy="1843007"/>
            <a:chOff x="7299850" y="6370659"/>
            <a:chExt cx="1843007" cy="184300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99850" y="6370659"/>
              <a:ext cx="1843007" cy="18430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903974" y="3026250"/>
            <a:ext cx="1843007" cy="1843007"/>
            <a:chOff x="11903974" y="3026250"/>
            <a:chExt cx="1843007" cy="18430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03974" y="3026250"/>
              <a:ext cx="1843007" cy="18430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903974" y="6370659"/>
            <a:ext cx="1890626" cy="1890626"/>
            <a:chOff x="11903974" y="6370659"/>
            <a:chExt cx="1890626" cy="189062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03974" y="6370659"/>
              <a:ext cx="1890626" cy="189062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28857" y="3026250"/>
            <a:ext cx="1843007" cy="1843007"/>
            <a:chOff x="2228857" y="3026250"/>
            <a:chExt cx="1843007" cy="184300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28857" y="3026250"/>
              <a:ext cx="1843007" cy="184300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299850" y="3026250"/>
            <a:ext cx="1843007" cy="1843007"/>
            <a:chOff x="7299850" y="3026250"/>
            <a:chExt cx="1843007" cy="184300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99850" y="3026250"/>
              <a:ext cx="1843007" cy="184300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-5400000">
            <a:off x="-937019" y="5150608"/>
            <a:ext cx="3533184" cy="53525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83837" y="1096027"/>
            <a:ext cx="4162482" cy="230391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39279" y="5065975"/>
            <a:ext cx="1470054" cy="92651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172478" y="5065975"/>
            <a:ext cx="1460530" cy="92651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814422" y="5065975"/>
            <a:ext cx="1479577" cy="92651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20232" y="8327260"/>
            <a:ext cx="1489101" cy="129183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172479" y="8327260"/>
            <a:ext cx="1470054" cy="92651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814422" y="8327260"/>
            <a:ext cx="1470054" cy="92651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EEE1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76461" y="739719"/>
            <a:ext cx="16132792" cy="8806277"/>
            <a:chOff x="1076461" y="739719"/>
            <a:chExt cx="16132792" cy="880627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6461" y="739719"/>
              <a:ext cx="16132792" cy="880627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01197" y="-1000216"/>
            <a:ext cx="1796547" cy="3468238"/>
            <a:chOff x="15801197" y="-1000216"/>
            <a:chExt cx="1796547" cy="34682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5801197" y="-1000216"/>
              <a:ext cx="1796547" cy="34682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0887" y="467451"/>
            <a:ext cx="2267479" cy="2267479"/>
            <a:chOff x="370887" y="467451"/>
            <a:chExt cx="2267479" cy="226747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370887" y="467451"/>
              <a:ext cx="2267479" cy="22674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4286" y="7314610"/>
            <a:ext cx="3025801" cy="4891661"/>
            <a:chOff x="114286" y="7314610"/>
            <a:chExt cx="3025801" cy="489166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14286" y="7314610"/>
              <a:ext cx="3025801" cy="48916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897867" y="7123126"/>
            <a:ext cx="2032881" cy="3714784"/>
            <a:chOff x="15897867" y="7123126"/>
            <a:chExt cx="2032881" cy="371478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15897867" y="7123126"/>
              <a:ext cx="2032881" cy="371478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56544" y="7756058"/>
            <a:ext cx="9925120" cy="72753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83658" y="7365468"/>
            <a:ext cx="5021758" cy="68705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-5400000">
            <a:off x="-965591" y="5150608"/>
            <a:ext cx="3533184" cy="53525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33971" y="2645515"/>
            <a:ext cx="16683288" cy="504046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36661" y="4561290"/>
            <a:ext cx="11890861" cy="318521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-5400000">
            <a:off x="15634199" y="5138900"/>
            <a:ext cx="3644175" cy="5352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EE1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69086" y="3039965"/>
            <a:ext cx="1454995" cy="1454995"/>
            <a:chOff x="2069086" y="3039965"/>
            <a:chExt cx="1454995" cy="14549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9086" y="3039965"/>
              <a:ext cx="1454995" cy="14549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36918" y="3119724"/>
            <a:ext cx="1393421" cy="1393421"/>
            <a:chOff x="5936918" y="3119724"/>
            <a:chExt cx="1393421" cy="139342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6918" y="3119724"/>
              <a:ext cx="1393421" cy="139342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458226" y="3159003"/>
            <a:ext cx="1339429" cy="1339429"/>
            <a:chOff x="9458226" y="3159003"/>
            <a:chExt cx="1339429" cy="1339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58226" y="3159003"/>
              <a:ext cx="1339429" cy="1339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19390" y="3039965"/>
            <a:ext cx="1443434" cy="1443434"/>
            <a:chOff x="13619390" y="3039965"/>
            <a:chExt cx="1443434" cy="14434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19390" y="3039965"/>
              <a:ext cx="1443434" cy="144343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14292" y="2468602"/>
            <a:ext cx="4463189" cy="508003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0229" y="6734057"/>
            <a:ext cx="4441130" cy="72753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8565" y="6040650"/>
            <a:ext cx="4943005" cy="131922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70901" y="2468602"/>
            <a:ext cx="4716131" cy="508003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06582" y="6793409"/>
            <a:ext cx="3623120" cy="68705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80785" y="6040650"/>
            <a:ext cx="4518243" cy="131922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829829" y="2468602"/>
            <a:ext cx="5160941" cy="508003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54477" y="6734057"/>
            <a:ext cx="3953339" cy="72753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739423" y="6040650"/>
            <a:ext cx="4584909" cy="131922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617041" y="2468602"/>
            <a:ext cx="5208560" cy="508003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888080" y="5928917"/>
            <a:ext cx="5185290" cy="142432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 rot="-5400000">
            <a:off x="-937014" y="5150613"/>
            <a:ext cx="3533175" cy="5352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1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99936" y="345590"/>
            <a:ext cx="17685843" cy="9594534"/>
            <a:chOff x="299936" y="345590"/>
            <a:chExt cx="17685843" cy="95945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9936" y="345590"/>
              <a:ext cx="17685843" cy="959453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19790" y="1884658"/>
            <a:ext cx="4227635" cy="3655083"/>
            <a:chOff x="2419790" y="1884658"/>
            <a:chExt cx="4227635" cy="365508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5586" y="461164"/>
              <a:ext cx="5713369" cy="6515350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1250" y="4919278"/>
              <a:ext cx="5441344" cy="89123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6571" y="4171181"/>
              <a:ext cx="6050335" cy="161383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59833" y="2199034"/>
            <a:ext cx="7152889" cy="6552381"/>
            <a:chOff x="8459833" y="2199034"/>
            <a:chExt cx="7152889" cy="655238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8565102" y="3233247"/>
              <a:ext cx="7040271" cy="4560583"/>
              <a:chOff x="8565102" y="3233247"/>
              <a:chExt cx="7040271" cy="4560583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565102" y="3233247"/>
                <a:ext cx="7040271" cy="4560583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459833" y="2199034"/>
              <a:ext cx="7145540" cy="6550079"/>
              <a:chOff x="8459833" y="2199034"/>
              <a:chExt cx="7145540" cy="6550079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459833" y="2199034"/>
                <a:ext cx="7145540" cy="6550079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3680727" y="5824047"/>
            <a:ext cx="2566698" cy="2925066"/>
            <a:chOff x="3680727" y="5824047"/>
            <a:chExt cx="2566698" cy="292506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3680727" y="5824047"/>
              <a:ext cx="2566698" cy="292506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823812" y="6076190"/>
            <a:ext cx="2047391" cy="2958289"/>
            <a:chOff x="1823812" y="6076190"/>
            <a:chExt cx="2047391" cy="295828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23812" y="6076190"/>
              <a:ext cx="2047391" cy="295828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595330" y="7025961"/>
            <a:ext cx="1525967" cy="2788475"/>
            <a:chOff x="5595330" y="7025961"/>
            <a:chExt cx="1525967" cy="278847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5595330" y="7025961"/>
              <a:ext cx="1525967" cy="2788475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 rot="-5400000">
            <a:off x="-937019" y="5150608"/>
            <a:ext cx="3533184" cy="5352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1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99936" y="345590"/>
            <a:ext cx="17685843" cy="9594534"/>
            <a:chOff x="299936" y="345590"/>
            <a:chExt cx="17685843" cy="95945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9936" y="345590"/>
              <a:ext cx="17685843" cy="959453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3843" y="475506"/>
            <a:ext cx="5741398" cy="647232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73393" y="4990735"/>
            <a:ext cx="4466982" cy="83798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53238" y="4171180"/>
            <a:ext cx="5553193" cy="161384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5400000">
            <a:off x="-965591" y="5333847"/>
            <a:ext cx="3533184" cy="53525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4750" y="7123520"/>
            <a:ext cx="7080846" cy="15789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639413" y="2767791"/>
            <a:ext cx="4311921" cy="4913960"/>
            <a:chOff x="11639413" y="2767791"/>
            <a:chExt cx="4311921" cy="491396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1639413" y="2767791"/>
              <a:ext cx="4311921" cy="49139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670353" y="6412438"/>
            <a:ext cx="2721004" cy="2721004"/>
            <a:chOff x="14670353" y="6412438"/>
            <a:chExt cx="2721004" cy="272100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14670353" y="6412438"/>
              <a:ext cx="2721004" cy="27210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650239" y="863295"/>
            <a:ext cx="2047391" cy="2958289"/>
            <a:chOff x="16650239" y="863295"/>
            <a:chExt cx="2047391" cy="295828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16650239" y="863295"/>
              <a:ext cx="2047391" cy="295828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259109" y="2022716"/>
            <a:ext cx="1588781" cy="2903259"/>
            <a:chOff x="11259109" y="2022716"/>
            <a:chExt cx="1588781" cy="290325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11259109" y="2022716"/>
              <a:ext cx="1588781" cy="29032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1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31455" y="1096026"/>
            <a:ext cx="5459151" cy="230391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965591" y="5333847"/>
            <a:ext cx="3533184" cy="53525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17669" y="1678840"/>
            <a:ext cx="2469020" cy="83798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374199" y="5821208"/>
            <a:ext cx="1383619" cy="2528356"/>
            <a:chOff x="13374199" y="5821208"/>
            <a:chExt cx="1383619" cy="252835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3374199" y="5821208"/>
              <a:ext cx="1383619" cy="25283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83446" y="3825678"/>
            <a:ext cx="1608728" cy="2324463"/>
            <a:chOff x="9683446" y="3825678"/>
            <a:chExt cx="1608728" cy="232446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83446" y="3825678"/>
              <a:ext cx="1608728" cy="23244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21986" y="6127919"/>
            <a:ext cx="1492996" cy="1701451"/>
            <a:chOff x="6121986" y="6127919"/>
            <a:chExt cx="1492996" cy="170145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21986" y="6127919"/>
              <a:ext cx="1492996" cy="170145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18116" y="7261868"/>
            <a:ext cx="4542536" cy="86064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50393" y="6678879"/>
            <a:ext cx="2683808" cy="80218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32830" y="4805668"/>
            <a:ext cx="4379203" cy="115374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220831" y="4237235"/>
            <a:ext cx="2683808" cy="80218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133506" y="7261868"/>
            <a:ext cx="4306441" cy="86064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48984" y="6678879"/>
            <a:ext cx="2674284" cy="80218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792878" y="4869373"/>
            <a:ext cx="4284765" cy="115374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794507" y="4237235"/>
            <a:ext cx="2366475" cy="80218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428219" y="4421558"/>
            <a:ext cx="1576636" cy="1576636"/>
            <a:chOff x="2428219" y="4421558"/>
            <a:chExt cx="1576636" cy="157663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28219" y="4421558"/>
              <a:ext cx="1576636" cy="157663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15111" y="5995530"/>
            <a:ext cx="3593329" cy="234127"/>
            <a:chOff x="1515111" y="5995530"/>
            <a:chExt cx="3593329" cy="23412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15111" y="5995530"/>
              <a:ext cx="3593329" cy="23412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107340" y="5995530"/>
            <a:ext cx="3593329" cy="234127"/>
            <a:chOff x="5107340" y="5995530"/>
            <a:chExt cx="3593329" cy="23412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107340" y="5995530"/>
              <a:ext cx="3593329" cy="23412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691146" y="5998193"/>
            <a:ext cx="3593329" cy="234127"/>
            <a:chOff x="8691146" y="5998193"/>
            <a:chExt cx="3593329" cy="23412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691146" y="5998193"/>
              <a:ext cx="3593329" cy="23412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269344" y="5998193"/>
            <a:ext cx="3593329" cy="234127"/>
            <a:chOff x="12269344" y="5998193"/>
            <a:chExt cx="3593329" cy="23412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269344" y="5998193"/>
              <a:ext cx="3593329" cy="23412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690254" y="4710777"/>
            <a:ext cx="1035588" cy="1035588"/>
            <a:chOff x="2690254" y="4710777"/>
            <a:chExt cx="1035588" cy="103558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690254" y="4710777"/>
              <a:ext cx="1035588" cy="103558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494803" y="6604964"/>
            <a:ext cx="747361" cy="747361"/>
            <a:chOff x="6494803" y="6604964"/>
            <a:chExt cx="747361" cy="74736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494803" y="6604964"/>
              <a:ext cx="747361" cy="74736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999407" y="4654453"/>
            <a:ext cx="976807" cy="976807"/>
            <a:chOff x="9999407" y="4654453"/>
            <a:chExt cx="976807" cy="976807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999407" y="4654453"/>
              <a:ext cx="976807" cy="97680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660819" y="6692847"/>
            <a:ext cx="810379" cy="810379"/>
            <a:chOff x="13660819" y="6692847"/>
            <a:chExt cx="810379" cy="810379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660819" y="6692847"/>
              <a:ext cx="810379" cy="81037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5862680" y="5307048"/>
            <a:ext cx="1393272" cy="1393272"/>
            <a:chOff x="15862680" y="5307048"/>
            <a:chExt cx="1393272" cy="1393272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5862680" y="5307048"/>
              <a:ext cx="1393272" cy="139327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3421740" y="1140595"/>
            <a:ext cx="3816892" cy="1428571"/>
            <a:chOff x="13421740" y="1140595"/>
            <a:chExt cx="3816892" cy="1428571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3421740" y="1140595"/>
              <a:ext cx="1428273" cy="1428273"/>
              <a:chOff x="13421740" y="1140595"/>
              <a:chExt cx="1428273" cy="1428273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3421740" y="1140595"/>
                <a:ext cx="1428273" cy="1428273"/>
              </a:xfrm>
              <a:prstGeom prst="rect">
                <a:avLst/>
              </a:prstGeom>
            </p:spPr>
          </p:pic>
        </p:grpSp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4578278" y="786189"/>
              <a:ext cx="3319627" cy="22977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EE1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31455" y="1096027"/>
            <a:ext cx="5459150" cy="230391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17669" y="1679612"/>
            <a:ext cx="2357134" cy="84361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5400000">
            <a:off x="-965591" y="5333847"/>
            <a:ext cx="3533184" cy="53525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083419" y="4516572"/>
            <a:ext cx="8357597" cy="4178882"/>
            <a:chOff x="2083419" y="4516572"/>
            <a:chExt cx="8357597" cy="41788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83419" y="4516572"/>
              <a:ext cx="8357597" cy="41788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702786" y="4483323"/>
            <a:ext cx="5575699" cy="4181775"/>
            <a:chOff x="10702786" y="4483323"/>
            <a:chExt cx="5575699" cy="418177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02786" y="4483323"/>
              <a:ext cx="5575699" cy="41817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421740" y="1140595"/>
            <a:ext cx="3816892" cy="1428571"/>
            <a:chOff x="13421740" y="1140595"/>
            <a:chExt cx="3816892" cy="142857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3421740" y="1140595"/>
              <a:ext cx="1428273" cy="1428273"/>
              <a:chOff x="13421740" y="1140595"/>
              <a:chExt cx="1428273" cy="1428273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3421740" y="1140595"/>
                <a:ext cx="1428273" cy="1428273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78278" y="786189"/>
              <a:ext cx="3319627" cy="22977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EE1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99936" y="345590"/>
            <a:ext cx="17685843" cy="9594534"/>
            <a:chOff x="299936" y="345590"/>
            <a:chExt cx="17685843" cy="95945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9936" y="345590"/>
              <a:ext cx="17685843" cy="959453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3676" y="461162"/>
            <a:ext cx="5732419" cy="65248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80297" y="4919278"/>
            <a:ext cx="4839696" cy="89123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43714" y="4171180"/>
            <a:ext cx="5638907" cy="161384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5400000">
            <a:off x="-965591" y="5333847"/>
            <a:ext cx="3533184" cy="53525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7366" y="7133861"/>
            <a:ext cx="6477670" cy="132928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639413" y="2767791"/>
            <a:ext cx="4311921" cy="4913960"/>
            <a:chOff x="11639413" y="2767791"/>
            <a:chExt cx="4311921" cy="491396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1639413" y="2767791"/>
              <a:ext cx="4311921" cy="49139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670353" y="6412438"/>
            <a:ext cx="2721004" cy="2721004"/>
            <a:chOff x="14670353" y="6412438"/>
            <a:chExt cx="2721004" cy="272100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14670353" y="6412438"/>
              <a:ext cx="2721004" cy="27210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650239" y="863295"/>
            <a:ext cx="2047391" cy="2958289"/>
            <a:chOff x="16650239" y="863295"/>
            <a:chExt cx="2047391" cy="295828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16650239" y="863295"/>
              <a:ext cx="2047391" cy="295828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259109" y="2022716"/>
            <a:ext cx="1588781" cy="2903259"/>
            <a:chOff x="11259109" y="2022716"/>
            <a:chExt cx="1588781" cy="290325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11259109" y="2022716"/>
              <a:ext cx="1588781" cy="29032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EE1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1806" y="1014948"/>
            <a:ext cx="4781139" cy="249646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42930" y="2156798"/>
            <a:ext cx="2650910" cy="120762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5400000">
            <a:off x="-937019" y="5150608"/>
            <a:ext cx="3533184" cy="53525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42857" y="3089524"/>
            <a:ext cx="8400054" cy="6449933"/>
            <a:chOff x="9142857" y="3089524"/>
            <a:chExt cx="8400054" cy="64499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3089524"/>
              <a:ext cx="8400054" cy="64499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29624" y="4098232"/>
            <a:ext cx="7207473" cy="4432518"/>
            <a:chOff x="9929624" y="4098232"/>
            <a:chExt cx="7207473" cy="44325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86767" y="1881973"/>
              <a:ext cx="6171429" cy="8865035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34240" y="5532872"/>
              <a:ext cx="4937143" cy="1563236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2632628" y="5008338"/>
              <a:ext cx="2428619" cy="14286"/>
              <a:chOff x="12632628" y="5008338"/>
              <a:chExt cx="2428619" cy="14286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2880000">
                <a:off x="12632628" y="5008338"/>
                <a:ext cx="2428619" cy="1428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2611461" y="7598815"/>
              <a:ext cx="2445557" cy="14286"/>
              <a:chOff x="12611461" y="7598815"/>
              <a:chExt cx="2445557" cy="14286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2880000">
                <a:off x="12611461" y="7598815"/>
                <a:ext cx="2445557" cy="14286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6453373" y="7140445"/>
            <a:ext cx="889123" cy="1501897"/>
            <a:chOff x="6453373" y="7140445"/>
            <a:chExt cx="889123" cy="150189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6453373" y="7140445"/>
              <a:ext cx="889123" cy="150189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315853" y="4718805"/>
            <a:ext cx="771914" cy="771914"/>
            <a:chOff x="5315853" y="4718805"/>
            <a:chExt cx="771914" cy="77191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15853" y="4718805"/>
              <a:ext cx="771914" cy="77191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33026" y="4429415"/>
            <a:ext cx="5642999" cy="180175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148591" y="6870914"/>
            <a:ext cx="4099395" cy="1580952"/>
            <a:chOff x="2148591" y="6870914"/>
            <a:chExt cx="4099395" cy="1580952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2148591" y="6870914"/>
              <a:ext cx="1573916" cy="1573916"/>
              <a:chOff x="2148591" y="6870914"/>
              <a:chExt cx="1573916" cy="1573916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2148591" y="6870914"/>
                <a:ext cx="1573916" cy="1573916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90974" y="6744879"/>
              <a:ext cx="4435485" cy="26530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EE1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1806" y="1014948"/>
            <a:ext cx="4781139" cy="249646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0072" y="2041796"/>
            <a:ext cx="2417331" cy="115819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5400000">
            <a:off x="-937019" y="5150608"/>
            <a:ext cx="3533184" cy="53525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740462" y="2194966"/>
            <a:ext cx="488583" cy="488583"/>
            <a:chOff x="5740462" y="2194966"/>
            <a:chExt cx="488583" cy="48858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40462" y="2194966"/>
              <a:ext cx="488583" cy="4885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78720" y="3294831"/>
            <a:ext cx="8581631" cy="5896222"/>
            <a:chOff x="2378720" y="3294831"/>
            <a:chExt cx="8581631" cy="58962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78720" y="3294831"/>
              <a:ext cx="8581631" cy="58962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409777" y="4687833"/>
            <a:ext cx="7376781" cy="495852"/>
            <a:chOff x="9409777" y="4687833"/>
            <a:chExt cx="7376781" cy="49585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9409777" y="4687833"/>
              <a:ext cx="7376781" cy="4958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612602" y="5916405"/>
            <a:ext cx="4919638" cy="495852"/>
            <a:chOff x="12612602" y="5916405"/>
            <a:chExt cx="4919638" cy="49585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2612602" y="5916405"/>
              <a:ext cx="4919638" cy="49585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216698" y="8671572"/>
            <a:ext cx="2150332" cy="80129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389317" y="6457505"/>
            <a:ext cx="1648075" cy="97940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156241" y="8671572"/>
            <a:ext cx="2004323" cy="80129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410174" y="3864295"/>
            <a:ext cx="1590932" cy="9794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2023-10-06T09:46:18Z</dcterms:created>
  <dcterms:modified xsi:type="dcterms:W3CDTF">2023-10-06T09:46:18Z</dcterms:modified>
</cp:coreProperties>
</file>