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325" r:id="rId4"/>
    <p:sldId id="330" r:id="rId5"/>
    <p:sldId id="343" r:id="rId6"/>
    <p:sldId id="334" r:id="rId7"/>
    <p:sldId id="335" r:id="rId8"/>
    <p:sldId id="336" r:id="rId9"/>
    <p:sldId id="340" r:id="rId10"/>
    <p:sldId id="367" r:id="rId11"/>
    <p:sldId id="337" r:id="rId12"/>
    <p:sldId id="339" r:id="rId13"/>
    <p:sldId id="338" r:id="rId14"/>
    <p:sldId id="349" r:id="rId15"/>
    <p:sldId id="356" r:id="rId16"/>
    <p:sldId id="357" r:id="rId17"/>
    <p:sldId id="358" r:id="rId18"/>
    <p:sldId id="359" r:id="rId19"/>
    <p:sldId id="360" r:id="rId20"/>
    <p:sldId id="362" r:id="rId21"/>
    <p:sldId id="363" r:id="rId22"/>
    <p:sldId id="344" r:id="rId23"/>
    <p:sldId id="350" r:id="rId24"/>
    <p:sldId id="347" r:id="rId25"/>
    <p:sldId id="364" r:id="rId26"/>
    <p:sldId id="346" r:id="rId27"/>
    <p:sldId id="345" r:id="rId28"/>
    <p:sldId id="352" r:id="rId29"/>
    <p:sldId id="354" r:id="rId30"/>
    <p:sldId id="365" r:id="rId31"/>
    <p:sldId id="355" r:id="rId32"/>
    <p:sldId id="366" r:id="rId33"/>
    <p:sldId id="331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6B4"/>
    <a:srgbClr val="F61038"/>
    <a:srgbClr val="000E16"/>
    <a:srgbClr val="005587"/>
    <a:srgbClr val="047CB7"/>
    <a:srgbClr val="DC206A"/>
    <a:srgbClr val="AF2C94"/>
    <a:srgbClr val="2B39BF"/>
    <a:srgbClr val="FFD80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5775" autoAdjust="0"/>
  </p:normalViewPr>
  <p:slideViewPr>
    <p:cSldViewPr snapToGrid="0" snapToObjects="1">
      <p:cViewPr varScale="1">
        <p:scale>
          <a:sx n="54" d="100"/>
          <a:sy n="54" d="100"/>
        </p:scale>
        <p:origin x="133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gyu Zhang" userId="fda6ca84-5139-482b-a86b-d5d57185776f" providerId="ADAL" clId="{387C08D2-1C90-4593-8D28-09CB1E713E52}"/>
    <pc:docChg chg="undo custSel addSld modSld">
      <pc:chgData name="Bingyu Zhang" userId="fda6ca84-5139-482b-a86b-d5d57185776f" providerId="ADAL" clId="{387C08D2-1C90-4593-8D28-09CB1E713E52}" dt="2025-04-08T02:02:18.542" v="965" actId="20577"/>
      <pc:docMkLst>
        <pc:docMk/>
      </pc:docMkLst>
      <pc:sldChg chg="addSp delSp modSp mod">
        <pc:chgData name="Bingyu Zhang" userId="fda6ca84-5139-482b-a86b-d5d57185776f" providerId="ADAL" clId="{387C08D2-1C90-4593-8D28-09CB1E713E52}" dt="2025-04-08T01:48:33.741" v="603" actId="1076"/>
        <pc:sldMkLst>
          <pc:docMk/>
          <pc:sldMk cId="2233278333" sldId="336"/>
        </pc:sldMkLst>
        <pc:spChg chg="add mod">
          <ac:chgData name="Bingyu Zhang" userId="fda6ca84-5139-482b-a86b-d5d57185776f" providerId="ADAL" clId="{387C08D2-1C90-4593-8D28-09CB1E713E52}" dt="2025-04-08T01:48:19.391" v="600" actId="1076"/>
          <ac:spMkLst>
            <pc:docMk/>
            <pc:sldMk cId="2233278333" sldId="336"/>
            <ac:spMk id="16" creationId="{721674B1-A580-142F-51E8-C068B4BA2AD0}"/>
          </ac:spMkLst>
        </pc:spChg>
        <pc:spChg chg="add mod">
          <ac:chgData name="Bingyu Zhang" userId="fda6ca84-5139-482b-a86b-d5d57185776f" providerId="ADAL" clId="{387C08D2-1C90-4593-8D28-09CB1E713E52}" dt="2025-04-08T01:48:33.741" v="603" actId="1076"/>
          <ac:spMkLst>
            <pc:docMk/>
            <pc:sldMk cId="2233278333" sldId="336"/>
            <ac:spMk id="17" creationId="{4F5D3247-22D4-A08B-98BF-508F7F51D1DB}"/>
          </ac:spMkLst>
        </pc:spChg>
        <pc:spChg chg="mod">
          <ac:chgData name="Bingyu Zhang" userId="fda6ca84-5139-482b-a86b-d5d57185776f" providerId="ADAL" clId="{387C08D2-1C90-4593-8D28-09CB1E713E52}" dt="2025-04-08T01:26:19.235" v="43" actId="1076"/>
          <ac:spMkLst>
            <pc:docMk/>
            <pc:sldMk cId="2233278333" sldId="336"/>
            <ac:spMk id="21" creationId="{BE1506AA-E480-5E7E-BE1F-29619D321463}"/>
          </ac:spMkLst>
        </pc:spChg>
        <pc:picChg chg="add mod">
          <ac:chgData name="Bingyu Zhang" userId="fda6ca84-5139-482b-a86b-d5d57185776f" providerId="ADAL" clId="{387C08D2-1C90-4593-8D28-09CB1E713E52}" dt="2025-04-08T01:46:58.580" v="568" actId="1076"/>
          <ac:picMkLst>
            <pc:docMk/>
            <pc:sldMk cId="2233278333" sldId="336"/>
            <ac:picMk id="7" creationId="{D5D7760A-284D-5460-2EF2-6450F4316A66}"/>
          </ac:picMkLst>
        </pc:picChg>
        <pc:picChg chg="add mod">
          <ac:chgData name="Bingyu Zhang" userId="fda6ca84-5139-482b-a86b-d5d57185776f" providerId="ADAL" clId="{387C08D2-1C90-4593-8D28-09CB1E713E52}" dt="2025-04-08T01:46:51.658" v="564" actId="1076"/>
          <ac:picMkLst>
            <pc:docMk/>
            <pc:sldMk cId="2233278333" sldId="336"/>
            <ac:picMk id="11" creationId="{C99B2278-E5FC-806C-64DD-EE2C69C5E517}"/>
          </ac:picMkLst>
        </pc:picChg>
        <pc:picChg chg="add mod">
          <ac:chgData name="Bingyu Zhang" userId="fda6ca84-5139-482b-a86b-d5d57185776f" providerId="ADAL" clId="{387C08D2-1C90-4593-8D28-09CB1E713E52}" dt="2025-04-08T01:47:46.542" v="572" actId="1076"/>
          <ac:picMkLst>
            <pc:docMk/>
            <pc:sldMk cId="2233278333" sldId="336"/>
            <ac:picMk id="15" creationId="{A0FCF465-A4AE-D3DC-DB62-54FFBDF27F6D}"/>
          </ac:picMkLst>
        </pc:picChg>
        <pc:cxnChg chg="add mod">
          <ac:chgData name="Bingyu Zhang" userId="fda6ca84-5139-482b-a86b-d5d57185776f" providerId="ADAL" clId="{387C08D2-1C90-4593-8D28-09CB1E713E52}" dt="2025-04-08T01:46:53.617" v="565" actId="1076"/>
          <ac:cxnSpMkLst>
            <pc:docMk/>
            <pc:sldMk cId="2233278333" sldId="336"/>
            <ac:cxnSpMk id="13" creationId="{DD7075ED-3812-5CB4-3131-81A2313C45F0}"/>
          </ac:cxnSpMkLst>
        </pc:cxnChg>
      </pc:sldChg>
      <pc:sldChg chg="addSp delSp modSp mod modNotesTx">
        <pc:chgData name="Bingyu Zhang" userId="fda6ca84-5139-482b-a86b-d5d57185776f" providerId="ADAL" clId="{387C08D2-1C90-4593-8D28-09CB1E713E52}" dt="2025-04-08T01:42:37.714" v="506" actId="208"/>
        <pc:sldMkLst>
          <pc:docMk/>
          <pc:sldMk cId="222934439" sldId="337"/>
        </pc:sldMkLst>
        <pc:spChg chg="add mod">
          <ac:chgData name="Bingyu Zhang" userId="fda6ca84-5139-482b-a86b-d5d57185776f" providerId="ADAL" clId="{387C08D2-1C90-4593-8D28-09CB1E713E52}" dt="2025-04-08T01:42:32.827" v="505" actId="14100"/>
          <ac:spMkLst>
            <pc:docMk/>
            <pc:sldMk cId="222934439" sldId="337"/>
            <ac:spMk id="13" creationId="{1FDC9D05-8724-F251-6727-B2E5E1F1319F}"/>
          </ac:spMkLst>
        </pc:spChg>
        <pc:picChg chg="add mod">
          <ac:chgData name="Bingyu Zhang" userId="fda6ca84-5139-482b-a86b-d5d57185776f" providerId="ADAL" clId="{387C08D2-1C90-4593-8D28-09CB1E713E52}" dt="2025-04-08T01:40:33.079" v="388" actId="1076"/>
          <ac:picMkLst>
            <pc:docMk/>
            <pc:sldMk cId="222934439" sldId="337"/>
            <ac:picMk id="3" creationId="{0D5BE866-319E-EE25-14F6-AE61731DD702}"/>
          </ac:picMkLst>
        </pc:picChg>
        <pc:picChg chg="mod">
          <ac:chgData name="Bingyu Zhang" userId="fda6ca84-5139-482b-a86b-d5d57185776f" providerId="ADAL" clId="{387C08D2-1C90-4593-8D28-09CB1E713E52}" dt="2025-04-08T01:40:36.598" v="389" actId="1076"/>
          <ac:picMkLst>
            <pc:docMk/>
            <pc:sldMk cId="222934439" sldId="337"/>
            <ac:picMk id="1026" creationId="{7369E0DC-A94B-CD48-F896-64F0D4890CD6}"/>
          </ac:picMkLst>
        </pc:picChg>
        <pc:cxnChg chg="add mod">
          <ac:chgData name="Bingyu Zhang" userId="fda6ca84-5139-482b-a86b-d5d57185776f" providerId="ADAL" clId="{387C08D2-1C90-4593-8D28-09CB1E713E52}" dt="2025-04-08T01:42:37.714" v="506" actId="208"/>
          <ac:cxnSpMkLst>
            <pc:docMk/>
            <pc:sldMk cId="222934439" sldId="337"/>
            <ac:cxnSpMk id="10" creationId="{22C509A3-208A-B048-6E6C-13BA9CA30F06}"/>
          </ac:cxnSpMkLst>
        </pc:cxnChg>
      </pc:sldChg>
      <pc:sldChg chg="addSp delSp modSp mod">
        <pc:chgData name="Bingyu Zhang" userId="fda6ca84-5139-482b-a86b-d5d57185776f" providerId="ADAL" clId="{387C08D2-1C90-4593-8D28-09CB1E713E52}" dt="2025-04-08T01:59:58.957" v="862" actId="20577"/>
        <pc:sldMkLst>
          <pc:docMk/>
          <pc:sldMk cId="4052945160" sldId="338"/>
        </pc:sldMkLst>
        <pc:spChg chg="mod">
          <ac:chgData name="Bingyu Zhang" userId="fda6ca84-5139-482b-a86b-d5d57185776f" providerId="ADAL" clId="{387C08D2-1C90-4593-8D28-09CB1E713E52}" dt="2025-04-08T01:49:11.250" v="618" actId="1076"/>
          <ac:spMkLst>
            <pc:docMk/>
            <pc:sldMk cId="4052945160" sldId="338"/>
            <ac:spMk id="5" creationId="{C6335998-4436-33A3-E240-F3B63F064D3E}"/>
          </ac:spMkLst>
        </pc:spChg>
        <pc:spChg chg="mod">
          <ac:chgData name="Bingyu Zhang" userId="fda6ca84-5139-482b-a86b-d5d57185776f" providerId="ADAL" clId="{387C08D2-1C90-4593-8D28-09CB1E713E52}" dt="2025-04-08T01:51:08.710" v="628" actId="20577"/>
          <ac:spMkLst>
            <pc:docMk/>
            <pc:sldMk cId="4052945160" sldId="338"/>
            <ac:spMk id="7" creationId="{87C7BACF-A9EA-2D6C-5462-40A8A36361D4}"/>
          </ac:spMkLst>
        </pc:spChg>
        <pc:spChg chg="add del mod">
          <ac:chgData name="Bingyu Zhang" userId="fda6ca84-5139-482b-a86b-d5d57185776f" providerId="ADAL" clId="{387C08D2-1C90-4593-8D28-09CB1E713E52}" dt="2025-04-08T01:59:58.957" v="862" actId="20577"/>
          <ac:spMkLst>
            <pc:docMk/>
            <pc:sldMk cId="4052945160" sldId="338"/>
            <ac:spMk id="17" creationId="{F8A2340A-46F2-BF03-CD33-BDEEEC208483}"/>
          </ac:spMkLst>
        </pc:spChg>
        <pc:picChg chg="add del mod ord">
          <ac:chgData name="Bingyu Zhang" userId="fda6ca84-5139-482b-a86b-d5d57185776f" providerId="ADAL" clId="{387C08D2-1C90-4593-8D28-09CB1E713E52}" dt="2025-04-08T01:52:44.582" v="658" actId="1076"/>
          <ac:picMkLst>
            <pc:docMk/>
            <pc:sldMk cId="4052945160" sldId="338"/>
            <ac:picMk id="15" creationId="{F3F10A1E-09A6-425A-13B1-D38A6B3A33D8}"/>
          </ac:picMkLst>
        </pc:picChg>
      </pc:sldChg>
      <pc:sldChg chg="addSp delSp modSp mod">
        <pc:chgData name="Bingyu Zhang" userId="fda6ca84-5139-482b-a86b-d5d57185776f" providerId="ADAL" clId="{387C08D2-1C90-4593-8D28-09CB1E713E52}" dt="2025-04-08T01:48:27.021" v="601" actId="1076"/>
        <pc:sldMkLst>
          <pc:docMk/>
          <pc:sldMk cId="1130664272" sldId="339"/>
        </pc:sldMkLst>
        <pc:spChg chg="add mod">
          <ac:chgData name="Bingyu Zhang" userId="fda6ca84-5139-482b-a86b-d5d57185776f" providerId="ADAL" clId="{387C08D2-1C90-4593-8D28-09CB1E713E52}" dt="2025-04-08T01:48:27.021" v="601" actId="1076"/>
          <ac:spMkLst>
            <pc:docMk/>
            <pc:sldMk cId="1130664272" sldId="339"/>
            <ac:spMk id="11" creationId="{CC9CE4F8-573C-7BAA-625B-92FB56BBD4CB}"/>
          </ac:spMkLst>
        </pc:spChg>
        <pc:picChg chg="add mod">
          <ac:chgData name="Bingyu Zhang" userId="fda6ca84-5139-482b-a86b-d5d57185776f" providerId="ADAL" clId="{387C08D2-1C90-4593-8D28-09CB1E713E52}" dt="2025-04-08T01:45:09.574" v="518" actId="1076"/>
          <ac:picMkLst>
            <pc:docMk/>
            <pc:sldMk cId="1130664272" sldId="339"/>
            <ac:picMk id="8" creationId="{F69D524E-B542-9C66-D1D1-C06E60B02AEF}"/>
          </ac:picMkLst>
        </pc:picChg>
        <pc:picChg chg="add mod">
          <ac:chgData name="Bingyu Zhang" userId="fda6ca84-5139-482b-a86b-d5d57185776f" providerId="ADAL" clId="{387C08D2-1C90-4593-8D28-09CB1E713E52}" dt="2025-04-08T01:46:45.897" v="561" actId="1076"/>
          <ac:picMkLst>
            <pc:docMk/>
            <pc:sldMk cId="1130664272" sldId="339"/>
            <ac:picMk id="10" creationId="{32D87DF6-AAFD-770A-A0B3-81A527B8763E}"/>
          </ac:picMkLst>
        </pc:picChg>
      </pc:sldChg>
      <pc:sldChg chg="addSp delSp modSp add mod setBg">
        <pc:chgData name="Bingyu Zhang" userId="fda6ca84-5139-482b-a86b-d5d57185776f" providerId="ADAL" clId="{387C08D2-1C90-4593-8D28-09CB1E713E52}" dt="2025-04-08T01:43:13.258" v="512" actId="1038"/>
        <pc:sldMkLst>
          <pc:docMk/>
          <pc:sldMk cId="3152689108" sldId="340"/>
        </pc:sldMkLst>
        <pc:spChg chg="add mod">
          <ac:chgData name="Bingyu Zhang" userId="fda6ca84-5139-482b-a86b-d5d57185776f" providerId="ADAL" clId="{387C08D2-1C90-4593-8D28-09CB1E713E52}" dt="2025-04-08T01:39:39.833" v="384" actId="20577"/>
          <ac:spMkLst>
            <pc:docMk/>
            <pc:sldMk cId="3152689108" sldId="340"/>
            <ac:spMk id="10" creationId="{43A0296E-272A-D32A-AC51-F0BF94D87E4A}"/>
          </ac:spMkLst>
        </pc:spChg>
        <pc:spChg chg="add mod">
          <ac:chgData name="Bingyu Zhang" userId="fda6ca84-5139-482b-a86b-d5d57185776f" providerId="ADAL" clId="{387C08D2-1C90-4593-8D28-09CB1E713E52}" dt="2025-04-08T01:39:44.366" v="385" actId="1076"/>
          <ac:spMkLst>
            <pc:docMk/>
            <pc:sldMk cId="3152689108" sldId="340"/>
            <ac:spMk id="12" creationId="{41BE7E64-9BB6-EAC6-903A-A292A36BB7DE}"/>
          </ac:spMkLst>
        </pc:spChg>
        <pc:picChg chg="add mod modCrop">
          <ac:chgData name="Bingyu Zhang" userId="fda6ca84-5139-482b-a86b-d5d57185776f" providerId="ADAL" clId="{387C08D2-1C90-4593-8D28-09CB1E713E52}" dt="2025-04-08T01:29:33.234" v="65" actId="732"/>
          <ac:picMkLst>
            <pc:docMk/>
            <pc:sldMk cId="3152689108" sldId="340"/>
            <ac:picMk id="6" creationId="{7F90E139-1BFD-9CD3-961E-BB37619E216A}"/>
          </ac:picMkLst>
        </pc:picChg>
        <pc:picChg chg="add mod modCrop">
          <ac:chgData name="Bingyu Zhang" userId="fda6ca84-5139-482b-a86b-d5d57185776f" providerId="ADAL" clId="{387C08D2-1C90-4593-8D28-09CB1E713E52}" dt="2025-04-08T01:43:13.258" v="512" actId="1038"/>
          <ac:picMkLst>
            <pc:docMk/>
            <pc:sldMk cId="3152689108" sldId="340"/>
            <ac:picMk id="9" creationId="{1F8CF213-0BC2-AEDF-8356-0B7DB2047673}"/>
          </ac:picMkLst>
        </pc:picChg>
      </pc:sldChg>
      <pc:sldChg chg="addSp delSp modSp add mod">
        <pc:chgData name="Bingyu Zhang" userId="fda6ca84-5139-482b-a86b-d5d57185776f" providerId="ADAL" clId="{387C08D2-1C90-4593-8D28-09CB1E713E52}" dt="2025-04-08T01:58:07.833" v="772" actId="20577"/>
        <pc:sldMkLst>
          <pc:docMk/>
          <pc:sldMk cId="3609543657" sldId="341"/>
        </pc:sldMkLst>
      </pc:sldChg>
      <pc:sldChg chg="addSp delSp modSp add mod">
        <pc:chgData name="Bingyu Zhang" userId="fda6ca84-5139-482b-a86b-d5d57185776f" providerId="ADAL" clId="{387C08D2-1C90-4593-8D28-09CB1E713E52}" dt="2025-04-08T02:02:18.542" v="965" actId="20577"/>
        <pc:sldMkLst>
          <pc:docMk/>
          <pc:sldMk cId="1785034602" sldId="342"/>
        </pc:sldMkLst>
      </pc:sldChg>
    </pc:docChg>
  </pc:docChgLst>
  <pc:docChgLst>
    <pc:chgData name="Bingyu Zhang" userId="fda6ca84-5139-482b-a86b-d5d57185776f" providerId="ADAL" clId="{4D8F0789-808B-4E5A-B2E1-C872EDF0D184}"/>
    <pc:docChg chg="undo custSel addSld modSld sldOrd">
      <pc:chgData name="Bingyu Zhang" userId="fda6ca84-5139-482b-a86b-d5d57185776f" providerId="ADAL" clId="{4D8F0789-808B-4E5A-B2E1-C872EDF0D184}" dt="2025-03-31T20:26:56.130" v="252" actId="20577"/>
      <pc:docMkLst>
        <pc:docMk/>
      </pc:docMkLst>
      <pc:sldChg chg="addSp delSp modSp mod">
        <pc:chgData name="Bingyu Zhang" userId="fda6ca84-5139-482b-a86b-d5d57185776f" providerId="ADAL" clId="{4D8F0789-808B-4E5A-B2E1-C872EDF0D184}" dt="2025-03-31T20:26:02.949" v="164" actId="21"/>
        <pc:sldMkLst>
          <pc:docMk/>
          <pc:sldMk cId="222934439" sldId="337"/>
        </pc:sldMkLst>
        <pc:spChg chg="add mod">
          <ac:chgData name="Bingyu Zhang" userId="fda6ca84-5139-482b-a86b-d5d57185776f" providerId="ADAL" clId="{4D8F0789-808B-4E5A-B2E1-C872EDF0D184}" dt="2025-03-28T16:08:02.325" v="42" actId="1076"/>
          <ac:spMkLst>
            <pc:docMk/>
            <pc:sldMk cId="222934439" sldId="337"/>
            <ac:spMk id="7" creationId="{82519B99-C14E-2612-50B6-6643106BC63A}"/>
          </ac:spMkLst>
        </pc:spChg>
        <pc:spChg chg="add del mod">
          <ac:chgData name="Bingyu Zhang" userId="fda6ca84-5139-482b-a86b-d5d57185776f" providerId="ADAL" clId="{4D8F0789-808B-4E5A-B2E1-C872EDF0D184}" dt="2025-03-31T20:26:02.949" v="164" actId="21"/>
          <ac:spMkLst>
            <pc:docMk/>
            <pc:sldMk cId="222934439" sldId="337"/>
            <ac:spMk id="21" creationId="{CFCB75DF-2EA7-7CA3-C121-2D31316653D0}"/>
          </ac:spMkLst>
        </pc:spChg>
        <pc:picChg chg="mod">
          <ac:chgData name="Bingyu Zhang" userId="fda6ca84-5139-482b-a86b-d5d57185776f" providerId="ADAL" clId="{4D8F0789-808B-4E5A-B2E1-C872EDF0D184}" dt="2025-03-28T16:08:15.777" v="48" actId="1076"/>
          <ac:picMkLst>
            <pc:docMk/>
            <pc:sldMk cId="222934439" sldId="337"/>
            <ac:picMk id="4" creationId="{ABCFAC16-5204-834C-F95A-775294D46C08}"/>
          </ac:picMkLst>
        </pc:picChg>
        <pc:picChg chg="add del mod">
          <ac:chgData name="Bingyu Zhang" userId="fda6ca84-5139-482b-a86b-d5d57185776f" providerId="ADAL" clId="{4D8F0789-808B-4E5A-B2E1-C872EDF0D184}" dt="2025-03-28T16:09:50.938" v="88" actId="478"/>
          <ac:picMkLst>
            <pc:docMk/>
            <pc:sldMk cId="222934439" sldId="337"/>
            <ac:picMk id="6" creationId="{58DC66B9-6EC0-DB59-239F-D4AE5DE80B62}"/>
          </ac:picMkLst>
        </pc:picChg>
        <pc:picChg chg="add mod">
          <ac:chgData name="Bingyu Zhang" userId="fda6ca84-5139-482b-a86b-d5d57185776f" providerId="ADAL" clId="{4D8F0789-808B-4E5A-B2E1-C872EDF0D184}" dt="2025-03-31T20:23:02.170" v="115" actId="1076"/>
          <ac:picMkLst>
            <pc:docMk/>
            <pc:sldMk cId="222934439" sldId="337"/>
            <ac:picMk id="1026" creationId="{7369E0DC-A94B-CD48-F896-64F0D4890CD6}"/>
          </ac:picMkLst>
        </pc:picChg>
      </pc:sldChg>
      <pc:sldChg chg="addSp delSp modSp add mod setBg">
        <pc:chgData name="Bingyu Zhang" userId="fda6ca84-5139-482b-a86b-d5d57185776f" providerId="ADAL" clId="{4D8F0789-808B-4E5A-B2E1-C872EDF0D184}" dt="2025-03-31T20:26:56.130" v="252" actId="20577"/>
        <pc:sldMkLst>
          <pc:docMk/>
          <pc:sldMk cId="4052945160" sldId="338"/>
        </pc:sldMkLst>
      </pc:sldChg>
      <pc:sldChg chg="addSp delSp modSp add mod ord">
        <pc:chgData name="Bingyu Zhang" userId="fda6ca84-5139-482b-a86b-d5d57185776f" providerId="ADAL" clId="{4D8F0789-808B-4E5A-B2E1-C872EDF0D184}" dt="2025-03-31T20:26:15.792" v="202" actId="14100"/>
        <pc:sldMkLst>
          <pc:docMk/>
          <pc:sldMk cId="1130664272" sldId="339"/>
        </pc:sldMkLst>
      </pc:sldChg>
    </pc:docChg>
  </pc:docChgLst>
  <pc:docChgLst>
    <pc:chgData name="Bingyu Zhang" userId="fda6ca84-5139-482b-a86b-d5d57185776f" providerId="ADAL" clId="{A1623D22-09C1-4FB1-9B4A-34A2BCA388C4}"/>
    <pc:docChg chg="modSld">
      <pc:chgData name="Bingyu Zhang" userId="fda6ca84-5139-482b-a86b-d5d57185776f" providerId="ADAL" clId="{A1623D22-09C1-4FB1-9B4A-34A2BCA388C4}" dt="2025-04-29T02:50:46.380" v="15" actId="1035"/>
      <pc:docMkLst>
        <pc:docMk/>
      </pc:docMkLst>
      <pc:sldChg chg="modSp mod">
        <pc:chgData name="Bingyu Zhang" userId="fda6ca84-5139-482b-a86b-d5d57185776f" providerId="ADAL" clId="{A1623D22-09C1-4FB1-9B4A-34A2BCA388C4}" dt="2025-04-29T02:50:46.380" v="15" actId="1035"/>
        <pc:sldMkLst>
          <pc:docMk/>
          <pc:sldMk cId="4252675085" sldId="359"/>
        </pc:sldMkLst>
        <pc:picChg chg="mod">
          <ac:chgData name="Bingyu Zhang" userId="fda6ca84-5139-482b-a86b-d5d57185776f" providerId="ADAL" clId="{A1623D22-09C1-4FB1-9B4A-34A2BCA388C4}" dt="2025-04-29T02:50:46.380" v="15" actId="1035"/>
          <ac:picMkLst>
            <pc:docMk/>
            <pc:sldMk cId="4252675085" sldId="359"/>
            <ac:picMk id="3" creationId="{BDD0FE9B-031A-3905-5EB1-8F834BC051A9}"/>
          </ac:picMkLst>
        </pc:picChg>
      </pc:sldChg>
      <pc:sldChg chg="modSp mod">
        <pc:chgData name="Bingyu Zhang" userId="fda6ca84-5139-482b-a86b-d5d57185776f" providerId="ADAL" clId="{A1623D22-09C1-4FB1-9B4A-34A2BCA388C4}" dt="2025-04-29T02:49:13.833" v="0" actId="403"/>
        <pc:sldMkLst>
          <pc:docMk/>
          <pc:sldMk cId="505455240" sldId="367"/>
        </pc:sldMkLst>
        <pc:spChg chg="mod">
          <ac:chgData name="Bingyu Zhang" userId="fda6ca84-5139-482b-a86b-d5d57185776f" providerId="ADAL" clId="{A1623D22-09C1-4FB1-9B4A-34A2BCA388C4}" dt="2025-04-29T02:49:13.833" v="0" actId="403"/>
          <ac:spMkLst>
            <pc:docMk/>
            <pc:sldMk cId="505455240" sldId="367"/>
            <ac:spMk id="6" creationId="{F7AAB60D-7E0E-275D-AFB9-F33AF1D6E7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B7AD-9273-4B69-AFFF-2DCADD8F9761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19B39-A07D-4717-90E7-E51625BCB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9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2E280-CCD7-76E7-93EC-C69A19FD7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C508E8-157A-C1F9-C1D3-CB3D4326C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DD225A-92F6-FC33-062F-4A2A6A5A6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DB049-5D2A-6620-5BB3-329C70D72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97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22460-D867-4283-C559-14D2FDAF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C8C88A-52E5-B11D-B5D9-8FCE6D205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E27CF8-B602-0103-6261-D64777B35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128D7E-C42A-3CF2-3080-177CF81E8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255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D2323-19E4-19D6-0A0B-46997706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09A84C-BF35-2F33-89EE-D620BCAFD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947B83-C018-9431-8097-E22177426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CEAD5-F951-2E8B-0224-AEAF8D9EE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555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4EA1A-363D-73A2-7295-A797F36FC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E48C63-150D-CE79-8042-0C3CD6DCF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DFD543-06A4-599A-60E4-DBBF9E6E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3E39F-A104-B847-C8E7-72302094D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8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AD1E2-1FC8-089E-4694-96E358C6B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AB3906-86CC-7AEB-40F1-B2C938BF7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FBCB7C4-7810-BD35-1DFA-3378B5448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AA116-B1F4-E1A0-FB5A-AB127CF53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47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E8A4-3BED-9FF1-2BCF-8E0F94EF7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B1A243-1F5F-77F7-9812-AC83B7A0E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B67EA4-DD7A-D1B2-AEB4-D97AE4C29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9FACD-4521-A7A6-F13B-527E4D0CE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538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7DEE7-BBBC-8B87-0ADE-1778713B0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A8C9A12-16FD-B1FE-8212-C1621221F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B82AEA-75A8-1397-88E6-3E2884EF0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4DEBF-12C8-9393-7F3C-94AE5611B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795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69D61-C921-1E7F-A482-A90DAF5E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71BDB8-B88D-6FA4-3B9E-E9F3843B2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2F58A0-3318-3139-2655-91565E348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47F57-E4F7-97A7-D2D3-00F7C451F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033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1BA2B-B308-744F-CDBA-08819B1D1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12E980-61BD-A895-845D-7F42A09CE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D6FFAF-3DE0-53C8-BA5B-0D5CA8147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E4471-4E31-01C1-D075-D06B78A03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893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5CCA1-B020-EA60-6759-C6FDB4F6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E55468-7930-E8D4-D00D-519BF71D3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FE94DE-0C11-1DF8-9057-5F38BBAA6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6C14C-9ADF-796C-6B05-6B687B31D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04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D2323-19E4-19D6-0A0B-46997706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09A84C-BF35-2F33-89EE-D620BCAFD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947B83-C018-9431-8097-E22177426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CEAD5-F951-2E8B-0224-AEAF8D9EE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55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9336F-F8C0-5EFA-78AB-6CEA6335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1695D8-542C-6358-D0B9-82A013329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401F81-9AB1-02D1-1CE1-AF190432D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062DA-4E6C-55AF-A7A7-4E92D872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155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5BB6A-33C5-74F1-E454-519EAD643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FF05C8-9AB1-C1C5-0DF0-B95476F74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CA4B22-1119-0F97-D56D-246ADB14C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1067C-7104-34EA-7909-D1CAA45AD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01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84C7-01EF-DC13-A6F6-4D6ABF2CD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FDEC01-A54D-EB74-21C8-41530F6A1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4FB69D-6FEC-A9E3-B8CA-5678D090B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498A95-F1DC-C5B0-94EC-94CB8EEE4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343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F4760-0C0C-7CD1-C3C2-81990FB4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EBDABC-A3DE-7BA5-3D7D-589005A62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27F398-9025-DE6F-B21B-550CC2A77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507DC-B9F6-0517-51F8-745F88B48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77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0C806-86A5-4C2F-3026-DEA81DEC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DEBF92-47F5-9DA5-A6E2-055DBC9FD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83C1F0-0437-4ECC-E3D9-C60BEC01D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3A8FD-01AB-27BD-0A2D-557009BD0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274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CFD34-A308-EC75-1C26-8559A302D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7D9CDF-B8F4-86BD-056F-BF2A008AD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751B77-D4FC-9DB0-6CDD-A7E1E95CD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5BEF6-77E5-28AB-A34B-7FA3820D1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666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139FF-E10E-89EC-ADE9-E5D72B0E8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E438B8-4958-E6D9-9A67-362D7CF18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83396C-2692-7D3F-C94E-4F0EB2FF9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31F7C-7B39-8E5E-7C40-768B94FE4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014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81504-BBAF-383F-0E7B-90751CEB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785E1F-F460-9D66-A2DC-67D6A8B0D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BF6CF35-5866-349B-3342-2D6E33130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E2BA4A-D36B-EE19-C071-B4FD4784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416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CFD52-6CCF-BC31-3118-4F97B2509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39BFDD-5D0B-B332-B681-D0E7015A1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B90B86-403A-77E2-6CE6-021DB2373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4F473-EBF9-6DA8-472E-48F911761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907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4EA1A-363D-73A2-7295-A797F36FC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E48C63-150D-CE79-8042-0C3CD6DCF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DFD543-06A4-599A-60E4-DBBF9E6E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3E39F-A104-B847-C8E7-72302094D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8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4D9C0-FD48-6256-B2A9-5D370A47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3E5C9FE-9BA3-68F2-0523-B211FE2F9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2D49EA-5AC8-AA49-5D84-68A74ED0C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866C8-0F1C-4658-7C98-3E9ECD39D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5CCA1-B020-EA60-6759-C6FDB4F6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E55468-7930-E8D4-D00D-519BF71D3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FE94DE-0C11-1DF8-9057-5F38BBAA6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0" dirty="0"/>
              <a:t>1. Differential Pair</a:t>
            </a:r>
            <a:r>
              <a:rPr lang="zh-CN" altLang="en-US" b="0" dirty="0"/>
              <a:t> </a:t>
            </a:r>
            <a:r>
              <a:rPr lang="en-US" altLang="zh-CN" b="0" dirty="0"/>
              <a:t>(M2 </a:t>
            </a:r>
            <a:r>
              <a:rPr lang="zh-CN" altLang="en-US" b="0" dirty="0"/>
              <a:t>和 </a:t>
            </a:r>
            <a:r>
              <a:rPr lang="en-US" altLang="zh-CN" b="0" dirty="0"/>
              <a:t>M4)</a:t>
            </a:r>
            <a:endParaRPr lang="zh-CN" alt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dirty="0"/>
              <a:t>它们的源极连接在一起</a:t>
            </a:r>
            <a:endParaRPr lang="en-US" altLang="zh-CN" b="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dirty="0"/>
              <a:t>它们比较两个输入信号的电压差，决定哪一边导通更多。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2. Current Mirror</a:t>
            </a:r>
            <a:r>
              <a:rPr lang="zh-CN" altLang="en-US" b="0" dirty="0"/>
              <a:t> </a:t>
            </a:r>
            <a:r>
              <a:rPr lang="en-US" altLang="zh-CN" b="0" dirty="0"/>
              <a:t>(M0 </a:t>
            </a:r>
            <a:r>
              <a:rPr lang="zh-CN" altLang="en-US" b="0" dirty="0"/>
              <a:t>和 </a:t>
            </a:r>
            <a:r>
              <a:rPr lang="en-US" altLang="zh-CN" b="0" dirty="0"/>
              <a:t>M1)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3. M3 </a:t>
            </a:r>
            <a:r>
              <a:rPr lang="en-US" altLang="zh-CN" dirty="0"/>
              <a:t>Provide </a:t>
            </a:r>
            <a:r>
              <a:rPr lang="en-US" altLang="zh-CN" dirty="0" err="1"/>
              <a:t>Vout</a:t>
            </a:r>
            <a:r>
              <a:rPr lang="en-US" altLang="zh-CN" dirty="0"/>
              <a:t> output (pull-up)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0" dirty="0"/>
              <a:t>4.</a:t>
            </a:r>
            <a:r>
              <a:rPr lang="zh-CN" altLang="en-US" b="0" dirty="0"/>
              <a:t> </a:t>
            </a:r>
            <a:r>
              <a:rPr lang="en-US" altLang="zh-CN" b="0" dirty="0"/>
              <a:t>M5 </a:t>
            </a:r>
            <a:r>
              <a:rPr lang="zh-CN" altLang="en-US" b="0" dirty="0"/>
              <a:t>提供电流源偏置（由 </a:t>
            </a:r>
            <a:r>
              <a:rPr lang="en-US" altLang="zh-CN" b="0" dirty="0" err="1"/>
              <a:t>Vbias</a:t>
            </a:r>
            <a:r>
              <a:rPr lang="en-US" altLang="zh-CN" b="0" dirty="0"/>
              <a:t> </a:t>
            </a:r>
            <a:r>
              <a:rPr lang="zh-CN" altLang="en-US" b="0" dirty="0"/>
              <a:t>设置）。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5. M6 </a:t>
            </a:r>
            <a:r>
              <a:rPr lang="en-US" altLang="zh-CN" dirty="0"/>
              <a:t>Pull-down constant current source</a:t>
            </a:r>
            <a:endParaRPr lang="zh-CN" altLang="en-US" b="0" dirty="0"/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6C14C-9ADF-796C-6B05-6B687B31D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04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4410-956F-CD68-BBC7-480CF34E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649955-E765-B234-DED2-224499F80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1AB37-1597-440D-1849-A699D4C12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AF1EC-645F-A50A-E2E6-BC465309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926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0FF56-F6D2-890E-F084-5E7D30832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931420-708E-F6C1-5B9D-63ABADCC7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A7712E-DA19-664E-23C3-14B22A0A2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5BB49-FC42-D53C-2821-6963BFAC4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3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0C806-86A5-4C2F-3026-DEA81DEC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DEBF92-47F5-9DA5-A6E2-055DBC9FD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83C1F0-0437-4ECC-E3D9-C60BEC01D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3A8FD-01AB-27BD-0A2D-557009BD0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27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EA5A2-F956-6550-D0D4-960223CF3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801A4D-2581-7E3D-4518-5E78D6F96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F8D146-945E-738C-39FB-4979E4EF6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A056A-1A25-A865-13E3-377CACE9D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40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10D3B-19BF-5D01-F881-BB0F7AF08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233DBC-3E9A-C619-7905-F4C939CFF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DE50ED-06A0-DE7F-A809-4ED678534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819D9-7535-A8DB-F812-C07F0866F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3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48AD2-BE8D-2465-3B4F-C52D22F61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A52A4A-F495-00D9-B32A-E48A7596D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B842FF-AC45-530C-1346-3D425369E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D6EA5-FF20-CDA7-E9B0-A84A1F854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97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2E5D6-B797-CD81-6703-38A9316D7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DF7E2B-850F-6C7E-53AE-C5DD387FF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B8A695-D3CB-6958-6466-6A2FCB593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8D7E6-92D9-1817-8089-FE3711FE5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40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43BD3-8E20-0521-5EEC-434D68BC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7A15A4-CE85-C708-5F33-D15F6E31D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C37CE9-5BA5-1EBA-8C27-90C75CE9E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an explanation for priority encoder function, and how to realize it XOR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5A156-9E70-947F-7E54-97EBD7D0E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11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E96-D80B-446B-AFC4-EFCCE8641260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3F-52DC-4430-9B04-955F5E71055B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1C2-4D10-4EEA-998E-BBE8384A6E97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B249-2657-41A1-9D3E-A2F011803F1E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27A-ABBF-4517-99ED-AC7C0843C084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A3A7-4EF7-4483-934A-F8F43F62C884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C9D6-8F9B-401C-809C-98A3989AD664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0703-21A3-446A-B1F5-92E1A5BCA5C2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80F-C2F7-47F5-B4CA-AB3842423C6B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F1BE-752E-4D98-BCB7-381F7409635A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0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C24-BD16-4F99-8FE6-4AD5A05A0FFF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5-BF39-4043-99C7-AB468EC1F2B8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D4CF-51CF-4995-A8A2-6BD941CCCC73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B475-F530-4498-905E-CDBA0CAD6F15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8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CA2F-A5BF-4FF9-ACD7-9C9EC2B184BE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5129-D314-481F-A31E-209A42C8EAA6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654F-DBDC-4FE1-BB04-5916C730F602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D0-3755-45F0-B594-A46FB0C96D04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BAC5-DAB5-402E-B3A7-942B4879F09E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AFF-6570-48E4-949E-CD1D0B9EA9DF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909-EE1B-4877-8D65-BD4B5502A5C6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35AF-2B53-4D11-AA1C-D846C566BAE5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A078-CB5F-4C9C-9C73-2B377B42B4DB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7AF9-DDAF-4AE6-AD12-D09AA0276FBC}" type="datetime1">
              <a:rPr lang="en-US" altLang="zh-CN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68897" cy="2387600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latin typeface="Georgia" panose="02040502050405020303" pitchFamily="18" charset="0"/>
              </a:rPr>
            </a:b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altLang="zh-CN" sz="4400" b="1" dirty="0">
                <a:latin typeface="Georgia" panose="02040502050405020303" pitchFamily="18" charset="0"/>
              </a:rPr>
              <a:t>Flash Analog-to-Digital Converter</a:t>
            </a:r>
            <a:br>
              <a:rPr lang="en-US" altLang="zh-CN" sz="4000" dirty="0">
                <a:latin typeface="Georgia" panose="02040502050405020303" pitchFamily="18" charset="0"/>
              </a:rPr>
            </a:b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ECE 532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5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Jiahui Yang   </a:t>
            </a:r>
            <a:r>
              <a:rPr lang="en-US" altLang="zh-CN" dirty="0" err="1">
                <a:latin typeface="Georgia" panose="02040502050405020303" pitchFamily="18" charset="0"/>
              </a:rPr>
              <a:t>Bingyu</a:t>
            </a:r>
            <a:r>
              <a:rPr lang="en-US" altLang="zh-CN" dirty="0">
                <a:latin typeface="Georgia" panose="02040502050405020303" pitchFamily="18" charset="0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3C6FA-DB6A-E101-20FC-3F326155E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CFAC16-5204-834C-F95A-775294D4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F8B2DD-CBCD-D421-E1CB-2267556BFCAA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CB75DF-2EA7-7CA3-C121-2D31316653D0}"/>
              </a:ext>
            </a:extLst>
          </p:cNvPr>
          <p:cNvSpPr txBox="1"/>
          <p:nvPr/>
        </p:nvSpPr>
        <p:spPr>
          <a:xfrm>
            <a:off x="2423916" y="1223862"/>
            <a:ext cx="2008383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Truth table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590E4219-0FE9-2146-6BE6-E790C7D4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C14C27-AE2A-0387-62EC-BAA9ED20E16A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C66B9-6EC0-DB59-239F-D4AE5DE80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90" y="1869440"/>
            <a:ext cx="5665565" cy="4386374"/>
          </a:xfrm>
          <a:prstGeom prst="rect">
            <a:avLst/>
          </a:prstGeom>
        </p:spPr>
      </p:pic>
      <p:sp>
        <p:nvSpPr>
          <p:cNvPr id="7" name="文本框 20">
            <a:extLst>
              <a:ext uri="{FF2B5EF4-FFF2-40B4-BE49-F238E27FC236}">
                <a16:creationId xmlns:a16="http://schemas.microsoft.com/office/drawing/2014/main" id="{82519B99-C14E-2612-50B6-6643106BC63A}"/>
              </a:ext>
            </a:extLst>
          </p:cNvPr>
          <p:cNvSpPr txBox="1"/>
          <p:nvPr/>
        </p:nvSpPr>
        <p:spPr>
          <a:xfrm>
            <a:off x="345219" y="122482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69E0DC-A94B-CD48-F896-64F0D489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55" y="905554"/>
            <a:ext cx="4990454" cy="525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riority Encoder and Digital Encoder ...">
            <a:extLst>
              <a:ext uri="{FF2B5EF4-FFF2-40B4-BE49-F238E27FC236}">
                <a16:creationId xmlns:a16="http://schemas.microsoft.com/office/drawing/2014/main" id="{0D5BE866-319E-EE25-14F6-AE61731D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009" y="5307844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C509A3-208A-B048-6E6C-13BA9CA30F06}"/>
              </a:ext>
            </a:extLst>
          </p:cNvPr>
          <p:cNvCxnSpPr>
            <a:cxnSpLocks/>
          </p:cNvCxnSpPr>
          <p:nvPr/>
        </p:nvCxnSpPr>
        <p:spPr>
          <a:xfrm flipH="1">
            <a:off x="9982200" y="4160828"/>
            <a:ext cx="297585" cy="1202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FDC9D05-8724-F251-6727-B2E5E1F1319F}"/>
              </a:ext>
            </a:extLst>
          </p:cNvPr>
          <p:cNvSpPr/>
          <p:nvPr/>
        </p:nvSpPr>
        <p:spPr>
          <a:xfrm>
            <a:off x="8254148" y="970734"/>
            <a:ext cx="1006453" cy="4337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20">
            <a:extLst>
              <a:ext uri="{FF2B5EF4-FFF2-40B4-BE49-F238E27FC236}">
                <a16:creationId xmlns:a16="http://schemas.microsoft.com/office/drawing/2014/main" id="{D6FBBCA4-685D-3AF4-A322-E6DD3DA40908}"/>
              </a:ext>
            </a:extLst>
          </p:cNvPr>
          <p:cNvSpPr txBox="1"/>
          <p:nvPr/>
        </p:nvSpPr>
        <p:spPr>
          <a:xfrm>
            <a:off x="6145948" y="661331"/>
            <a:ext cx="156464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Schematic </a:t>
            </a:r>
          </a:p>
        </p:txBody>
      </p:sp>
    </p:spTree>
    <p:extLst>
      <p:ext uri="{BB962C8B-B14F-4D97-AF65-F5344CB8AC3E}">
        <p14:creationId xmlns:p14="http://schemas.microsoft.com/office/powerpoint/2010/main" val="22293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774DC-B332-F33B-5BEF-72D8A6E47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100B9B-800F-40F9-9910-5E61CC2C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1D30BE-87ED-08B5-8FDB-DDB7A952F4B9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D13E4863-27F3-8C29-849E-4EA6A06F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B2753A9D-8C22-32BF-FB68-10BD75906815}"/>
              </a:ext>
            </a:extLst>
          </p:cNvPr>
          <p:cNvSpPr txBox="1"/>
          <p:nvPr/>
        </p:nvSpPr>
        <p:spPr>
          <a:xfrm>
            <a:off x="345219" y="119896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D524E-B542-9C66-D1D1-C06E60B02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00" y="1314134"/>
            <a:ext cx="6627481" cy="5346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87DF6-AAFD-770A-A0B3-81A527B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231" y="2374186"/>
            <a:ext cx="4248067" cy="2109627"/>
          </a:xfrm>
          <a:prstGeom prst="rect">
            <a:avLst/>
          </a:prstGeom>
        </p:spPr>
      </p:pic>
      <p:sp>
        <p:nvSpPr>
          <p:cNvPr id="11" name="文本框 20">
            <a:extLst>
              <a:ext uri="{FF2B5EF4-FFF2-40B4-BE49-F238E27FC236}">
                <a16:creationId xmlns:a16="http://schemas.microsoft.com/office/drawing/2014/main" id="{CC9CE4F8-573C-7BAA-625B-92FB56BBD4CB}"/>
              </a:ext>
            </a:extLst>
          </p:cNvPr>
          <p:cNvSpPr txBox="1"/>
          <p:nvPr/>
        </p:nvSpPr>
        <p:spPr>
          <a:xfrm>
            <a:off x="8733245" y="4606622"/>
            <a:ext cx="156603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Symbol </a:t>
            </a: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92572296-E317-88C3-DB9F-D93117FEA941}"/>
              </a:ext>
            </a:extLst>
          </p:cNvPr>
          <p:cNvSpPr txBox="1"/>
          <p:nvPr/>
        </p:nvSpPr>
        <p:spPr>
          <a:xfrm>
            <a:off x="5576063" y="5721612"/>
            <a:ext cx="181616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Schematic </a:t>
            </a:r>
          </a:p>
        </p:txBody>
      </p:sp>
    </p:spTree>
    <p:extLst>
      <p:ext uri="{BB962C8B-B14F-4D97-AF65-F5344CB8AC3E}">
        <p14:creationId xmlns:p14="http://schemas.microsoft.com/office/powerpoint/2010/main" val="113066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546E9-09EB-792F-E03F-F27BDA98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F10A1E-09A6-425A-13B1-D38A6B3A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94" b="5556"/>
          <a:stretch/>
        </p:blipFill>
        <p:spPr>
          <a:xfrm>
            <a:off x="467995" y="1593524"/>
            <a:ext cx="11256010" cy="48239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C99545-9F14-62C5-4B08-DB4B74FD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335998-4436-33A3-E240-F3B63F064D3E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C22C049-4D44-7E13-E7F5-FE3DF8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87C7BACF-A9EA-2D6C-5462-40A8A36361D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sp>
        <p:nvSpPr>
          <p:cNvPr id="17" name="文本框 20">
            <a:extLst>
              <a:ext uri="{FF2B5EF4-FFF2-40B4-BE49-F238E27FC236}">
                <a16:creationId xmlns:a16="http://schemas.microsoft.com/office/drawing/2014/main" id="{F8A2340A-46F2-BF03-CD33-BDEEEC208483}"/>
              </a:ext>
            </a:extLst>
          </p:cNvPr>
          <p:cNvSpPr txBox="1"/>
          <p:nvPr/>
        </p:nvSpPr>
        <p:spPr>
          <a:xfrm>
            <a:off x="467995" y="1012990"/>
            <a:ext cx="909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Waveform simulation: 7 bit in / 3 bit out  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94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4B5D-D3FF-F645-0939-0366FAA1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D07CC-4156-E2F2-B5DA-7AE3F6D8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75475D-A83B-8F05-DE9E-30E08FEEAE0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D36AC1B-B5F8-B2E5-0522-1D734BC0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9F47181-0D76-A96B-1298-6581043BD30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A7F7F-236B-3047-88B6-2CE006D3F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9" y="2183621"/>
            <a:ext cx="11663990" cy="2707159"/>
          </a:xfrm>
          <a:prstGeom prst="rect">
            <a:avLst/>
          </a:prstGeom>
        </p:spPr>
      </p:pic>
      <p:sp>
        <p:nvSpPr>
          <p:cNvPr id="6" name="文本框 20">
            <a:extLst>
              <a:ext uri="{FF2B5EF4-FFF2-40B4-BE49-F238E27FC236}">
                <a16:creationId xmlns:a16="http://schemas.microsoft.com/office/drawing/2014/main" id="{9CB9534E-FC4D-7E9F-E369-724DDC1620FF}"/>
              </a:ext>
            </a:extLst>
          </p:cNvPr>
          <p:cNvSpPr txBox="1"/>
          <p:nvPr/>
        </p:nvSpPr>
        <p:spPr>
          <a:xfrm>
            <a:off x="345218" y="766892"/>
            <a:ext cx="1056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Vbias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of comparator: 800mV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DC = 400mV; AC amplitude = 400mV </a:t>
            </a:r>
          </a:p>
        </p:txBody>
      </p:sp>
    </p:spTree>
    <p:extLst>
      <p:ext uri="{BB962C8B-B14F-4D97-AF65-F5344CB8AC3E}">
        <p14:creationId xmlns:p14="http://schemas.microsoft.com/office/powerpoint/2010/main" val="263417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D902-C85C-D30C-3F91-2F98D3CE5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F4D52F-5FEE-3E1A-A5AD-0CE7242EC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A00E10-98FC-3041-1022-E81FA70CCA1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EB87D9F0-D68A-E38E-8D28-76EF556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AE55BFCA-F033-5B6F-4F9E-F66CAB2DC22D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935BD33A-EB0A-0AA1-7916-537B974A52A8}"/>
              </a:ext>
            </a:extLst>
          </p:cNvPr>
          <p:cNvSpPr txBox="1"/>
          <p:nvPr/>
        </p:nvSpPr>
        <p:spPr>
          <a:xfrm>
            <a:off x="345218" y="766892"/>
            <a:ext cx="1056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Vbias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of comparator array: 800mV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DC = 400mV; AC amplitude = 400mV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51946-B9E9-CF80-6B46-A6E286D53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8" y="2051546"/>
            <a:ext cx="9781306" cy="42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8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06E1-F2E5-9CB5-9BB6-5D2AACA4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7E9F56-3C9B-46A8-8389-A12B96E3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FAF988-89EC-7266-BEC2-18930948E841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640C8F3D-7C56-587F-1282-40E11254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785DB80-12FA-7BFA-D3F4-01A7115EA6B1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0F84F0A8-1030-7161-1C62-525258C619E1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1kHz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EE024-D873-D5AB-AA0B-368937940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1318321"/>
            <a:ext cx="9144067" cy="4148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D55BD0-9278-56DD-4B96-248C4E1A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0" y="5522839"/>
            <a:ext cx="10101672" cy="11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075B6-312F-EFCF-503A-4B928A91A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8AAD2-E64B-0AF1-D0C4-E6055D9D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0805EC-853F-C9EE-2513-9916EF48A0A0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4915E1C7-44FB-C26D-A5D3-4D6B667F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E518A1DA-1D2E-034A-8DB0-DFA671A5B1E0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7BF45032-121E-AB1E-31A0-3B9C87D1E96F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100kHz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71EF6-B32C-B280-FAB6-8AACD5363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75" y="5414993"/>
            <a:ext cx="11290450" cy="1293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230FA-233D-2332-F356-1DBA66F79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75" y="1235458"/>
            <a:ext cx="9144067" cy="40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2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524C-96A0-9249-AD7E-A3C0984B0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1C10C2-5115-8110-A95C-E3E55290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32F8631-5E05-1E2E-5DAB-8C83CEB20199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465AEE3-FD1B-E448-D970-7BDE2453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15C78D6D-6433-00EF-8A86-34CC5EA6B17D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6AC2288F-2A73-D99C-F716-D44718315D42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1MHz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0FE9B-031A-3905-5EB1-8F834BC05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9" y="5231955"/>
            <a:ext cx="11511501" cy="1282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18CE1F-FD9B-6961-91DF-B1D2114E8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19" y="1329544"/>
            <a:ext cx="10762903" cy="37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7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52A36-5E6C-0B10-0415-E35EBC526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4831F6-54AE-CB0B-8EBE-D78FBEBD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0250C8-2B29-7C88-FB18-A4BEAC6D469A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DF8CD7C6-7F91-ACF2-CB8F-F64F9E83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829C730-7B83-016E-3D8F-FB04A8F08E6D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B34CD8F2-67BC-9C29-9230-73FB36012C65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10MHz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1BD7C-D6BA-0E24-E477-7920575C2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8" y="1937378"/>
            <a:ext cx="9553749" cy="4206836"/>
          </a:xfrm>
          <a:prstGeom prst="rect">
            <a:avLst/>
          </a:prstGeom>
        </p:spPr>
      </p:pic>
      <p:sp>
        <p:nvSpPr>
          <p:cNvPr id="9" name="文本框 20">
            <a:extLst>
              <a:ext uri="{FF2B5EF4-FFF2-40B4-BE49-F238E27FC236}">
                <a16:creationId xmlns:a16="http://schemas.microsoft.com/office/drawing/2014/main" id="{7FAC4E08-903F-AF1E-B862-6F262E3B0907}"/>
              </a:ext>
            </a:extLst>
          </p:cNvPr>
          <p:cNvSpPr txBox="1"/>
          <p:nvPr/>
        </p:nvSpPr>
        <p:spPr>
          <a:xfrm>
            <a:off x="405060" y="1251139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Error occurs </a:t>
            </a:r>
          </a:p>
        </p:txBody>
      </p:sp>
    </p:spTree>
    <p:extLst>
      <p:ext uri="{BB962C8B-B14F-4D97-AF65-F5344CB8AC3E}">
        <p14:creationId xmlns:p14="http://schemas.microsoft.com/office/powerpoint/2010/main" val="327860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E9A49-93CD-547C-92F8-020BE1C9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8785DC-949D-A4D9-C8D2-5A5466F1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33535B-020C-BC8F-36BB-1F488DC74B8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93F038-1C9B-3448-73F6-2077EEA16397}"/>
              </a:ext>
            </a:extLst>
          </p:cNvPr>
          <p:cNvSpPr txBox="1"/>
          <p:nvPr/>
        </p:nvSpPr>
        <p:spPr>
          <a:xfrm>
            <a:off x="345219" y="147707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Resistor Ladder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vol_div_symbol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E532C98-73D4-8B0B-6A86-DA62058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CB414-59BA-7147-60EB-8DA6B259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144" y="3514712"/>
            <a:ext cx="4186647" cy="2455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996ABD-AF68-4B97-7751-427F2ED83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143" y="1015731"/>
            <a:ext cx="4186647" cy="238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41BA7-8A99-3D19-38C4-2D1A03BD6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09" y="1132046"/>
            <a:ext cx="3203367" cy="5388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FE592-91EB-1ACF-80E4-84118D7CB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566" y="1465407"/>
            <a:ext cx="3203367" cy="45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4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B4AA-5D8E-D186-0730-F9FE5624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017C8F-2C0F-DAE2-0C5F-82D187AC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016F8A-5536-C6F5-0A77-B0CEA4E7E3E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B6981-C95B-ED39-510B-25F25F0867B4}"/>
              </a:ext>
            </a:extLst>
          </p:cNvPr>
          <p:cNvSpPr txBox="1"/>
          <p:nvPr/>
        </p:nvSpPr>
        <p:spPr>
          <a:xfrm>
            <a:off x="375200" y="126195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Structure of 3-bit Flash ADC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71CB6935-04C5-3E5F-A890-219F1F6D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61A576-4260-77A7-D36F-E396E6D1B606}"/>
              </a:ext>
            </a:extLst>
          </p:cNvPr>
          <p:cNvSpPr txBox="1"/>
          <p:nvPr/>
        </p:nvSpPr>
        <p:spPr>
          <a:xfrm>
            <a:off x="1256390" y="1541445"/>
            <a:ext cx="4214770" cy="1891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/>
              <a:t>It consists of 3 main components: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4"/>
                </a:solidFill>
              </a:rPr>
              <a:t>Resistor Ladder (Voltage Divider)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6"/>
                </a:solidFill>
              </a:rPr>
              <a:t>Comparator Array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5"/>
                </a:solidFill>
              </a:rPr>
              <a:t>Priority Encoder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2EC56F-B6EA-73D0-1F9D-8840D2A6BF06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87E32A6-A706-6076-44BF-2875496962FA}"/>
              </a:ext>
            </a:extLst>
          </p:cNvPr>
          <p:cNvGrpSpPr/>
          <p:nvPr/>
        </p:nvGrpSpPr>
        <p:grpSpPr>
          <a:xfrm>
            <a:off x="6283960" y="1351138"/>
            <a:ext cx="3812900" cy="4692477"/>
            <a:chOff x="5953760" y="1381061"/>
            <a:chExt cx="3812900" cy="4692477"/>
          </a:xfrm>
        </p:grpSpPr>
        <p:pic>
          <p:nvPicPr>
            <p:cNvPr id="2050" name="Picture 2" descr="three-bit-flash-ADC-circuit_2">
              <a:extLst>
                <a:ext uri="{FF2B5EF4-FFF2-40B4-BE49-F238E27FC236}">
                  <a16:creationId xmlns:a16="http://schemas.microsoft.com/office/drawing/2014/main" id="{261C9262-8B3D-6E5C-4049-DABE36A62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740" y="1381061"/>
              <a:ext cx="3804920" cy="469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5C48E1F-1FE8-07EA-F426-EAA63AE83059}"/>
                </a:ext>
              </a:extLst>
            </p:cNvPr>
            <p:cNvSpPr/>
            <p:nvPr/>
          </p:nvSpPr>
          <p:spPr>
            <a:xfrm>
              <a:off x="5953760" y="2072640"/>
              <a:ext cx="680720" cy="37592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FF2D90D-F259-E923-E990-D9A7858EA49C}"/>
                </a:ext>
              </a:extLst>
            </p:cNvPr>
            <p:cNvSpPr/>
            <p:nvPr/>
          </p:nvSpPr>
          <p:spPr>
            <a:xfrm>
              <a:off x="6766560" y="1493520"/>
              <a:ext cx="680720" cy="418592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75EE3C4-6538-A0EB-84CF-CA8116308019}"/>
                </a:ext>
              </a:extLst>
            </p:cNvPr>
            <p:cNvSpPr/>
            <p:nvPr/>
          </p:nvSpPr>
          <p:spPr>
            <a:xfrm>
              <a:off x="7864200" y="2255521"/>
              <a:ext cx="1269640" cy="308864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391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546E9-09EB-792F-E03F-F27BDA98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C99545-9F14-62C5-4B08-DB4B74FD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335998-4436-33A3-E240-F3B63F064D3E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C22C049-4D44-7E13-E7F5-FE3DF8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87C7BACF-A9EA-2D6C-5462-40A8A36361D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 –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encoder_symbol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44DD4-DBAD-3117-9153-DA0141978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770" y="1136452"/>
            <a:ext cx="8702460" cy="53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6E49A-1F6E-6DA3-2231-19F817C03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9BEB78-34F7-7333-D8B8-54B27088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C5D1496-6136-C97E-FB38-67683D31C97E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D26F12D7-2D0A-1449-3B06-30BAFE46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88B6184E-183F-C74E-9266-4BF77F0C1F4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encoder_symbol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C6A6EE-29F7-3FA8-20E6-DC6D2A9A6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9" y="1552882"/>
            <a:ext cx="10688782" cy="43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2B7E-B2DC-DABF-559B-FB53C1A9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A5E6CC-2846-73FB-971C-14614F35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4E9363-B7F9-25DC-24F8-C490E52DBF49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286B3B4A-CF7F-94B8-D091-F6352047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7EE3F5EF-90A7-2CEA-C3F6-F504B7DE7118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encoder_symbol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EF09DD-2BE7-A6C9-E696-76B88DE46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275" y="1038467"/>
            <a:ext cx="4767447" cy="2596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53723B-343C-1961-26C3-A366C9205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021" y="3753202"/>
            <a:ext cx="4647954" cy="29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11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C05D9-5937-987D-77E2-D9582552C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4C49BA-7685-52BC-A468-78EB03604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2B0607-4C3D-DE78-6DDE-A3AC724B5945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E25C669D-240D-CBE2-5F2E-A0A2C61B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0519607E-0C6A-4EED-7144-A44865A805EC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8FA8E-5734-094B-1075-AA8CE4D65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86" y="983724"/>
            <a:ext cx="9006227" cy="529445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101292-D167-7719-EAA7-786360D729FD}"/>
              </a:ext>
            </a:extLst>
          </p:cNvPr>
          <p:cNvSpPr/>
          <p:nvPr/>
        </p:nvSpPr>
        <p:spPr>
          <a:xfrm>
            <a:off x="5466304" y="1115366"/>
            <a:ext cx="4803112" cy="39088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531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7451B-DED1-535E-7755-6F59C9E4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D5D5CE-5C1E-46B2-B45F-67D0E83A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0815DB-FE68-2C06-D4C1-643CC28580F1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67C1C-772F-0FA4-588A-28F90C586252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opamp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6B9A0FF-8D73-61B6-06C8-8CA8AC46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F7683-C486-D77E-C766-6C375B42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5" y="1324973"/>
            <a:ext cx="7729630" cy="5031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344DE5-7C4C-8BD1-4450-8733846A6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688" y="3258650"/>
            <a:ext cx="3202032" cy="21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0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E528E-EF50-3838-1027-84D6EC0AF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33CD8-D852-6CE7-0EC5-64871091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8E09FA-40B9-FBEE-B619-2F6BF4124F32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ABAE70-9AC8-7517-27A6-776E3AC3D2F8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opamp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ED60C288-CEF0-754F-7AE0-89F11DA2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D36F2-01CD-98B6-904B-5DBD00092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224" y="905554"/>
            <a:ext cx="4663552" cy="57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83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58A0-65AE-FA67-E39E-6BDBAC0F1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644197-CF72-7E3F-57C0-F266B833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B52CB8-32DE-BF0E-70FE-93A414A7DB44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ECB0BF-0051-78FC-DF91-5C58960682E7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opamp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C06998FC-EE61-34ED-E938-2363485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22CAB-5C51-4C2F-4624-D2EBB7DA0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25" y="999117"/>
            <a:ext cx="5024175" cy="2688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3D6A8-606B-A391-BD75-4FBB8F7AD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424" y="3870517"/>
            <a:ext cx="5024176" cy="26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9BBBD-D2B9-C0BB-9BF2-A97319876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7A44C0-9009-9BA7-3B72-7E2320BF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424EE1-565C-CBAE-23F4-03FA9F57A78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92A3C6-DC8D-7175-6425-61BC888B2DAD}"/>
              </a:ext>
            </a:extLst>
          </p:cNvPr>
          <p:cNvSpPr txBox="1"/>
          <p:nvPr/>
        </p:nvSpPr>
        <p:spPr>
          <a:xfrm>
            <a:off x="345219" y="136525"/>
            <a:ext cx="997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comparator_symbol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356BE52A-2CBA-3833-3F86-D952FAE7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9EF3A-BE22-4304-9F67-9067478D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14" y="986458"/>
            <a:ext cx="2273151" cy="5735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87CCC-1EE2-3F1B-9FA9-DA2524834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274" y="1176039"/>
            <a:ext cx="6412378" cy="55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93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05DB1-1D04-E44F-0A23-BDF53B943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8C47DA-3AF5-1D99-EB57-10B3A2A1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2C7D48-84CB-D81D-BA04-CFAD9FEC7943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A169BE-884D-7D60-9657-6B2BDFE4FD63}"/>
              </a:ext>
            </a:extLst>
          </p:cNvPr>
          <p:cNvSpPr txBox="1"/>
          <p:nvPr/>
        </p:nvSpPr>
        <p:spPr>
          <a:xfrm>
            <a:off x="345219" y="136525"/>
            <a:ext cx="997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comparator_symbol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0A6C61AF-52D7-10A6-1CA9-63BC0E92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63F33-1638-6E79-2BE6-1AB29C3D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407" y="3849420"/>
            <a:ext cx="5369186" cy="2825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A59E3-B7FB-FC83-4187-84D4B9CDA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971" y="970842"/>
            <a:ext cx="5174058" cy="27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2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4B5D-D3FF-F645-0939-0366FAA1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D07CC-4156-E2F2-B5DA-7AE3F6D8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75475D-A83B-8F05-DE9E-30E08FEEAE0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D36AC1B-B5F8-B2E5-0522-1D734BC0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9F47181-0D76-A96B-1298-6581043BD30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ADC_final_test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7D767-5B45-7A0D-B5E4-BEFCFDA54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" y="1439703"/>
            <a:ext cx="10525760" cy="43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AFE13-80C5-6C68-2DCC-0A9F16595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C75DFA-82F7-3092-59CE-6A4A584F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3FA56B-5E4E-E516-81D4-D2FEF84F8E4D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2E22CD-6479-4C2A-8F46-DB57CCB88DC2}"/>
              </a:ext>
            </a:extLst>
          </p:cNvPr>
          <p:cNvSpPr txBox="1"/>
          <p:nvPr/>
        </p:nvSpPr>
        <p:spPr>
          <a:xfrm>
            <a:off x="387282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3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-bit Flash ADC Schematic Snapshots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C9E5F475-274C-8D38-D437-80894596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549A1F-1FE6-DFD7-1F6C-C51BA7A83C6B}"/>
              </a:ext>
            </a:extLst>
          </p:cNvPr>
          <p:cNvGrpSpPr/>
          <p:nvPr/>
        </p:nvGrpSpPr>
        <p:grpSpPr>
          <a:xfrm>
            <a:off x="3845592" y="2695281"/>
            <a:ext cx="3744926" cy="2593835"/>
            <a:chOff x="4785664" y="3088816"/>
            <a:chExt cx="3744926" cy="259383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DD49BF-9298-9865-C7F9-D3FDD5A30C49}"/>
                </a:ext>
              </a:extLst>
            </p:cNvPr>
            <p:cNvSpPr txBox="1"/>
            <p:nvPr/>
          </p:nvSpPr>
          <p:spPr>
            <a:xfrm>
              <a:off x="5787390" y="4943987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 Differential Comparator</a:t>
              </a:r>
            </a:p>
            <a:p>
              <a:pPr algn="ctr"/>
              <a:r>
                <a:rPr lang="en-US" altLang="zh-CN" sz="2400" b="1" dirty="0">
                  <a:solidFill>
                    <a:schemeClr val="accent4"/>
                  </a:solidFill>
                </a:rPr>
                <a:t>Analog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37C9A2-95C0-25E1-0646-2E90EA94D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5664" y="3088816"/>
              <a:ext cx="2738993" cy="174573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4F946-429E-6BEA-CD32-2EDA71009F29}"/>
              </a:ext>
            </a:extLst>
          </p:cNvPr>
          <p:cNvGrpSpPr/>
          <p:nvPr/>
        </p:nvGrpSpPr>
        <p:grpSpPr>
          <a:xfrm>
            <a:off x="1311214" y="990994"/>
            <a:ext cx="2534378" cy="5730481"/>
            <a:chOff x="1151522" y="990994"/>
            <a:chExt cx="2534378" cy="57304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B17044-83CE-A847-AD0E-5B190415C770}"/>
                </a:ext>
              </a:extLst>
            </p:cNvPr>
            <p:cNvSpPr txBox="1"/>
            <p:nvPr/>
          </p:nvSpPr>
          <p:spPr>
            <a:xfrm>
              <a:off x="1151522" y="6198255"/>
              <a:ext cx="25343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highlight>
                    <a:srgbClr val="C0C0C0"/>
                  </a:highlight>
                </a:rPr>
                <a:t>100 Ohm resistors (x7)</a:t>
              </a:r>
            </a:p>
            <a:p>
              <a:pPr algn="ctr"/>
              <a:r>
                <a:rPr lang="en-US" altLang="zh-CN" sz="1400" dirty="0">
                  <a:highlight>
                    <a:srgbClr val="C0C0C0"/>
                  </a:highlight>
                </a:rPr>
                <a:t>Total Resistance = 700 Ohms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AF2F00-19A8-F5BD-FFDA-6A7903087893}"/>
                </a:ext>
              </a:extLst>
            </p:cNvPr>
            <p:cNvGrpSpPr/>
            <p:nvPr/>
          </p:nvGrpSpPr>
          <p:grpSpPr>
            <a:xfrm>
              <a:off x="1556138" y="990994"/>
              <a:ext cx="1737360" cy="5275438"/>
              <a:chOff x="1556138" y="990994"/>
              <a:chExt cx="1737360" cy="5275438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7C78791-4CB0-FA56-78DD-9E07632D7FC9}"/>
                  </a:ext>
                </a:extLst>
              </p:cNvPr>
              <p:cNvSpPr txBox="1"/>
              <p:nvPr/>
            </p:nvSpPr>
            <p:spPr>
              <a:xfrm>
                <a:off x="1556138" y="5527768"/>
                <a:ext cx="17373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Resistor Ladder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accent4"/>
                    </a:solidFill>
                  </a:rPr>
                  <a:t>Analog</a:t>
                </a:r>
                <a:endParaRPr lang="zh-CN" altLang="en-US" sz="24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4A802DC-0FA7-1535-C38D-40443481B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3069" y="990994"/>
                <a:ext cx="1200011" cy="4536774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C1478D-9B85-AB30-444C-4F0B17D8011E}"/>
              </a:ext>
            </a:extLst>
          </p:cNvPr>
          <p:cNvGrpSpPr/>
          <p:nvPr/>
        </p:nvGrpSpPr>
        <p:grpSpPr>
          <a:xfrm>
            <a:off x="7744897" y="1918185"/>
            <a:ext cx="3788070" cy="3812660"/>
            <a:chOff x="7576112" y="1165898"/>
            <a:chExt cx="3788070" cy="381266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0A82DE1-8EDE-9319-B198-10EBD92AACF6}"/>
                </a:ext>
              </a:extLst>
            </p:cNvPr>
            <p:cNvSpPr txBox="1"/>
            <p:nvPr/>
          </p:nvSpPr>
          <p:spPr>
            <a:xfrm>
              <a:off x="8249131" y="4239894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Priority Encoder</a:t>
              </a:r>
            </a:p>
            <a:p>
              <a:pPr algn="ctr"/>
              <a:r>
                <a:rPr lang="en-US" altLang="zh-CN" sz="2400" b="1" dirty="0">
                  <a:solidFill>
                    <a:schemeClr val="accent4"/>
                  </a:solidFill>
                </a:rPr>
                <a:t>Digital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4713DB-845C-B677-E430-FBB1A60B1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6112" y="1165898"/>
              <a:ext cx="3788070" cy="3055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204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EC93-7BBE-BAF9-8A26-659C8B95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7AD4BB-40F1-FFCB-3DE6-42696626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D40ED6-DA5F-F131-E719-74DADD111C0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47D2A4EF-F58D-8488-6E0B-D0E751F2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199CC298-207C-3CB3-FF97-5A9DB282CFF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ADC_final_test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F47BD-F4BA-D926-C14A-464D55515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272" y="979235"/>
            <a:ext cx="6475456" cy="57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39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E3E5-00CE-0E17-EF9C-4156C3B64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66BE54-F1A1-345F-3181-855D915C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E8CE58-E9C6-195B-51EB-627E40F8AFB0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A0939BFF-B37E-9BB7-A499-2E3B95B3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01205915-0EE7-F83F-C5C1-A81C60A23999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ADC_final_test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2392E-5ED7-02A8-F1F0-DE888BA1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132" y="3838829"/>
            <a:ext cx="4323735" cy="2767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2E0DD-B0B8-F898-9625-350F59617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132" y="905554"/>
            <a:ext cx="4323735" cy="27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0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B315F-0D8B-17DB-311A-5A9FFC60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8BC1E7-62E2-4BB0-2986-A19F938D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B7EDB2-D405-1042-25ED-DBDAC5B9A326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FF4B0B-45F8-339A-0FFB-69F6F5BF974A}"/>
              </a:ext>
            </a:extLst>
          </p:cNvPr>
          <p:cNvSpPr txBox="1"/>
          <p:nvPr/>
        </p:nvSpPr>
        <p:spPr>
          <a:xfrm>
            <a:off x="468630" y="196011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What Else…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881E8495-CDA8-E104-6BC6-6E520590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4E5C97-67D1-0362-3A27-2E8B6B2ED704}"/>
              </a:ext>
            </a:extLst>
          </p:cNvPr>
          <p:cNvSpPr txBox="1"/>
          <p:nvPr/>
        </p:nvSpPr>
        <p:spPr>
          <a:xfrm>
            <a:off x="1751182" y="1243790"/>
            <a:ext cx="311317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Schematic Design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highlight>
                <a:srgbClr val="00FF00"/>
              </a:highligh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Resistor Ladder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Comparator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Encoder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Testing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highlight>
                <a:srgbClr val="00FF00"/>
              </a:highligh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With DC inputs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With Sine wave input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Layout Design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highlight>
                <a:srgbClr val="00FF00"/>
              </a:highligh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Resistor Ladder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Comparator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Encoder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034818-5538-F149-484B-A2D26408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67013"/>
              </p:ext>
            </p:extLst>
          </p:nvPr>
        </p:nvGraphicFramePr>
        <p:xfrm>
          <a:off x="6290857" y="2096111"/>
          <a:ext cx="3620660" cy="266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30">
                  <a:extLst>
                    <a:ext uri="{9D8B030D-6E8A-4147-A177-3AD203B41FA5}">
                      <a16:colId xmlns:a16="http://schemas.microsoft.com/office/drawing/2014/main" val="519201305"/>
                    </a:ext>
                  </a:extLst>
                </a:gridCol>
                <a:gridCol w="1810330">
                  <a:extLst>
                    <a:ext uri="{9D8B030D-6E8A-4147-A177-3AD203B41FA5}">
                      <a16:colId xmlns:a16="http://schemas.microsoft.com/office/drawing/2014/main" val="2972649000"/>
                    </a:ext>
                  </a:extLst>
                </a:gridCol>
              </a:tblGrid>
              <a:tr h="527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Key Specs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385907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Resolution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 bits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202171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Supply Voltage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1.2V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648631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Area (Total)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600um * 600um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073621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Sampling Rate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MHz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44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060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0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8114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E9A49-93CD-547C-92F8-020BE1C9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8785DC-949D-A4D9-C8D2-5A5466F1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33535B-020C-BC8F-36BB-1F488DC74B8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93F038-1C9B-3448-73F6-2077EEA16397}"/>
              </a:ext>
            </a:extLst>
          </p:cNvPr>
          <p:cNvSpPr txBox="1"/>
          <p:nvPr/>
        </p:nvSpPr>
        <p:spPr>
          <a:xfrm>
            <a:off x="345219" y="147707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E532C98-73D4-8B0B-6A86-DA62058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D1A739-D61A-24C1-B77E-1D881EA1E838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EAC22-8543-C3EB-B287-0345A6C1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5" y="1316707"/>
            <a:ext cx="9579430" cy="5039643"/>
          </a:xfrm>
          <a:prstGeom prst="rect">
            <a:avLst/>
          </a:prstGeom>
        </p:spPr>
      </p:pic>
      <p:sp>
        <p:nvSpPr>
          <p:cNvPr id="8" name="文本框 23">
            <a:extLst>
              <a:ext uri="{FF2B5EF4-FFF2-40B4-BE49-F238E27FC236}">
                <a16:creationId xmlns:a16="http://schemas.microsoft.com/office/drawing/2014/main" id="{B68D9097-FF48-43F6-82DD-C47EBEB99E17}"/>
              </a:ext>
            </a:extLst>
          </p:cNvPr>
          <p:cNvSpPr txBox="1"/>
          <p:nvPr/>
        </p:nvSpPr>
        <p:spPr>
          <a:xfrm>
            <a:off x="8073390" y="5151676"/>
            <a:ext cx="2567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highlight>
                  <a:srgbClr val="00FFFF"/>
                </a:highlight>
              </a:rPr>
              <a:t> Differential Comparator</a:t>
            </a:r>
          </a:p>
          <a:p>
            <a:pPr algn="ctr"/>
            <a:r>
              <a:rPr lang="en-US" altLang="zh-CN" sz="2400" b="1" dirty="0">
                <a:solidFill>
                  <a:schemeClr val="accent4"/>
                </a:solidFill>
                <a:highlight>
                  <a:srgbClr val="00FFFF"/>
                </a:highlight>
              </a:rPr>
              <a:t>Analog</a:t>
            </a:r>
            <a:endParaRPr lang="zh-CN" altLang="en-US" sz="2400" b="1" dirty="0">
              <a:solidFill>
                <a:schemeClr val="accent4"/>
              </a:solidFill>
              <a:highlight>
                <a:srgbClr val="00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BDF8A-C906-D1A5-68DA-B605D73C7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837" y="4138930"/>
            <a:ext cx="2355743" cy="6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7451B-DED1-535E-7755-6F59C9E4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D5D5CE-5C1E-46B2-B45F-67D0E83A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0815DB-FE68-2C06-D4C1-643CC28580F1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67C1C-772F-0FA4-588A-28F90C586252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Testing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6B9A0FF-8D73-61B6-06C8-8CA8AC46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03E2E4-94A0-FA10-A17B-B99F784A0D3D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DEB7B-ABC4-03D5-DEC1-92C73EA2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" y="1616234"/>
            <a:ext cx="5892743" cy="455009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194D4-E86D-B169-9B7B-9B99DA086621}"/>
              </a:ext>
            </a:extLst>
          </p:cNvPr>
          <p:cNvSpPr/>
          <p:nvPr/>
        </p:nvSpPr>
        <p:spPr>
          <a:xfrm>
            <a:off x="1600200" y="3429000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98C117-8CE4-4A96-DC23-63E0E01228A0}"/>
              </a:ext>
            </a:extLst>
          </p:cNvPr>
          <p:cNvSpPr/>
          <p:nvPr/>
        </p:nvSpPr>
        <p:spPr>
          <a:xfrm>
            <a:off x="2616200" y="3794760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15B303-60CA-6F92-A39D-7EFA9F4E82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71" t="18834" r="2547" b="6000"/>
          <a:stretch/>
        </p:blipFill>
        <p:spPr>
          <a:xfrm>
            <a:off x="6771697" y="2205990"/>
            <a:ext cx="4990914" cy="32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9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2E5B0-A57F-B110-16FC-281CBA913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BA75FD-AB43-733B-0566-3FDD7FCC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31E5A2-0862-0B21-BE6D-4C6A9781E12B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F9CA98-75EC-CFCA-8B18-5661CCC15D4B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Testing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A0513D4-5EA4-53C0-FC99-639F1F5A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700451-3EB5-FD2D-636C-F8FD1E86AE4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0A0A4E-1642-09E6-9DB5-73A18DCC0E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55" t="17870" r="3593" b="6427"/>
          <a:stretch/>
        </p:blipFill>
        <p:spPr>
          <a:xfrm>
            <a:off x="6812280" y="2130590"/>
            <a:ext cx="4992624" cy="3258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DAB75E-E23F-59E1-40A3-35C09195E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" y="1614199"/>
            <a:ext cx="5888736" cy="456311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626DEF-97FF-D7EF-3C93-1A6FCDE57BD2}"/>
              </a:ext>
            </a:extLst>
          </p:cNvPr>
          <p:cNvSpPr/>
          <p:nvPr/>
        </p:nvSpPr>
        <p:spPr>
          <a:xfrm>
            <a:off x="2601435" y="3827777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55B391-5069-FDBD-784B-270136B30C00}"/>
              </a:ext>
            </a:extLst>
          </p:cNvPr>
          <p:cNvSpPr/>
          <p:nvPr/>
        </p:nvSpPr>
        <p:spPr>
          <a:xfrm>
            <a:off x="1593055" y="3464556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2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12C88-BDA0-B6F1-C0CD-56B1A890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9E1AC-DBB2-C383-927C-22F93D7F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EBBC5C-4E0E-7454-51B3-C4DA5C181CC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1506AA-E480-5E7E-BE1F-29619D321463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Voltage divider </a:t>
            </a: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&amp;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Comparator Array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813B28D8-7497-DE40-98E1-30466E44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D7F35-02B2-C4C9-2AC1-583BD65DA6C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B2278-E5FC-806C-64DD-EE2C69C5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49" y="827814"/>
            <a:ext cx="1973357" cy="581939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075ED-3812-5CB4-3131-81A2313C45F0}"/>
              </a:ext>
            </a:extLst>
          </p:cNvPr>
          <p:cNvCxnSpPr>
            <a:cxnSpLocks/>
          </p:cNvCxnSpPr>
          <p:nvPr/>
        </p:nvCxnSpPr>
        <p:spPr>
          <a:xfrm>
            <a:off x="2786354" y="3228018"/>
            <a:ext cx="11330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0FCF465-A4AE-D3DC-DB62-54FFBDF2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412" y="2996655"/>
            <a:ext cx="3501117" cy="18989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202CD24-D87E-B298-E2FC-EFA2018F4C32}"/>
              </a:ext>
            </a:extLst>
          </p:cNvPr>
          <p:cNvGrpSpPr/>
          <p:nvPr/>
        </p:nvGrpSpPr>
        <p:grpSpPr>
          <a:xfrm>
            <a:off x="2846028" y="1324960"/>
            <a:ext cx="4731797" cy="5293896"/>
            <a:chOff x="2846028" y="1324960"/>
            <a:chExt cx="4731797" cy="52938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D7760A-284D-5460-2EF2-6450F431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6708" y="1324960"/>
              <a:ext cx="3501117" cy="5293896"/>
            </a:xfrm>
            <a:prstGeom prst="rect">
              <a:avLst/>
            </a:prstGeom>
          </p:spPr>
        </p:pic>
        <p:sp>
          <p:nvSpPr>
            <p:cNvPr id="16" name="文本框 20">
              <a:extLst>
                <a:ext uri="{FF2B5EF4-FFF2-40B4-BE49-F238E27FC236}">
                  <a16:creationId xmlns:a16="http://schemas.microsoft.com/office/drawing/2014/main" id="{721674B1-A580-142F-51E8-C068B4BA2AD0}"/>
                </a:ext>
              </a:extLst>
            </p:cNvPr>
            <p:cNvSpPr txBox="1"/>
            <p:nvPr/>
          </p:nvSpPr>
          <p:spPr>
            <a:xfrm>
              <a:off x="2846028" y="5908112"/>
              <a:ext cx="1762926" cy="4616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1A57"/>
                  </a:solidFill>
                  <a:effectLst/>
                  <a:uLnTx/>
                  <a:uFillTx/>
                  <a:latin typeface="Calibri" panose="020F0502020204030204"/>
                  <a:ea typeface="Cambria" panose="02040503050406030204" pitchFamily="18" charset="0"/>
                  <a:cs typeface="+mn-cs"/>
                </a:rPr>
                <a:t>Schematic </a:t>
              </a:r>
            </a:p>
          </p:txBody>
        </p:sp>
      </p:grpSp>
      <p:sp>
        <p:nvSpPr>
          <p:cNvPr id="17" name="文本框 20">
            <a:extLst>
              <a:ext uri="{FF2B5EF4-FFF2-40B4-BE49-F238E27FC236}">
                <a16:creationId xmlns:a16="http://schemas.microsoft.com/office/drawing/2014/main" id="{4F5D3247-22D4-A08B-98BF-508F7F51D1DB}"/>
              </a:ext>
            </a:extLst>
          </p:cNvPr>
          <p:cNvSpPr txBox="1"/>
          <p:nvPr/>
        </p:nvSpPr>
        <p:spPr>
          <a:xfrm>
            <a:off x="9077555" y="4982497"/>
            <a:ext cx="144820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sz="2400" dirty="0"/>
              <a:t>Symbol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B739A-710E-2B7C-2BDC-B587320819A0}"/>
              </a:ext>
            </a:extLst>
          </p:cNvPr>
          <p:cNvSpPr txBox="1"/>
          <p:nvPr/>
        </p:nvSpPr>
        <p:spPr>
          <a:xfrm>
            <a:off x="8125794" y="1682271"/>
            <a:ext cx="335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Resistors – all used 100 Ohms</a:t>
            </a:r>
          </a:p>
          <a:p>
            <a:r>
              <a:rPr lang="en-US" altLang="zh-CN" sz="2000" b="1" dirty="0" err="1"/>
              <a:t>Vref</a:t>
            </a:r>
            <a:r>
              <a:rPr lang="en-US" altLang="zh-CN" sz="2000" b="1" dirty="0"/>
              <a:t> – 0.7 V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3327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B8BB-0F19-971C-7AA6-40E386C9C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E3DC6D-7DF7-FDA7-F905-31309F4C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A55755-0D61-2800-F44B-F6241C138DF4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C42A5-52E8-FDE7-1AD9-0BA0BE9FE33C}"/>
              </a:ext>
            </a:extLst>
          </p:cNvPr>
          <p:cNvSpPr txBox="1"/>
          <p:nvPr/>
        </p:nvSpPr>
        <p:spPr>
          <a:xfrm>
            <a:off x="345219" y="127408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Voltage divider </a:t>
            </a: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&amp;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Comparator Array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36C470B4-2439-3F27-363E-91E562DE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92F28F-1F0D-F1C3-90D7-79E73B56313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0E139-1BFD-9CD3-961E-BB37619E21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133" b="3060"/>
          <a:stretch/>
        </p:blipFill>
        <p:spPr>
          <a:xfrm>
            <a:off x="508024" y="993553"/>
            <a:ext cx="6426022" cy="289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8CF213-0BC2-AEDF-8356-0B7DB20476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613" b="3237"/>
          <a:stretch/>
        </p:blipFill>
        <p:spPr>
          <a:xfrm>
            <a:off x="571389" y="3981855"/>
            <a:ext cx="6299293" cy="2785667"/>
          </a:xfrm>
          <a:prstGeom prst="rect">
            <a:avLst/>
          </a:prstGeom>
        </p:spPr>
      </p:pic>
      <p:sp>
        <p:nvSpPr>
          <p:cNvPr id="10" name="文本框 16">
            <a:extLst>
              <a:ext uri="{FF2B5EF4-FFF2-40B4-BE49-F238E27FC236}">
                <a16:creationId xmlns:a16="http://schemas.microsoft.com/office/drawing/2014/main" id="{43A0296E-272A-D32A-AC51-F0BF94D87E4A}"/>
              </a:ext>
            </a:extLst>
          </p:cNvPr>
          <p:cNvSpPr txBox="1"/>
          <p:nvPr/>
        </p:nvSpPr>
        <p:spPr>
          <a:xfrm>
            <a:off x="7251435" y="1158182"/>
            <a:ext cx="444852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Vin (sine wave):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V</a:t>
            </a:r>
            <a:r>
              <a:rPr lang="en-US" altLang="zh-CN" sz="2400" baseline="-25000" dirty="0"/>
              <a:t>dc</a:t>
            </a:r>
            <a:r>
              <a:rPr lang="en-US" altLang="zh-CN" sz="2400" dirty="0"/>
              <a:t> = 400mV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amplitude</a:t>
            </a:r>
            <a:r>
              <a:rPr lang="en-US" altLang="zh-CN" sz="2400" dirty="0"/>
              <a:t> = 350mV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f = </a:t>
            </a:r>
            <a:r>
              <a:rPr lang="en-US" altLang="zh-CN" sz="2400" b="1" dirty="0"/>
              <a:t>100 Hz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10k Hz, 1M Hz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Output of voltage divider: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dirty="0"/>
              <a:t>100, 200, 300…700mV</a:t>
            </a: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41BE7E64-9BB6-EAC6-903A-A292A36BB7DE}"/>
              </a:ext>
            </a:extLst>
          </p:cNvPr>
          <p:cNvSpPr txBox="1"/>
          <p:nvPr/>
        </p:nvSpPr>
        <p:spPr>
          <a:xfrm>
            <a:off x="7319104" y="4769872"/>
            <a:ext cx="487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Output of the Comparator Array</a:t>
            </a:r>
          </a:p>
          <a:p>
            <a:r>
              <a:rPr lang="en-US" altLang="zh-CN" sz="2400"/>
              <a:t>(Thermometer Code)</a:t>
            </a:r>
            <a:endParaRPr lang="en-US" altLang="zh-CN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200218-100F-908A-DA1C-1F88F0A36CE4}"/>
              </a:ext>
            </a:extLst>
          </p:cNvPr>
          <p:cNvSpPr/>
          <p:nvPr/>
        </p:nvSpPr>
        <p:spPr>
          <a:xfrm>
            <a:off x="2782277" y="5918478"/>
            <a:ext cx="633046" cy="56270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8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09B5E-3891-0CFE-AD16-417E2CB44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B3F4B7-1178-797C-E731-BD98C1D0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35A7AA-0EBC-507D-53FD-68AFB1DDD8B7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79BAF6-1B89-B1CA-8398-6942E4A5BFC3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Opamp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update 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5B2801BE-CD72-85BD-6C79-976A30EA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114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5C103-66F0-858B-4265-55653D64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5" y="1445305"/>
            <a:ext cx="7729630" cy="503137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36D3C77-8A8B-B54B-5112-99FE478CC65B}"/>
              </a:ext>
            </a:extLst>
          </p:cNvPr>
          <p:cNvSpPr/>
          <p:nvPr/>
        </p:nvSpPr>
        <p:spPr>
          <a:xfrm>
            <a:off x="5040923" y="2692958"/>
            <a:ext cx="1055077" cy="6330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681BD6-1825-D623-35C7-6E5D7CC40BA4}"/>
              </a:ext>
            </a:extLst>
          </p:cNvPr>
          <p:cNvSpPr/>
          <p:nvPr/>
        </p:nvSpPr>
        <p:spPr>
          <a:xfrm>
            <a:off x="2725754" y="4891607"/>
            <a:ext cx="1055077" cy="745518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16">
            <a:extLst>
              <a:ext uri="{FF2B5EF4-FFF2-40B4-BE49-F238E27FC236}">
                <a16:creationId xmlns:a16="http://schemas.microsoft.com/office/drawing/2014/main" id="{F7AAB60D-7E0E-275D-AFB9-F33AF1D6E7A9}"/>
              </a:ext>
            </a:extLst>
          </p:cNvPr>
          <p:cNvSpPr txBox="1"/>
          <p:nvPr/>
        </p:nvSpPr>
        <p:spPr>
          <a:xfrm>
            <a:off x="8530213" y="1432211"/>
            <a:ext cx="3551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To increase the slew rate, we decrease the Cc, and change W/L and </a:t>
            </a:r>
            <a:r>
              <a:rPr lang="en-US" altLang="zh-CN" sz="2800" dirty="0" err="1"/>
              <a:t>Vbias</a:t>
            </a:r>
            <a:r>
              <a:rPr lang="en-US" altLang="zh-CN" sz="2800" dirty="0"/>
              <a:t> of M5</a:t>
            </a:r>
          </a:p>
        </p:txBody>
      </p:sp>
    </p:spTree>
    <p:extLst>
      <p:ext uri="{BB962C8B-B14F-4D97-AF65-F5344CB8AC3E}">
        <p14:creationId xmlns:p14="http://schemas.microsoft.com/office/powerpoint/2010/main" val="50545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Duke Dark">
      <a:dk1>
        <a:srgbClr val="FFFFFF"/>
      </a:dk1>
      <a:lt1>
        <a:srgbClr val="001A57"/>
      </a:lt1>
      <a:dk2>
        <a:srgbClr val="E2E6ED"/>
      </a:dk2>
      <a:lt2>
        <a:srgbClr val="666666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ke-Dark-D-L" id="{8C7EEA00-7761-2345-A4E0-4DE00E1080D5}" vid="{F1513A18-BCF8-4443-9DF7-960114B60492}"/>
    </a:ext>
  </a:extLst>
</a:theme>
</file>

<file path=ppt/theme/theme2.xml><?xml version="1.0" encoding="utf-8"?>
<a:theme xmlns:a="http://schemas.openxmlformats.org/drawingml/2006/main" name="1_Office 主题​​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407CF5E6-AD81-5D45-8954-6B9E41B8E09A}" vid="{8C41F278-EFB8-BA4B-BFEE-FE59773B8932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duke_dark_d_r</Template>
  <TotalTime>14974</TotalTime>
  <Words>530</Words>
  <Application>Microsoft Office PowerPoint</Application>
  <PresentationFormat>Widescreen</PresentationFormat>
  <Paragraphs>169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等线</vt:lpstr>
      <vt:lpstr>Arial</vt:lpstr>
      <vt:lpstr>Calibri</vt:lpstr>
      <vt:lpstr>Calibri Light</vt:lpstr>
      <vt:lpstr>Georgia</vt:lpstr>
      <vt:lpstr>Wingdings</vt:lpstr>
      <vt:lpstr>Office 主题​​</vt:lpstr>
      <vt:lpstr>1_Office 主题​​</vt:lpstr>
      <vt:lpstr>  Flash Analog-to-Digital Converter  ECE 532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zxdddaaddaa@163.com</dc:creator>
  <cp:lastModifiedBy>Jiahui Yang</cp:lastModifiedBy>
  <cp:revision>1612</cp:revision>
  <dcterms:created xsi:type="dcterms:W3CDTF">2023-07-17T19:25:52Z</dcterms:created>
  <dcterms:modified xsi:type="dcterms:W3CDTF">2025-04-29T03:04:57Z</dcterms:modified>
</cp:coreProperties>
</file>