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325" r:id="rId4"/>
    <p:sldId id="330" r:id="rId5"/>
    <p:sldId id="343" r:id="rId6"/>
    <p:sldId id="334" r:id="rId7"/>
    <p:sldId id="335" r:id="rId8"/>
    <p:sldId id="336" r:id="rId9"/>
    <p:sldId id="340" r:id="rId10"/>
    <p:sldId id="337" r:id="rId11"/>
    <p:sldId id="339" r:id="rId12"/>
    <p:sldId id="338" r:id="rId13"/>
    <p:sldId id="341" r:id="rId14"/>
    <p:sldId id="342" r:id="rId15"/>
    <p:sldId id="33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36B4"/>
    <a:srgbClr val="F61038"/>
    <a:srgbClr val="000E16"/>
    <a:srgbClr val="005587"/>
    <a:srgbClr val="047CB7"/>
    <a:srgbClr val="DC206A"/>
    <a:srgbClr val="AF2C94"/>
    <a:srgbClr val="2B39BF"/>
    <a:srgbClr val="FFD805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C08D2-1C90-4593-8D28-09CB1E713E52}" v="16" dt="2025-04-08T02:00:42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5775" autoAdjust="0"/>
  </p:normalViewPr>
  <p:slideViewPr>
    <p:cSldViewPr snapToGrid="0" snapToObjects="1">
      <p:cViewPr varScale="1">
        <p:scale>
          <a:sx n="54" d="100"/>
          <a:sy n="54" d="100"/>
        </p:scale>
        <p:origin x="133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gyu Zhang" userId="fda6ca84-5139-482b-a86b-d5d57185776f" providerId="ADAL" clId="{387C08D2-1C90-4593-8D28-09CB1E713E52}"/>
    <pc:docChg chg="undo custSel addSld modSld">
      <pc:chgData name="Bingyu Zhang" userId="fda6ca84-5139-482b-a86b-d5d57185776f" providerId="ADAL" clId="{387C08D2-1C90-4593-8D28-09CB1E713E52}" dt="2025-04-08T02:02:18.542" v="965" actId="20577"/>
      <pc:docMkLst>
        <pc:docMk/>
      </pc:docMkLst>
      <pc:sldChg chg="addSp delSp modSp mod">
        <pc:chgData name="Bingyu Zhang" userId="fda6ca84-5139-482b-a86b-d5d57185776f" providerId="ADAL" clId="{387C08D2-1C90-4593-8D28-09CB1E713E52}" dt="2025-04-08T01:48:33.741" v="603" actId="1076"/>
        <pc:sldMkLst>
          <pc:docMk/>
          <pc:sldMk cId="2233278333" sldId="336"/>
        </pc:sldMkLst>
        <pc:spChg chg="add mod">
          <ac:chgData name="Bingyu Zhang" userId="fda6ca84-5139-482b-a86b-d5d57185776f" providerId="ADAL" clId="{387C08D2-1C90-4593-8D28-09CB1E713E52}" dt="2025-04-08T01:48:19.391" v="600" actId="1076"/>
          <ac:spMkLst>
            <pc:docMk/>
            <pc:sldMk cId="2233278333" sldId="336"/>
            <ac:spMk id="16" creationId="{721674B1-A580-142F-51E8-C068B4BA2AD0}"/>
          </ac:spMkLst>
        </pc:spChg>
        <pc:spChg chg="add mod">
          <ac:chgData name="Bingyu Zhang" userId="fda6ca84-5139-482b-a86b-d5d57185776f" providerId="ADAL" clId="{387C08D2-1C90-4593-8D28-09CB1E713E52}" dt="2025-04-08T01:48:33.741" v="603" actId="1076"/>
          <ac:spMkLst>
            <pc:docMk/>
            <pc:sldMk cId="2233278333" sldId="336"/>
            <ac:spMk id="17" creationId="{4F5D3247-22D4-A08B-98BF-508F7F51D1DB}"/>
          </ac:spMkLst>
        </pc:spChg>
        <pc:spChg chg="mod">
          <ac:chgData name="Bingyu Zhang" userId="fda6ca84-5139-482b-a86b-d5d57185776f" providerId="ADAL" clId="{387C08D2-1C90-4593-8D28-09CB1E713E52}" dt="2025-04-08T01:26:19.235" v="43" actId="1076"/>
          <ac:spMkLst>
            <pc:docMk/>
            <pc:sldMk cId="2233278333" sldId="336"/>
            <ac:spMk id="21" creationId="{BE1506AA-E480-5E7E-BE1F-29619D321463}"/>
          </ac:spMkLst>
        </pc:spChg>
        <pc:picChg chg="del">
          <ac:chgData name="Bingyu Zhang" userId="fda6ca84-5139-482b-a86b-d5d57185776f" providerId="ADAL" clId="{387C08D2-1C90-4593-8D28-09CB1E713E52}" dt="2025-04-08T01:21:21.869" v="0" actId="478"/>
          <ac:picMkLst>
            <pc:docMk/>
            <pc:sldMk cId="2233278333" sldId="336"/>
            <ac:picMk id="6" creationId="{C1F9EEEA-06B1-1E63-AFF4-57C22BEAB2BD}"/>
          </ac:picMkLst>
        </pc:picChg>
        <pc:picChg chg="add mod">
          <ac:chgData name="Bingyu Zhang" userId="fda6ca84-5139-482b-a86b-d5d57185776f" providerId="ADAL" clId="{387C08D2-1C90-4593-8D28-09CB1E713E52}" dt="2025-04-08T01:46:58.580" v="568" actId="1076"/>
          <ac:picMkLst>
            <pc:docMk/>
            <pc:sldMk cId="2233278333" sldId="336"/>
            <ac:picMk id="7" creationId="{D5D7760A-284D-5460-2EF2-6450F4316A66}"/>
          </ac:picMkLst>
        </pc:picChg>
        <pc:picChg chg="del">
          <ac:chgData name="Bingyu Zhang" userId="fda6ca84-5139-482b-a86b-d5d57185776f" providerId="ADAL" clId="{387C08D2-1C90-4593-8D28-09CB1E713E52}" dt="2025-04-08T01:25:25.188" v="7" actId="478"/>
          <ac:picMkLst>
            <pc:docMk/>
            <pc:sldMk cId="2233278333" sldId="336"/>
            <ac:picMk id="8" creationId="{5424D892-6B8D-BA0F-82FD-A568AECC3B04}"/>
          </ac:picMkLst>
        </pc:picChg>
        <pc:picChg chg="del mod">
          <ac:chgData name="Bingyu Zhang" userId="fda6ca84-5139-482b-a86b-d5d57185776f" providerId="ADAL" clId="{387C08D2-1C90-4593-8D28-09CB1E713E52}" dt="2025-04-08T01:25:26.854" v="9" actId="478"/>
          <ac:picMkLst>
            <pc:docMk/>
            <pc:sldMk cId="2233278333" sldId="336"/>
            <ac:picMk id="10" creationId="{73B0E8F1-99CC-FD30-34C7-81773E36AF55}"/>
          </ac:picMkLst>
        </pc:picChg>
        <pc:picChg chg="add mod">
          <ac:chgData name="Bingyu Zhang" userId="fda6ca84-5139-482b-a86b-d5d57185776f" providerId="ADAL" clId="{387C08D2-1C90-4593-8D28-09CB1E713E52}" dt="2025-04-08T01:46:51.658" v="564" actId="1076"/>
          <ac:picMkLst>
            <pc:docMk/>
            <pc:sldMk cId="2233278333" sldId="336"/>
            <ac:picMk id="11" creationId="{C99B2278-E5FC-806C-64DD-EE2C69C5E517}"/>
          </ac:picMkLst>
        </pc:picChg>
        <pc:picChg chg="add mod">
          <ac:chgData name="Bingyu Zhang" userId="fda6ca84-5139-482b-a86b-d5d57185776f" providerId="ADAL" clId="{387C08D2-1C90-4593-8D28-09CB1E713E52}" dt="2025-04-08T01:47:46.542" v="572" actId="1076"/>
          <ac:picMkLst>
            <pc:docMk/>
            <pc:sldMk cId="2233278333" sldId="336"/>
            <ac:picMk id="15" creationId="{A0FCF465-A4AE-D3DC-DB62-54FFBDF27F6D}"/>
          </ac:picMkLst>
        </pc:picChg>
        <pc:cxnChg chg="add mod">
          <ac:chgData name="Bingyu Zhang" userId="fda6ca84-5139-482b-a86b-d5d57185776f" providerId="ADAL" clId="{387C08D2-1C90-4593-8D28-09CB1E713E52}" dt="2025-04-08T01:46:53.617" v="565" actId="1076"/>
          <ac:cxnSpMkLst>
            <pc:docMk/>
            <pc:sldMk cId="2233278333" sldId="336"/>
            <ac:cxnSpMk id="13" creationId="{DD7075ED-3812-5CB4-3131-81A2313C45F0}"/>
          </ac:cxnSpMkLst>
        </pc:cxnChg>
      </pc:sldChg>
      <pc:sldChg chg="addSp delSp modSp mod modNotesTx">
        <pc:chgData name="Bingyu Zhang" userId="fda6ca84-5139-482b-a86b-d5d57185776f" providerId="ADAL" clId="{387C08D2-1C90-4593-8D28-09CB1E713E52}" dt="2025-04-08T01:42:37.714" v="506" actId="208"/>
        <pc:sldMkLst>
          <pc:docMk/>
          <pc:sldMk cId="222934439" sldId="337"/>
        </pc:sldMkLst>
        <pc:spChg chg="add del mod">
          <ac:chgData name="Bingyu Zhang" userId="fda6ca84-5139-482b-a86b-d5d57185776f" providerId="ADAL" clId="{387C08D2-1C90-4593-8D28-09CB1E713E52}" dt="2025-04-08T01:41:38.306" v="399" actId="478"/>
          <ac:spMkLst>
            <pc:docMk/>
            <pc:sldMk cId="222934439" sldId="337"/>
            <ac:spMk id="12" creationId="{A0C2AB39-05C3-4BAD-E769-899CE319D350}"/>
          </ac:spMkLst>
        </pc:spChg>
        <pc:spChg chg="add mod">
          <ac:chgData name="Bingyu Zhang" userId="fda6ca84-5139-482b-a86b-d5d57185776f" providerId="ADAL" clId="{387C08D2-1C90-4593-8D28-09CB1E713E52}" dt="2025-04-08T01:42:32.827" v="505" actId="14100"/>
          <ac:spMkLst>
            <pc:docMk/>
            <pc:sldMk cId="222934439" sldId="337"/>
            <ac:spMk id="13" creationId="{1FDC9D05-8724-F251-6727-B2E5E1F1319F}"/>
          </ac:spMkLst>
        </pc:spChg>
        <pc:picChg chg="add mod">
          <ac:chgData name="Bingyu Zhang" userId="fda6ca84-5139-482b-a86b-d5d57185776f" providerId="ADAL" clId="{387C08D2-1C90-4593-8D28-09CB1E713E52}" dt="2025-04-08T01:40:33.079" v="388" actId="1076"/>
          <ac:picMkLst>
            <pc:docMk/>
            <pc:sldMk cId="222934439" sldId="337"/>
            <ac:picMk id="3" creationId="{0D5BE866-319E-EE25-14F6-AE61731DD702}"/>
          </ac:picMkLst>
        </pc:picChg>
        <pc:picChg chg="mod">
          <ac:chgData name="Bingyu Zhang" userId="fda6ca84-5139-482b-a86b-d5d57185776f" providerId="ADAL" clId="{387C08D2-1C90-4593-8D28-09CB1E713E52}" dt="2025-04-08T01:40:36.598" v="389" actId="1076"/>
          <ac:picMkLst>
            <pc:docMk/>
            <pc:sldMk cId="222934439" sldId="337"/>
            <ac:picMk id="1026" creationId="{7369E0DC-A94B-CD48-F896-64F0D4890CD6}"/>
          </ac:picMkLst>
        </pc:picChg>
        <pc:cxnChg chg="add mod">
          <ac:chgData name="Bingyu Zhang" userId="fda6ca84-5139-482b-a86b-d5d57185776f" providerId="ADAL" clId="{387C08D2-1C90-4593-8D28-09CB1E713E52}" dt="2025-04-08T01:42:37.714" v="506" actId="208"/>
          <ac:cxnSpMkLst>
            <pc:docMk/>
            <pc:sldMk cId="222934439" sldId="337"/>
            <ac:cxnSpMk id="10" creationId="{22C509A3-208A-B048-6E6C-13BA9CA30F06}"/>
          </ac:cxnSpMkLst>
        </pc:cxnChg>
      </pc:sldChg>
      <pc:sldChg chg="addSp delSp modSp mod">
        <pc:chgData name="Bingyu Zhang" userId="fda6ca84-5139-482b-a86b-d5d57185776f" providerId="ADAL" clId="{387C08D2-1C90-4593-8D28-09CB1E713E52}" dt="2025-04-08T01:59:58.957" v="862" actId="20577"/>
        <pc:sldMkLst>
          <pc:docMk/>
          <pc:sldMk cId="4052945160" sldId="338"/>
        </pc:sldMkLst>
        <pc:spChg chg="mod">
          <ac:chgData name="Bingyu Zhang" userId="fda6ca84-5139-482b-a86b-d5d57185776f" providerId="ADAL" clId="{387C08D2-1C90-4593-8D28-09CB1E713E52}" dt="2025-04-08T01:49:11.250" v="618" actId="1076"/>
          <ac:spMkLst>
            <pc:docMk/>
            <pc:sldMk cId="4052945160" sldId="338"/>
            <ac:spMk id="5" creationId="{C6335998-4436-33A3-E240-F3B63F064D3E}"/>
          </ac:spMkLst>
        </pc:spChg>
        <pc:spChg chg="add del mod">
          <ac:chgData name="Bingyu Zhang" userId="fda6ca84-5139-482b-a86b-d5d57185776f" providerId="ADAL" clId="{387C08D2-1C90-4593-8D28-09CB1E713E52}" dt="2025-04-08T01:52:58.222" v="661" actId="478"/>
          <ac:spMkLst>
            <pc:docMk/>
            <pc:sldMk cId="4052945160" sldId="338"/>
            <ac:spMk id="6" creationId="{B168B1CF-5EF8-A9A2-FB5E-0007759F3F5B}"/>
          </ac:spMkLst>
        </pc:spChg>
        <pc:spChg chg="mod">
          <ac:chgData name="Bingyu Zhang" userId="fda6ca84-5139-482b-a86b-d5d57185776f" providerId="ADAL" clId="{387C08D2-1C90-4593-8D28-09CB1E713E52}" dt="2025-04-08T01:51:08.710" v="628" actId="20577"/>
          <ac:spMkLst>
            <pc:docMk/>
            <pc:sldMk cId="4052945160" sldId="338"/>
            <ac:spMk id="7" creationId="{87C7BACF-A9EA-2D6C-5462-40A8A36361D4}"/>
          </ac:spMkLst>
        </pc:spChg>
        <pc:spChg chg="add del mod">
          <ac:chgData name="Bingyu Zhang" userId="fda6ca84-5139-482b-a86b-d5d57185776f" providerId="ADAL" clId="{387C08D2-1C90-4593-8D28-09CB1E713E52}" dt="2025-04-08T01:59:58.957" v="862" actId="20577"/>
          <ac:spMkLst>
            <pc:docMk/>
            <pc:sldMk cId="4052945160" sldId="338"/>
            <ac:spMk id="17" creationId="{F8A2340A-46F2-BF03-CD33-BDEEEC208483}"/>
          </ac:spMkLst>
        </pc:spChg>
        <pc:picChg chg="add del mod">
          <ac:chgData name="Bingyu Zhang" userId="fda6ca84-5139-482b-a86b-d5d57185776f" providerId="ADAL" clId="{387C08D2-1C90-4593-8D28-09CB1E713E52}" dt="2025-04-08T01:51:06.685" v="624" actId="22"/>
          <ac:picMkLst>
            <pc:docMk/>
            <pc:sldMk cId="4052945160" sldId="338"/>
            <ac:picMk id="3" creationId="{3EBB96F2-91CB-05C7-891A-0798B2B17BCF}"/>
          </ac:picMkLst>
        </pc:picChg>
        <pc:picChg chg="add del">
          <ac:chgData name="Bingyu Zhang" userId="fda6ca84-5139-482b-a86b-d5d57185776f" providerId="ADAL" clId="{387C08D2-1C90-4593-8D28-09CB1E713E52}" dt="2025-04-08T01:53:10.968" v="663" actId="478"/>
          <ac:picMkLst>
            <pc:docMk/>
            <pc:sldMk cId="4052945160" sldId="338"/>
            <ac:picMk id="9" creationId="{84CE4041-8A51-7044-87C7-000EC01AEEC0}"/>
          </ac:picMkLst>
        </pc:picChg>
        <pc:picChg chg="add del mod ord">
          <ac:chgData name="Bingyu Zhang" userId="fda6ca84-5139-482b-a86b-d5d57185776f" providerId="ADAL" clId="{387C08D2-1C90-4593-8D28-09CB1E713E52}" dt="2025-04-08T01:52:44.582" v="658" actId="1076"/>
          <ac:picMkLst>
            <pc:docMk/>
            <pc:sldMk cId="4052945160" sldId="338"/>
            <ac:picMk id="15" creationId="{F3F10A1E-09A6-425A-13B1-D38A6B3A33D8}"/>
          </ac:picMkLst>
        </pc:picChg>
      </pc:sldChg>
      <pc:sldChg chg="addSp delSp modSp mod">
        <pc:chgData name="Bingyu Zhang" userId="fda6ca84-5139-482b-a86b-d5d57185776f" providerId="ADAL" clId="{387C08D2-1C90-4593-8D28-09CB1E713E52}" dt="2025-04-08T01:48:27.021" v="601" actId="1076"/>
        <pc:sldMkLst>
          <pc:docMk/>
          <pc:sldMk cId="1130664272" sldId="339"/>
        </pc:sldMkLst>
        <pc:spChg chg="mod">
          <ac:chgData name="Bingyu Zhang" userId="fda6ca84-5139-482b-a86b-d5d57185776f" providerId="ADAL" clId="{387C08D2-1C90-4593-8D28-09CB1E713E52}" dt="2025-04-08T01:45:39.973" v="557" actId="5793"/>
          <ac:spMkLst>
            <pc:docMk/>
            <pc:sldMk cId="1130664272" sldId="339"/>
            <ac:spMk id="2" creationId="{0FF2CA66-1455-AAB4-1D43-E392668DB56A}"/>
          </ac:spMkLst>
        </pc:spChg>
        <pc:spChg chg="add mod">
          <ac:chgData name="Bingyu Zhang" userId="fda6ca84-5139-482b-a86b-d5d57185776f" providerId="ADAL" clId="{387C08D2-1C90-4593-8D28-09CB1E713E52}" dt="2025-04-08T01:48:27.021" v="601" actId="1076"/>
          <ac:spMkLst>
            <pc:docMk/>
            <pc:sldMk cId="1130664272" sldId="339"/>
            <ac:spMk id="11" creationId="{CC9CE4F8-573C-7BAA-625B-92FB56BBD4CB}"/>
          </ac:spMkLst>
        </pc:spChg>
        <pc:picChg chg="del">
          <ac:chgData name="Bingyu Zhang" userId="fda6ca84-5139-482b-a86b-d5d57185776f" providerId="ADAL" clId="{387C08D2-1C90-4593-8D28-09CB1E713E52}" dt="2025-04-08T01:45:02.623" v="513" actId="478"/>
          <ac:picMkLst>
            <pc:docMk/>
            <pc:sldMk cId="1130664272" sldId="339"/>
            <ac:picMk id="6" creationId="{F29C0487-AD8E-3802-C8D6-2686A93CB07C}"/>
          </ac:picMkLst>
        </pc:picChg>
        <pc:picChg chg="add mod">
          <ac:chgData name="Bingyu Zhang" userId="fda6ca84-5139-482b-a86b-d5d57185776f" providerId="ADAL" clId="{387C08D2-1C90-4593-8D28-09CB1E713E52}" dt="2025-04-08T01:45:09.574" v="518" actId="1076"/>
          <ac:picMkLst>
            <pc:docMk/>
            <pc:sldMk cId="1130664272" sldId="339"/>
            <ac:picMk id="8" creationId="{F69D524E-B542-9C66-D1D1-C06E60B02AEF}"/>
          </ac:picMkLst>
        </pc:picChg>
        <pc:picChg chg="add mod">
          <ac:chgData name="Bingyu Zhang" userId="fda6ca84-5139-482b-a86b-d5d57185776f" providerId="ADAL" clId="{387C08D2-1C90-4593-8D28-09CB1E713E52}" dt="2025-04-08T01:46:45.897" v="561" actId="1076"/>
          <ac:picMkLst>
            <pc:docMk/>
            <pc:sldMk cId="1130664272" sldId="339"/>
            <ac:picMk id="10" creationId="{32D87DF6-AAFD-770A-A0B3-81A527B8763E}"/>
          </ac:picMkLst>
        </pc:picChg>
      </pc:sldChg>
      <pc:sldChg chg="addSp delSp modSp add mod setBg">
        <pc:chgData name="Bingyu Zhang" userId="fda6ca84-5139-482b-a86b-d5d57185776f" providerId="ADAL" clId="{387C08D2-1C90-4593-8D28-09CB1E713E52}" dt="2025-04-08T01:43:13.258" v="512" actId="1038"/>
        <pc:sldMkLst>
          <pc:docMk/>
          <pc:sldMk cId="3152689108" sldId="340"/>
        </pc:sldMkLst>
        <pc:spChg chg="add mod">
          <ac:chgData name="Bingyu Zhang" userId="fda6ca84-5139-482b-a86b-d5d57185776f" providerId="ADAL" clId="{387C08D2-1C90-4593-8D28-09CB1E713E52}" dt="2025-04-08T01:39:39.833" v="384" actId="20577"/>
          <ac:spMkLst>
            <pc:docMk/>
            <pc:sldMk cId="3152689108" sldId="340"/>
            <ac:spMk id="10" creationId="{43A0296E-272A-D32A-AC51-F0BF94D87E4A}"/>
          </ac:spMkLst>
        </pc:spChg>
        <pc:spChg chg="add mod">
          <ac:chgData name="Bingyu Zhang" userId="fda6ca84-5139-482b-a86b-d5d57185776f" providerId="ADAL" clId="{387C08D2-1C90-4593-8D28-09CB1E713E52}" dt="2025-04-08T01:39:44.366" v="385" actId="1076"/>
          <ac:spMkLst>
            <pc:docMk/>
            <pc:sldMk cId="3152689108" sldId="340"/>
            <ac:spMk id="12" creationId="{41BE7E64-9BB6-EAC6-903A-A292A36BB7DE}"/>
          </ac:spMkLst>
        </pc:spChg>
        <pc:picChg chg="add mod modCrop">
          <ac:chgData name="Bingyu Zhang" userId="fda6ca84-5139-482b-a86b-d5d57185776f" providerId="ADAL" clId="{387C08D2-1C90-4593-8D28-09CB1E713E52}" dt="2025-04-08T01:29:33.234" v="65" actId="732"/>
          <ac:picMkLst>
            <pc:docMk/>
            <pc:sldMk cId="3152689108" sldId="340"/>
            <ac:picMk id="6" creationId="{7F90E139-1BFD-9CD3-961E-BB37619E216A}"/>
          </ac:picMkLst>
        </pc:picChg>
        <pc:picChg chg="del">
          <ac:chgData name="Bingyu Zhang" userId="fda6ca84-5139-482b-a86b-d5d57185776f" providerId="ADAL" clId="{387C08D2-1C90-4593-8D28-09CB1E713E52}" dt="2025-04-08T01:26:50.339" v="55" actId="478"/>
          <ac:picMkLst>
            <pc:docMk/>
            <pc:sldMk cId="3152689108" sldId="340"/>
            <ac:picMk id="7" creationId="{0897BBA4-0B0B-3A1D-9AA5-2A1B39945680}"/>
          </ac:picMkLst>
        </pc:picChg>
        <pc:picChg chg="add mod modCrop">
          <ac:chgData name="Bingyu Zhang" userId="fda6ca84-5139-482b-a86b-d5d57185776f" providerId="ADAL" clId="{387C08D2-1C90-4593-8D28-09CB1E713E52}" dt="2025-04-08T01:43:13.258" v="512" actId="1038"/>
          <ac:picMkLst>
            <pc:docMk/>
            <pc:sldMk cId="3152689108" sldId="340"/>
            <ac:picMk id="9" creationId="{1F8CF213-0BC2-AEDF-8356-0B7DB2047673}"/>
          </ac:picMkLst>
        </pc:picChg>
        <pc:picChg chg="del">
          <ac:chgData name="Bingyu Zhang" userId="fda6ca84-5139-482b-a86b-d5d57185776f" providerId="ADAL" clId="{387C08D2-1C90-4593-8D28-09CB1E713E52}" dt="2025-04-08T01:26:48.631" v="54" actId="478"/>
          <ac:picMkLst>
            <pc:docMk/>
            <pc:sldMk cId="3152689108" sldId="340"/>
            <ac:picMk id="11" creationId="{758E64BA-369C-2811-122E-BBBEE5E8E747}"/>
          </ac:picMkLst>
        </pc:picChg>
        <pc:cxnChg chg="del">
          <ac:chgData name="Bingyu Zhang" userId="fda6ca84-5139-482b-a86b-d5d57185776f" providerId="ADAL" clId="{387C08D2-1C90-4593-8D28-09CB1E713E52}" dt="2025-04-08T01:27:08.360" v="56" actId="478"/>
          <ac:cxnSpMkLst>
            <pc:docMk/>
            <pc:sldMk cId="3152689108" sldId="340"/>
            <ac:cxnSpMk id="13" creationId="{DF23E208-6A36-536E-84AC-9EEF204A25FC}"/>
          </ac:cxnSpMkLst>
        </pc:cxnChg>
      </pc:sldChg>
      <pc:sldChg chg="addSp delSp modSp add mod">
        <pc:chgData name="Bingyu Zhang" userId="fda6ca84-5139-482b-a86b-d5d57185776f" providerId="ADAL" clId="{387C08D2-1C90-4593-8D28-09CB1E713E52}" dt="2025-04-08T01:58:07.833" v="772" actId="20577"/>
        <pc:sldMkLst>
          <pc:docMk/>
          <pc:sldMk cId="3609543657" sldId="341"/>
        </pc:sldMkLst>
        <pc:spChg chg="mod">
          <ac:chgData name="Bingyu Zhang" userId="fda6ca84-5139-482b-a86b-d5d57185776f" providerId="ADAL" clId="{387C08D2-1C90-4593-8D28-09CB1E713E52}" dt="2025-04-08T01:58:07.833" v="772" actId="20577"/>
          <ac:spMkLst>
            <pc:docMk/>
            <pc:sldMk cId="3609543657" sldId="341"/>
            <ac:spMk id="7" creationId="{258B70F3-20AC-66EC-BD2A-8E1B87664DEE}"/>
          </ac:spMkLst>
        </pc:spChg>
        <pc:spChg chg="mod">
          <ac:chgData name="Bingyu Zhang" userId="fda6ca84-5139-482b-a86b-d5d57185776f" providerId="ADAL" clId="{387C08D2-1C90-4593-8D28-09CB1E713E52}" dt="2025-04-08T01:53:33.358" v="711" actId="14100"/>
          <ac:spMkLst>
            <pc:docMk/>
            <pc:sldMk cId="3609543657" sldId="341"/>
            <ac:spMk id="17" creationId="{562B1531-4CF8-53E2-258D-34FDF72D5E88}"/>
          </ac:spMkLst>
        </pc:spChg>
        <pc:picChg chg="add mod">
          <ac:chgData name="Bingyu Zhang" userId="fda6ca84-5139-482b-a86b-d5d57185776f" providerId="ADAL" clId="{387C08D2-1C90-4593-8D28-09CB1E713E52}" dt="2025-04-08T01:54:05.517" v="716" actId="14100"/>
          <ac:picMkLst>
            <pc:docMk/>
            <pc:sldMk cId="3609543657" sldId="341"/>
            <ac:picMk id="3" creationId="{AC28AC03-8461-ED0C-E426-0746C86A153C}"/>
          </ac:picMkLst>
        </pc:picChg>
        <pc:picChg chg="del">
          <ac:chgData name="Bingyu Zhang" userId="fda6ca84-5139-482b-a86b-d5d57185776f" providerId="ADAL" clId="{387C08D2-1C90-4593-8D28-09CB1E713E52}" dt="2025-04-08T01:53:17.947" v="665" actId="478"/>
          <ac:picMkLst>
            <pc:docMk/>
            <pc:sldMk cId="3609543657" sldId="341"/>
            <ac:picMk id="15" creationId="{7D0EB7D4-4E35-7541-3EA5-382412951B36}"/>
          </ac:picMkLst>
        </pc:picChg>
      </pc:sldChg>
      <pc:sldChg chg="addSp delSp modSp add mod">
        <pc:chgData name="Bingyu Zhang" userId="fda6ca84-5139-482b-a86b-d5d57185776f" providerId="ADAL" clId="{387C08D2-1C90-4593-8D28-09CB1E713E52}" dt="2025-04-08T02:02:18.542" v="965" actId="20577"/>
        <pc:sldMkLst>
          <pc:docMk/>
          <pc:sldMk cId="1785034602" sldId="342"/>
        </pc:sldMkLst>
        <pc:spChg chg="mod">
          <ac:chgData name="Bingyu Zhang" userId="fda6ca84-5139-482b-a86b-d5d57185776f" providerId="ADAL" clId="{387C08D2-1C90-4593-8D28-09CB1E713E52}" dt="2025-04-08T01:58:32.423" v="804" actId="14100"/>
          <ac:spMkLst>
            <pc:docMk/>
            <pc:sldMk cId="1785034602" sldId="342"/>
            <ac:spMk id="7" creationId="{573CCB3A-EE98-8552-94FA-05C123C35191}"/>
          </ac:spMkLst>
        </pc:spChg>
        <pc:spChg chg="add del mod">
          <ac:chgData name="Bingyu Zhang" userId="fda6ca84-5139-482b-a86b-d5d57185776f" providerId="ADAL" clId="{387C08D2-1C90-4593-8D28-09CB1E713E52}" dt="2025-04-08T02:00:30.862" v="877" actId="478"/>
          <ac:spMkLst>
            <pc:docMk/>
            <pc:sldMk cId="1785034602" sldId="342"/>
            <ac:spMk id="10" creationId="{85C57459-9C0D-F4E8-ABD4-3496013E7AB5}"/>
          </ac:spMkLst>
        </pc:spChg>
        <pc:spChg chg="add mod">
          <ac:chgData name="Bingyu Zhang" userId="fda6ca84-5139-482b-a86b-d5d57185776f" providerId="ADAL" clId="{387C08D2-1C90-4593-8D28-09CB1E713E52}" dt="2025-04-08T02:00:40.021" v="900" actId="20577"/>
          <ac:spMkLst>
            <pc:docMk/>
            <pc:sldMk cId="1785034602" sldId="342"/>
            <ac:spMk id="11" creationId="{3E568A60-8573-C3DB-E9BD-B50AC40F21C5}"/>
          </ac:spMkLst>
        </pc:spChg>
        <pc:spChg chg="add mod">
          <ac:chgData name="Bingyu Zhang" userId="fda6ca84-5139-482b-a86b-d5d57185776f" providerId="ADAL" clId="{387C08D2-1C90-4593-8D28-09CB1E713E52}" dt="2025-04-08T02:02:18.542" v="965" actId="20577"/>
          <ac:spMkLst>
            <pc:docMk/>
            <pc:sldMk cId="1785034602" sldId="342"/>
            <ac:spMk id="12" creationId="{513D5C83-E767-FFA3-0526-65193D702225}"/>
          </ac:spMkLst>
        </pc:spChg>
        <pc:spChg chg="del mod">
          <ac:chgData name="Bingyu Zhang" userId="fda6ca84-5139-482b-a86b-d5d57185776f" providerId="ADAL" clId="{387C08D2-1C90-4593-8D28-09CB1E713E52}" dt="2025-04-08T01:58:27.018" v="797" actId="478"/>
          <ac:spMkLst>
            <pc:docMk/>
            <pc:sldMk cId="1785034602" sldId="342"/>
            <ac:spMk id="17" creationId="{1CC49361-0EC9-C25C-57A1-464BFE9052F7}"/>
          </ac:spMkLst>
        </pc:spChg>
        <pc:picChg chg="del">
          <ac:chgData name="Bingyu Zhang" userId="fda6ca84-5139-482b-a86b-d5d57185776f" providerId="ADAL" clId="{387C08D2-1C90-4593-8D28-09CB1E713E52}" dt="2025-04-08T01:54:09.992" v="718" actId="478"/>
          <ac:picMkLst>
            <pc:docMk/>
            <pc:sldMk cId="1785034602" sldId="342"/>
            <ac:picMk id="3" creationId="{3C0DE7A9-B7B1-C2A7-697F-76CA887F70E6}"/>
          </ac:picMkLst>
        </pc:picChg>
        <pc:picChg chg="add mod">
          <ac:chgData name="Bingyu Zhang" userId="fda6ca84-5139-482b-a86b-d5d57185776f" providerId="ADAL" clId="{387C08D2-1C90-4593-8D28-09CB1E713E52}" dt="2025-04-08T01:59:11.075" v="805" actId="1076"/>
          <ac:picMkLst>
            <pc:docMk/>
            <pc:sldMk cId="1785034602" sldId="342"/>
            <ac:picMk id="6" creationId="{264DE573-084C-35B5-BD0C-12D65CA23EFF}"/>
          </ac:picMkLst>
        </pc:picChg>
        <pc:picChg chg="add mod">
          <ac:chgData name="Bingyu Zhang" userId="fda6ca84-5139-482b-a86b-d5d57185776f" providerId="ADAL" clId="{387C08D2-1C90-4593-8D28-09CB1E713E52}" dt="2025-04-08T02:00:45.502" v="902" actId="1076"/>
          <ac:picMkLst>
            <pc:docMk/>
            <pc:sldMk cId="1785034602" sldId="342"/>
            <ac:picMk id="9" creationId="{145E0D42-2AEE-75FF-16D3-5013BA10B021}"/>
          </ac:picMkLst>
        </pc:picChg>
      </pc:sldChg>
    </pc:docChg>
  </pc:docChgLst>
  <pc:docChgLst>
    <pc:chgData name="Bingyu Zhang" userId="fda6ca84-5139-482b-a86b-d5d57185776f" providerId="ADAL" clId="{4D8F0789-808B-4E5A-B2E1-C872EDF0D184}"/>
    <pc:docChg chg="undo custSel addSld modSld sldOrd">
      <pc:chgData name="Bingyu Zhang" userId="fda6ca84-5139-482b-a86b-d5d57185776f" providerId="ADAL" clId="{4D8F0789-808B-4E5A-B2E1-C872EDF0D184}" dt="2025-03-31T20:26:56.130" v="252" actId="20577"/>
      <pc:docMkLst>
        <pc:docMk/>
      </pc:docMkLst>
      <pc:sldChg chg="addSp delSp modSp mod">
        <pc:chgData name="Bingyu Zhang" userId="fda6ca84-5139-482b-a86b-d5d57185776f" providerId="ADAL" clId="{4D8F0789-808B-4E5A-B2E1-C872EDF0D184}" dt="2025-03-31T20:26:02.949" v="164" actId="21"/>
        <pc:sldMkLst>
          <pc:docMk/>
          <pc:sldMk cId="222934439" sldId="337"/>
        </pc:sldMkLst>
        <pc:spChg chg="add mod">
          <ac:chgData name="Bingyu Zhang" userId="fda6ca84-5139-482b-a86b-d5d57185776f" providerId="ADAL" clId="{4D8F0789-808B-4E5A-B2E1-C872EDF0D184}" dt="2025-03-28T16:08:02.325" v="42" actId="1076"/>
          <ac:spMkLst>
            <pc:docMk/>
            <pc:sldMk cId="222934439" sldId="337"/>
            <ac:spMk id="7" creationId="{82519B99-C14E-2612-50B6-6643106BC63A}"/>
          </ac:spMkLst>
        </pc:spChg>
        <pc:spChg chg="add mod">
          <ac:chgData name="Bingyu Zhang" userId="fda6ca84-5139-482b-a86b-d5d57185776f" providerId="ADAL" clId="{4D8F0789-808B-4E5A-B2E1-C872EDF0D184}" dt="2025-03-31T20:22:59.326" v="114" actId="1076"/>
          <ac:spMkLst>
            <pc:docMk/>
            <pc:sldMk cId="222934439" sldId="337"/>
            <ac:spMk id="8" creationId="{1BB5C858-44D7-F384-A490-8DA0FB9B1699}"/>
          </ac:spMkLst>
        </pc:spChg>
        <pc:spChg chg="add del mod">
          <ac:chgData name="Bingyu Zhang" userId="fda6ca84-5139-482b-a86b-d5d57185776f" providerId="ADAL" clId="{4D8F0789-808B-4E5A-B2E1-C872EDF0D184}" dt="2025-03-31T20:26:02.949" v="164" actId="21"/>
          <ac:spMkLst>
            <pc:docMk/>
            <pc:sldMk cId="222934439" sldId="337"/>
            <ac:spMk id="21" creationId="{CFCB75DF-2EA7-7CA3-C121-2D31316653D0}"/>
          </ac:spMkLst>
        </pc:spChg>
        <pc:picChg chg="mod">
          <ac:chgData name="Bingyu Zhang" userId="fda6ca84-5139-482b-a86b-d5d57185776f" providerId="ADAL" clId="{4D8F0789-808B-4E5A-B2E1-C872EDF0D184}" dt="2025-03-28T16:08:15.777" v="48" actId="1076"/>
          <ac:picMkLst>
            <pc:docMk/>
            <pc:sldMk cId="222934439" sldId="337"/>
            <ac:picMk id="4" creationId="{ABCFAC16-5204-834C-F95A-775294D46C08}"/>
          </ac:picMkLst>
        </pc:picChg>
        <pc:picChg chg="add del mod">
          <ac:chgData name="Bingyu Zhang" userId="fda6ca84-5139-482b-a86b-d5d57185776f" providerId="ADAL" clId="{4D8F0789-808B-4E5A-B2E1-C872EDF0D184}" dt="2025-03-28T16:09:50.938" v="88" actId="478"/>
          <ac:picMkLst>
            <pc:docMk/>
            <pc:sldMk cId="222934439" sldId="337"/>
            <ac:picMk id="6" creationId="{58DC66B9-6EC0-DB59-239F-D4AE5DE80B62}"/>
          </ac:picMkLst>
        </pc:picChg>
        <pc:picChg chg="add mod">
          <ac:chgData name="Bingyu Zhang" userId="fda6ca84-5139-482b-a86b-d5d57185776f" providerId="ADAL" clId="{4D8F0789-808B-4E5A-B2E1-C872EDF0D184}" dt="2025-03-31T20:23:02.170" v="115" actId="1076"/>
          <ac:picMkLst>
            <pc:docMk/>
            <pc:sldMk cId="222934439" sldId="337"/>
            <ac:picMk id="1026" creationId="{7369E0DC-A94B-CD48-F896-64F0D4890CD6}"/>
          </ac:picMkLst>
        </pc:picChg>
      </pc:sldChg>
      <pc:sldChg chg="addSp delSp modSp add mod setBg">
        <pc:chgData name="Bingyu Zhang" userId="fda6ca84-5139-482b-a86b-d5d57185776f" providerId="ADAL" clId="{4D8F0789-808B-4E5A-B2E1-C872EDF0D184}" dt="2025-03-31T20:26:56.130" v="252" actId="20577"/>
        <pc:sldMkLst>
          <pc:docMk/>
          <pc:sldMk cId="4052945160" sldId="338"/>
        </pc:sldMkLst>
      </pc:sldChg>
      <pc:sldChg chg="addSp delSp modSp add mod ord">
        <pc:chgData name="Bingyu Zhang" userId="fda6ca84-5139-482b-a86b-d5d57185776f" providerId="ADAL" clId="{4D8F0789-808B-4E5A-B2E1-C872EDF0D184}" dt="2025-03-31T20:26:15.792" v="202" actId="14100"/>
        <pc:sldMkLst>
          <pc:docMk/>
          <pc:sldMk cId="1130664272" sldId="339"/>
        </pc:sldMkLst>
        <pc:spChg chg="add mod">
          <ac:chgData name="Bingyu Zhang" userId="fda6ca84-5139-482b-a86b-d5d57185776f" providerId="ADAL" clId="{4D8F0789-808B-4E5A-B2E1-C872EDF0D184}" dt="2025-03-31T20:26:15.792" v="202" actId="14100"/>
          <ac:spMkLst>
            <pc:docMk/>
            <pc:sldMk cId="1130664272" sldId="339"/>
            <ac:spMk id="2" creationId="{0FF2CA66-1455-AAB4-1D43-E392668DB5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EB7AD-9273-4B69-AFFF-2DCADD8F9761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19B39-A07D-4717-90E7-E51625BCB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9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2E280-CCD7-76E7-93EC-C69A19FD7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C508E8-157A-C1F9-C1D3-CB3D4326C1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0DD225A-92F6-FC33-062F-4A2A6A5A6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2DB049-5D2A-6620-5BB3-329C70D72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977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D2323-19E4-19D6-0A0B-469977061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F09A84C-BF35-2F33-89EE-D620BCAFD2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947B83-C018-9431-8097-E22177426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2CEAD5-F951-2E8B-0224-AEAF8D9EE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555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0D271-6E9A-7909-9424-31BAD8A71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FBB6F3-C914-A21D-8166-B1FE7BB8D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FFF4EFA-7ABE-032B-6143-00831F3D7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FC650-62B9-B391-652B-26FDD2E44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5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A424C-2B46-20F7-E28E-2C8EC7928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79D7888-1785-113B-D373-6278598BE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9DF074-1EBE-E9A8-F37B-F002A1BE8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DDA9C2-EABD-5EB7-5E4C-CA3916777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767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0FF56-F6D2-890E-F084-5E7D30832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C931420-708E-F6C1-5B9D-63ABADCC7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5A7712E-DA19-664E-23C3-14B22A0A2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25BB49-FC42-D53C-2821-6963BFAC4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535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9336F-F8C0-5EFA-78AB-6CEA63357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1695D8-542C-6358-D0B9-82A013329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E401F81-9AB1-02D1-1CE1-AF190432D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B062DA-4E6C-55AF-A7A7-4E92D8721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155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5CCA1-B020-EA60-6759-C6FDB4F6D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E55468-7930-E8D4-D00D-519BF71D3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CFE94DE-0C11-1DF8-9057-5F38BBAA6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0" dirty="0"/>
              <a:t>1. Differential Pair</a:t>
            </a:r>
            <a:r>
              <a:rPr lang="zh-CN" altLang="en-US" b="0" dirty="0"/>
              <a:t> </a:t>
            </a:r>
            <a:r>
              <a:rPr lang="en-US" altLang="zh-CN" b="0" dirty="0"/>
              <a:t>(M2 </a:t>
            </a:r>
            <a:r>
              <a:rPr lang="zh-CN" altLang="en-US" b="0" dirty="0"/>
              <a:t>和 </a:t>
            </a:r>
            <a:r>
              <a:rPr lang="en-US" altLang="zh-CN" b="0" dirty="0"/>
              <a:t>M4)</a:t>
            </a:r>
            <a:endParaRPr lang="zh-CN" alt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dirty="0"/>
              <a:t>它们的源极连接在一起</a:t>
            </a:r>
            <a:endParaRPr lang="en-US" altLang="zh-CN" b="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dirty="0"/>
              <a:t>它们比较两个输入信号的电压差，决定哪一边导通更多。</a:t>
            </a: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b="0" dirty="0"/>
              <a:t>2. Current Mirror</a:t>
            </a:r>
            <a:r>
              <a:rPr lang="zh-CN" altLang="en-US" b="0" dirty="0"/>
              <a:t> </a:t>
            </a:r>
            <a:r>
              <a:rPr lang="en-US" altLang="zh-CN" b="0" dirty="0"/>
              <a:t>(M0 </a:t>
            </a:r>
            <a:r>
              <a:rPr lang="zh-CN" altLang="en-US" b="0" dirty="0"/>
              <a:t>和 </a:t>
            </a:r>
            <a:r>
              <a:rPr lang="en-US" altLang="zh-CN" b="0" dirty="0"/>
              <a:t>M1)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b="0" dirty="0"/>
              <a:t>3. M3 </a:t>
            </a:r>
            <a:r>
              <a:rPr lang="en-US" altLang="zh-CN" dirty="0"/>
              <a:t>Provide </a:t>
            </a:r>
            <a:r>
              <a:rPr lang="en-US" altLang="zh-CN" dirty="0" err="1"/>
              <a:t>Vout</a:t>
            </a:r>
            <a:r>
              <a:rPr lang="en-US" altLang="zh-CN" dirty="0"/>
              <a:t> output (pull-up)</a:t>
            </a: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b="0" dirty="0"/>
              <a:t>4.</a:t>
            </a:r>
            <a:r>
              <a:rPr lang="zh-CN" altLang="en-US" b="0" dirty="0"/>
              <a:t> </a:t>
            </a:r>
            <a:r>
              <a:rPr lang="en-US" altLang="zh-CN" b="0" dirty="0"/>
              <a:t>M5 </a:t>
            </a:r>
            <a:r>
              <a:rPr lang="zh-CN" altLang="en-US" b="0" dirty="0"/>
              <a:t>提供电流源偏置（由 </a:t>
            </a:r>
            <a:r>
              <a:rPr lang="en-US" altLang="zh-CN" b="0" dirty="0" err="1"/>
              <a:t>Vbias</a:t>
            </a:r>
            <a:r>
              <a:rPr lang="en-US" altLang="zh-CN" b="0" dirty="0"/>
              <a:t> </a:t>
            </a:r>
            <a:r>
              <a:rPr lang="zh-CN" altLang="en-US" b="0" dirty="0"/>
              <a:t>设置）。</a:t>
            </a: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b="0" dirty="0"/>
              <a:t>5. M6 </a:t>
            </a:r>
            <a:r>
              <a:rPr lang="en-US" altLang="zh-CN" dirty="0"/>
              <a:t>Pull-down constant current source</a:t>
            </a:r>
            <a:endParaRPr lang="zh-CN" altLang="en-US" b="0" dirty="0"/>
          </a:p>
          <a:p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B6C14C-9ADF-796C-6B05-6B687B31D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60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0C806-86A5-4C2F-3026-DEA81DEC1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DEBF92-47F5-9DA5-A6E2-055DBC9FD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83C1F0-0437-4ECC-E3D9-C60BEC01D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93A8FD-01AB-27BD-0A2D-557009BD0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27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EA5A2-F956-6550-D0D4-960223CF3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801A4D-2581-7E3D-4518-5E78D6F96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F8D146-945E-738C-39FB-4979E4EF6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A056A-1A25-A865-13E3-377CACE9D1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40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10D3B-19BF-5D01-F881-BB0F7AF08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233DBC-3E9A-C619-7905-F4C939CFF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DE50ED-06A0-DE7F-A809-4ED678534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3819D9-7535-A8DB-F812-C07F0866F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639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48AD2-BE8D-2465-3B4F-C52D22F61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5A52A4A-F495-00D9-B32A-E48A7596D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B842FF-AC45-530C-1346-3D425369E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FD6EA5-FF20-CDA7-E9B0-A84A1F854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975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43BD3-8E20-0521-5EEC-434D68BC2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7A15A4-CE85-C708-5F33-D15F6E31D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FC37CE9-5BA5-1EBA-8C27-90C75CE9E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 an explanation for priority encoder function, and how to realize it XOR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65A156-9E70-947F-7E54-97EBD7D0E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11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22460-D867-4283-C559-14D2FDAF1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C8C88A-52E5-B11D-B5D9-8FCE6D205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3E27CF8-B602-0103-6261-D64777B35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128D7E-C42A-3CF2-3080-177CF81E8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25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3E96-D80B-446B-AFC4-EFCCE8641260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523F-52DC-4430-9B04-955F5E71055B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1C2-4D10-4EEA-998E-BBE8384A6E97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B249-2657-41A1-9D3E-A2F011803F1E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9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E27A-ABBF-4517-99ED-AC7C0843C084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5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A3A7-4EF7-4483-934A-F8F43F62C884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C9D6-8F9B-401C-809C-98A3989AD664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6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0703-21A3-446A-B1F5-92E1A5BCA5C2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0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780F-C2F7-47F5-B4CA-AB3842423C6B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88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F1BE-752E-4D98-BCB7-381F7409635A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A8FE-E5A8-274A-99EE-C6B6D7FE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30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C24-BD16-4F99-8FE6-4AD5A05A0FFF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1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5-BF39-4043-99C7-AB468EC1F2B8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D4CF-51CF-4995-A8A2-6BD941CCCC73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7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B475-F530-4498-905E-CDBA0CAD6F15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28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CA2F-A5BF-4FF9-ACD7-9C9EC2B184BE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0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5129-D314-481F-A31E-209A42C8EAA6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654F-DBDC-4FE1-BB04-5916C730F602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E7D0-3755-45F0-B594-A46FB0C96D04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BAC5-DAB5-402E-B3A7-942B4879F09E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4AFF-6570-48E4-949E-CD1D0B9EA9DF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A8FE-E5A8-274A-99EE-C6B6D7FE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1909-EE1B-4877-8D65-BD4B5502A5C6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35AF-2B53-4D11-AA1C-D846C566BAE5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A078-CB5F-4C9C-9C73-2B377B42B4DB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27AF9-DDAF-4AE6-AD12-D09AA0276FBC}" type="datetime1">
              <a:rPr lang="en-US" altLang="zh-CN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2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68897" cy="2387600"/>
          </a:xfrm>
        </p:spPr>
        <p:txBody>
          <a:bodyPr>
            <a:normAutofit fontScale="90000"/>
          </a:bodyPr>
          <a:lstStyle/>
          <a:p>
            <a:br>
              <a:rPr lang="en-US" sz="4000" b="1" dirty="0">
                <a:latin typeface="Georgia" panose="02040502050405020303" pitchFamily="18" charset="0"/>
              </a:rPr>
            </a:br>
            <a:br>
              <a:rPr lang="en-US" sz="4000" b="1" dirty="0">
                <a:latin typeface="Georgia" panose="02040502050405020303" pitchFamily="18" charset="0"/>
              </a:rPr>
            </a:br>
            <a:r>
              <a:rPr lang="en-US" altLang="zh-CN" sz="4400" b="1" dirty="0">
                <a:latin typeface="Georgia" panose="02040502050405020303" pitchFamily="18" charset="0"/>
              </a:rPr>
              <a:t>Flash Analog-to-Digital Converter</a:t>
            </a:r>
            <a:br>
              <a:rPr lang="en-US" altLang="zh-CN" sz="4000" dirty="0">
                <a:latin typeface="Georgia" panose="02040502050405020303" pitchFamily="18" charset="0"/>
              </a:rPr>
            </a:br>
            <a:br>
              <a:rPr lang="en-US" sz="4000" b="1" dirty="0">
                <a:latin typeface="Georgia" panose="02040502050405020303" pitchFamily="18" charset="0"/>
              </a:rPr>
            </a:br>
            <a:r>
              <a:rPr lang="en-US" sz="3600" dirty="0">
                <a:latin typeface="Georgia" panose="02040502050405020303" pitchFamily="18" charset="0"/>
              </a:rPr>
              <a:t>ECE 532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54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Jiahui Yang   </a:t>
            </a:r>
            <a:r>
              <a:rPr lang="en-US" altLang="zh-CN" dirty="0" err="1">
                <a:latin typeface="Georgia" panose="02040502050405020303" pitchFamily="18" charset="0"/>
              </a:rPr>
              <a:t>Bingyu</a:t>
            </a:r>
            <a:r>
              <a:rPr lang="en-US" altLang="zh-CN" dirty="0">
                <a:latin typeface="Georgia" panose="02040502050405020303" pitchFamily="18" charset="0"/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774DC-B332-F33B-5BEF-72D8A6E47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100B9B-800F-40F9-9910-5E61CC2C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1D30BE-87ED-08B5-8FDB-DDB7A952F4B9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D13E4863-27F3-8C29-849E-4EA6A06F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B2753A9D-8C22-32BF-FB68-10BD75906815}"/>
              </a:ext>
            </a:extLst>
          </p:cNvPr>
          <p:cNvSpPr txBox="1"/>
          <p:nvPr/>
        </p:nvSpPr>
        <p:spPr>
          <a:xfrm>
            <a:off x="345219" y="119896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9D524E-B542-9C66-D1D1-C06E60B02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00" y="1314134"/>
            <a:ext cx="6627481" cy="5346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87DF6-AAFD-770A-A0B3-81A527B87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231" y="2374186"/>
            <a:ext cx="4248067" cy="2109627"/>
          </a:xfrm>
          <a:prstGeom prst="rect">
            <a:avLst/>
          </a:prstGeom>
        </p:spPr>
      </p:pic>
      <p:sp>
        <p:nvSpPr>
          <p:cNvPr id="11" name="文本框 20">
            <a:extLst>
              <a:ext uri="{FF2B5EF4-FFF2-40B4-BE49-F238E27FC236}">
                <a16:creationId xmlns:a16="http://schemas.microsoft.com/office/drawing/2014/main" id="{CC9CE4F8-573C-7BAA-625B-92FB56BBD4CB}"/>
              </a:ext>
            </a:extLst>
          </p:cNvPr>
          <p:cNvSpPr txBox="1"/>
          <p:nvPr/>
        </p:nvSpPr>
        <p:spPr>
          <a:xfrm>
            <a:off x="8733245" y="4606622"/>
            <a:ext cx="156603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defRPr>
            </a:lvl1pPr>
          </a:lstStyle>
          <a:p>
            <a:r>
              <a:rPr lang="en-US" altLang="zh-CN" dirty="0"/>
              <a:t>Symbol </a:t>
            </a:r>
          </a:p>
        </p:txBody>
      </p:sp>
      <p:sp>
        <p:nvSpPr>
          <p:cNvPr id="3" name="文本框 20">
            <a:extLst>
              <a:ext uri="{FF2B5EF4-FFF2-40B4-BE49-F238E27FC236}">
                <a16:creationId xmlns:a16="http://schemas.microsoft.com/office/drawing/2014/main" id="{92572296-E317-88C3-DB9F-D93117FEA941}"/>
              </a:ext>
            </a:extLst>
          </p:cNvPr>
          <p:cNvSpPr txBox="1"/>
          <p:nvPr/>
        </p:nvSpPr>
        <p:spPr>
          <a:xfrm>
            <a:off x="5576063" y="5721612"/>
            <a:ext cx="181616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defRPr>
            </a:lvl1pPr>
          </a:lstStyle>
          <a:p>
            <a:r>
              <a:rPr lang="en-US" altLang="zh-CN" dirty="0"/>
              <a:t>Schematic </a:t>
            </a:r>
          </a:p>
        </p:txBody>
      </p:sp>
    </p:spTree>
    <p:extLst>
      <p:ext uri="{BB962C8B-B14F-4D97-AF65-F5344CB8AC3E}">
        <p14:creationId xmlns:p14="http://schemas.microsoft.com/office/powerpoint/2010/main" val="113066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546E9-09EB-792F-E03F-F27BDA98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3F10A1E-09A6-425A-13B1-D38A6B3A33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894" b="5556"/>
          <a:stretch/>
        </p:blipFill>
        <p:spPr>
          <a:xfrm>
            <a:off x="467995" y="1593524"/>
            <a:ext cx="11256010" cy="48239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6C99545-9F14-62C5-4B08-DB4B74FDA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6335998-4436-33A3-E240-F3B63F064D3E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FC22C049-4D44-7E13-E7F5-FE3DF85C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87C7BACF-A9EA-2D6C-5462-40A8A36361D4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</a:t>
            </a:r>
          </a:p>
        </p:txBody>
      </p:sp>
      <p:sp>
        <p:nvSpPr>
          <p:cNvPr id="17" name="文本框 20">
            <a:extLst>
              <a:ext uri="{FF2B5EF4-FFF2-40B4-BE49-F238E27FC236}">
                <a16:creationId xmlns:a16="http://schemas.microsoft.com/office/drawing/2014/main" id="{F8A2340A-46F2-BF03-CD33-BDEEEC208483}"/>
              </a:ext>
            </a:extLst>
          </p:cNvPr>
          <p:cNvSpPr txBox="1"/>
          <p:nvPr/>
        </p:nvSpPr>
        <p:spPr>
          <a:xfrm>
            <a:off x="467995" y="1012990"/>
            <a:ext cx="9091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Waveform simulation: 7 bit in / 3 bit out   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94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48BB6-2FCF-3C38-D9E6-24BDD2EA3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4AEB8E-E075-7F60-156E-48011C5B3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13517BF-AEFA-1E2E-4779-F0F70C8EE176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2644CC8B-7789-3DA8-4FDB-81261BED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258B70F3-20AC-66EC-BD2A-8E1B87664DEE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ADC Final Schematic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8AC03-8461-ED0C-E426-0746C86A1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51" y="1411135"/>
            <a:ext cx="10341098" cy="4439634"/>
          </a:xfrm>
          <a:prstGeom prst="rect">
            <a:avLst/>
          </a:prstGeom>
        </p:spPr>
      </p:pic>
      <p:sp>
        <p:nvSpPr>
          <p:cNvPr id="2" name="文本框 20">
            <a:extLst>
              <a:ext uri="{FF2B5EF4-FFF2-40B4-BE49-F238E27FC236}">
                <a16:creationId xmlns:a16="http://schemas.microsoft.com/office/drawing/2014/main" id="{EF0090D9-9745-17C1-6BE6-DF5E7299B777}"/>
              </a:ext>
            </a:extLst>
          </p:cNvPr>
          <p:cNvSpPr txBox="1"/>
          <p:nvPr/>
        </p:nvSpPr>
        <p:spPr>
          <a:xfrm>
            <a:off x="9128108" y="4864362"/>
            <a:ext cx="1708184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defRPr>
            </a:lvl1pPr>
          </a:lstStyle>
          <a:p>
            <a:r>
              <a:rPr lang="en-US" altLang="zh-CN" dirty="0"/>
              <a:t>Schematic </a:t>
            </a:r>
          </a:p>
        </p:txBody>
      </p:sp>
    </p:spTree>
    <p:extLst>
      <p:ext uri="{BB962C8B-B14F-4D97-AF65-F5344CB8AC3E}">
        <p14:creationId xmlns:p14="http://schemas.microsoft.com/office/powerpoint/2010/main" val="360954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29C52-886F-B267-575B-618893EFB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2464D6-866A-54BB-899F-3E04F5973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9FBA070-F890-C3AD-93AB-ED3CC3A12412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1BA4DA39-31A2-CF00-B2AE-F2CCA12D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573CCB3A-EE98-8552-94FA-05C123C35191}"/>
              </a:ext>
            </a:extLst>
          </p:cNvPr>
          <p:cNvSpPr txBox="1"/>
          <p:nvPr/>
        </p:nvSpPr>
        <p:spPr>
          <a:xfrm>
            <a:off x="337820" y="163962"/>
            <a:ext cx="6869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ADC Waveform </a:t>
            </a:r>
            <a:r>
              <a:rPr lang="en-US" altLang="zh-CN" sz="4000" b="1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T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esting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DE573-084C-35B5-BD0C-12D65CA23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28" y="1565882"/>
            <a:ext cx="9144067" cy="2381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E0D42-2AEE-75FF-16D3-5013BA10B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20" y="4472270"/>
            <a:ext cx="11518900" cy="1648153"/>
          </a:xfrm>
          <a:prstGeom prst="rect">
            <a:avLst/>
          </a:prstGeom>
        </p:spPr>
      </p:pic>
      <p:sp>
        <p:nvSpPr>
          <p:cNvPr id="11" name="文本框 20">
            <a:extLst>
              <a:ext uri="{FF2B5EF4-FFF2-40B4-BE49-F238E27FC236}">
                <a16:creationId xmlns:a16="http://schemas.microsoft.com/office/drawing/2014/main" id="{3E568A60-8573-C3DB-E9BD-B50AC40F21C5}"/>
              </a:ext>
            </a:extLst>
          </p:cNvPr>
          <p:cNvSpPr txBox="1"/>
          <p:nvPr/>
        </p:nvSpPr>
        <p:spPr>
          <a:xfrm>
            <a:off x="550528" y="1020434"/>
            <a:ext cx="3132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3bit output 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sp>
        <p:nvSpPr>
          <p:cNvPr id="12" name="文本框 20">
            <a:extLst>
              <a:ext uri="{FF2B5EF4-FFF2-40B4-BE49-F238E27FC236}">
                <a16:creationId xmlns:a16="http://schemas.microsoft.com/office/drawing/2014/main" id="{513D5C83-E767-FFA3-0526-65193D702225}"/>
              </a:ext>
            </a:extLst>
          </p:cNvPr>
          <p:cNvSpPr txBox="1"/>
          <p:nvPr/>
        </p:nvSpPr>
        <p:spPr>
          <a:xfrm>
            <a:off x="337820" y="3974733"/>
            <a:ext cx="956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Sin</a:t>
            </a:r>
            <a:r>
              <a:rPr lang="en-US" altLang="zh-CN" sz="2800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e wave input and digital output (oct)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03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B315F-0D8B-17DB-311A-5A9FFC603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8BC1E7-62E2-4BB0-2986-A19F938D9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B7EDB2-D405-1042-25ED-DBDAC5B9A326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FF4B0B-45F8-339A-0FFB-69F6F5BF974A}"/>
              </a:ext>
            </a:extLst>
          </p:cNvPr>
          <p:cNvSpPr txBox="1"/>
          <p:nvPr/>
        </p:nvSpPr>
        <p:spPr>
          <a:xfrm>
            <a:off x="468630" y="196011"/>
            <a:ext cx="9088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What Else…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881E8495-CDA8-E104-6BC6-6E520590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4E5C97-67D1-0362-3A27-2E8B6B2ED704}"/>
              </a:ext>
            </a:extLst>
          </p:cNvPr>
          <p:cNvSpPr txBox="1"/>
          <p:nvPr/>
        </p:nvSpPr>
        <p:spPr>
          <a:xfrm>
            <a:off x="1515219" y="1265733"/>
            <a:ext cx="4091830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highlight>
                  <a:srgbClr val="00FF00"/>
                </a:highlight>
              </a:rPr>
              <a:t>Schematic Design </a:t>
            </a:r>
            <a:r>
              <a:rPr lang="zh-CN" altLang="en-US" b="1" dirty="0">
                <a:highlight>
                  <a:srgbClr val="00FF00"/>
                </a:highlight>
              </a:rPr>
              <a:t>√</a:t>
            </a:r>
            <a:endParaRPr lang="en-US" altLang="zh-CN" b="1" dirty="0">
              <a:highlight>
                <a:srgbClr val="00FF00"/>
              </a:highlight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Resistor Ladder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Comparator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Encoder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highlight>
                  <a:srgbClr val="00FF00"/>
                </a:highlight>
              </a:rPr>
              <a:t>Testing </a:t>
            </a:r>
            <a:r>
              <a:rPr lang="zh-CN" altLang="en-US" b="1" dirty="0">
                <a:highlight>
                  <a:srgbClr val="00FF00"/>
                </a:highlight>
              </a:rPr>
              <a:t>√</a:t>
            </a:r>
            <a:endParaRPr lang="en-US" altLang="zh-CN" b="1" dirty="0">
              <a:highlight>
                <a:srgbClr val="00FF00"/>
              </a:highlight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With DC inputs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With Sine wave input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Layout Design (DDL: April 29, 2025)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Resistor Ladder (Jiahui)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Comparator (Jiahui &amp; </a:t>
            </a:r>
            <a:r>
              <a:rPr lang="en-US" altLang="zh-CN" dirty="0" err="1"/>
              <a:t>Bingyu</a:t>
            </a:r>
            <a:r>
              <a:rPr lang="en-US" altLang="zh-CN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Encoder (</a:t>
            </a:r>
            <a:r>
              <a:rPr lang="en-US" altLang="zh-CN" dirty="0" err="1"/>
              <a:t>Bingyu</a:t>
            </a:r>
            <a:r>
              <a:rPr lang="en-US" altLang="zh-CN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034818-5538-F149-484B-A2D264081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58047"/>
              </p:ext>
            </p:extLst>
          </p:nvPr>
        </p:nvGraphicFramePr>
        <p:xfrm>
          <a:off x="6584952" y="2510081"/>
          <a:ext cx="3620660" cy="213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330">
                  <a:extLst>
                    <a:ext uri="{9D8B030D-6E8A-4147-A177-3AD203B41FA5}">
                      <a16:colId xmlns:a16="http://schemas.microsoft.com/office/drawing/2014/main" val="519201305"/>
                    </a:ext>
                  </a:extLst>
                </a:gridCol>
                <a:gridCol w="1810330">
                  <a:extLst>
                    <a:ext uri="{9D8B030D-6E8A-4147-A177-3AD203B41FA5}">
                      <a16:colId xmlns:a16="http://schemas.microsoft.com/office/drawing/2014/main" val="2972649000"/>
                    </a:ext>
                  </a:extLst>
                </a:gridCol>
              </a:tblGrid>
              <a:tr h="527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Specifications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Expected</a:t>
                      </a:r>
                      <a:endParaRPr lang="zh-CN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385907"/>
                  </a:ext>
                </a:extLst>
              </a:tr>
              <a:tr h="534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Resolution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 bits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202171"/>
                  </a:ext>
                </a:extLst>
              </a:tr>
              <a:tr h="534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Supply Voltage</a:t>
                      </a:r>
                      <a:endParaRPr lang="zh-CN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1.2V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648631"/>
                  </a:ext>
                </a:extLst>
              </a:tr>
              <a:tr h="534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Area (Total)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???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07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06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3700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Georgia" panose="02040502050405020303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8114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DB4AA-5D8E-D186-0730-F9FE56249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017C8F-2C0F-DAE2-0C5F-82D187ACF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016F8A-5536-C6F5-0A77-B0CEA4E7E3EF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CB6981-C95B-ED39-510B-25F25F0867B4}"/>
              </a:ext>
            </a:extLst>
          </p:cNvPr>
          <p:cNvSpPr txBox="1"/>
          <p:nvPr/>
        </p:nvSpPr>
        <p:spPr>
          <a:xfrm>
            <a:off x="375200" y="126195"/>
            <a:ext cx="9088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Structure of 3-bit Flash ADC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71CB6935-04C5-3E5F-A890-219F1F6D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61A576-4260-77A7-D36F-E396E6D1B606}"/>
              </a:ext>
            </a:extLst>
          </p:cNvPr>
          <p:cNvSpPr txBox="1"/>
          <p:nvPr/>
        </p:nvSpPr>
        <p:spPr>
          <a:xfrm>
            <a:off x="1256390" y="1541445"/>
            <a:ext cx="4214770" cy="18912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/>
              <a:t>It consists of 3 main components: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4"/>
                </a:solidFill>
              </a:rPr>
              <a:t>Resistor Ladder (Voltage Divider)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6"/>
                </a:solidFill>
              </a:rPr>
              <a:t>Comparator Array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5"/>
                </a:solidFill>
              </a:rPr>
              <a:t>Priority Encoder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2EC56F-B6EA-73D0-1F9D-8840D2A6BF06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87E32A6-A706-6076-44BF-2875496962FA}"/>
              </a:ext>
            </a:extLst>
          </p:cNvPr>
          <p:cNvGrpSpPr/>
          <p:nvPr/>
        </p:nvGrpSpPr>
        <p:grpSpPr>
          <a:xfrm>
            <a:off x="6283960" y="1351138"/>
            <a:ext cx="3812900" cy="4692477"/>
            <a:chOff x="5953760" y="1381061"/>
            <a:chExt cx="3812900" cy="4692477"/>
          </a:xfrm>
        </p:grpSpPr>
        <p:pic>
          <p:nvPicPr>
            <p:cNvPr id="2050" name="Picture 2" descr="three-bit-flash-ADC-circuit_2">
              <a:extLst>
                <a:ext uri="{FF2B5EF4-FFF2-40B4-BE49-F238E27FC236}">
                  <a16:creationId xmlns:a16="http://schemas.microsoft.com/office/drawing/2014/main" id="{261C9262-8B3D-6E5C-4049-DABE36A62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740" y="1381061"/>
              <a:ext cx="3804920" cy="469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5C48E1F-1FE8-07EA-F426-EAA63AE83059}"/>
                </a:ext>
              </a:extLst>
            </p:cNvPr>
            <p:cNvSpPr/>
            <p:nvPr/>
          </p:nvSpPr>
          <p:spPr>
            <a:xfrm>
              <a:off x="5953760" y="2072640"/>
              <a:ext cx="680720" cy="3759200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FF2D90D-F259-E923-E990-D9A7858EA49C}"/>
                </a:ext>
              </a:extLst>
            </p:cNvPr>
            <p:cNvSpPr/>
            <p:nvPr/>
          </p:nvSpPr>
          <p:spPr>
            <a:xfrm>
              <a:off x="6766560" y="1493520"/>
              <a:ext cx="680720" cy="4185920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75EE3C4-6538-A0EB-84CF-CA8116308019}"/>
                </a:ext>
              </a:extLst>
            </p:cNvPr>
            <p:cNvSpPr/>
            <p:nvPr/>
          </p:nvSpPr>
          <p:spPr>
            <a:xfrm>
              <a:off x="7864200" y="2255521"/>
              <a:ext cx="1269640" cy="3088640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839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AFE13-80C5-6C68-2DCC-0A9F16595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C75DFA-82F7-3092-59CE-6A4A584F6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93FA56B-5E4E-E516-81D4-D2FEF84F8E4D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2E22CD-6479-4C2A-8F46-DB57CCB88DC2}"/>
              </a:ext>
            </a:extLst>
          </p:cNvPr>
          <p:cNvSpPr txBox="1"/>
          <p:nvPr/>
        </p:nvSpPr>
        <p:spPr>
          <a:xfrm>
            <a:off x="387282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3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-bit Flash ADC Schematic Snapshots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C9E5F475-274C-8D38-D437-80894596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549A1F-1FE6-DFD7-1F6C-C51BA7A83C6B}"/>
              </a:ext>
            </a:extLst>
          </p:cNvPr>
          <p:cNvGrpSpPr/>
          <p:nvPr/>
        </p:nvGrpSpPr>
        <p:grpSpPr>
          <a:xfrm>
            <a:off x="3845592" y="2695281"/>
            <a:ext cx="3744926" cy="2593835"/>
            <a:chOff x="4785664" y="3088816"/>
            <a:chExt cx="3744926" cy="259383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7DD49BF-9298-9865-C7F9-D3FDD5A30C49}"/>
                </a:ext>
              </a:extLst>
            </p:cNvPr>
            <p:cNvSpPr txBox="1"/>
            <p:nvPr/>
          </p:nvSpPr>
          <p:spPr>
            <a:xfrm>
              <a:off x="5787390" y="4943987"/>
              <a:ext cx="2743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 Differential Comparator</a:t>
              </a:r>
            </a:p>
            <a:p>
              <a:pPr algn="ctr"/>
              <a:r>
                <a:rPr lang="en-US" altLang="zh-CN" sz="2400" b="1" dirty="0">
                  <a:solidFill>
                    <a:schemeClr val="accent4"/>
                  </a:solidFill>
                </a:rPr>
                <a:t>Analog</a:t>
              </a:r>
              <a:endParaRPr lang="zh-CN" altLang="en-US" sz="2400" b="1" dirty="0">
                <a:solidFill>
                  <a:schemeClr val="accent4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E37C9A2-95C0-25E1-0646-2E90EA94D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5664" y="3088816"/>
              <a:ext cx="2738993" cy="174573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D4F946-429E-6BEA-CD32-2EDA71009F29}"/>
              </a:ext>
            </a:extLst>
          </p:cNvPr>
          <p:cNvGrpSpPr/>
          <p:nvPr/>
        </p:nvGrpSpPr>
        <p:grpSpPr>
          <a:xfrm>
            <a:off x="1311214" y="990994"/>
            <a:ext cx="2534378" cy="5730481"/>
            <a:chOff x="1151522" y="990994"/>
            <a:chExt cx="2534378" cy="573048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B17044-83CE-A847-AD0E-5B190415C770}"/>
                </a:ext>
              </a:extLst>
            </p:cNvPr>
            <p:cNvSpPr txBox="1"/>
            <p:nvPr/>
          </p:nvSpPr>
          <p:spPr>
            <a:xfrm>
              <a:off x="1151522" y="6198255"/>
              <a:ext cx="25343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highlight>
                    <a:srgbClr val="C0C0C0"/>
                  </a:highlight>
                </a:rPr>
                <a:t>100 Ohm resistors (x7)</a:t>
              </a:r>
            </a:p>
            <a:p>
              <a:pPr algn="ctr"/>
              <a:r>
                <a:rPr lang="en-US" altLang="zh-CN" sz="1400" dirty="0">
                  <a:highlight>
                    <a:srgbClr val="C0C0C0"/>
                  </a:highlight>
                </a:rPr>
                <a:t>Total Resistance = 700 Ohms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AF2F00-19A8-F5BD-FFDA-6A7903087893}"/>
                </a:ext>
              </a:extLst>
            </p:cNvPr>
            <p:cNvGrpSpPr/>
            <p:nvPr/>
          </p:nvGrpSpPr>
          <p:grpSpPr>
            <a:xfrm>
              <a:off x="1556138" y="990994"/>
              <a:ext cx="1737360" cy="5275438"/>
              <a:chOff x="1556138" y="990994"/>
              <a:chExt cx="1737360" cy="5275438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7C78791-4CB0-FA56-78DD-9E07632D7FC9}"/>
                  </a:ext>
                </a:extLst>
              </p:cNvPr>
              <p:cNvSpPr txBox="1"/>
              <p:nvPr/>
            </p:nvSpPr>
            <p:spPr>
              <a:xfrm>
                <a:off x="1556138" y="5527768"/>
                <a:ext cx="17373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Resistor Ladder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accent4"/>
                    </a:solidFill>
                  </a:rPr>
                  <a:t>Analog</a:t>
                </a:r>
                <a:endParaRPr lang="zh-CN" altLang="en-US" sz="2400" b="1" dirty="0"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4A802DC-0FA7-1535-C38D-40443481B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3069" y="990994"/>
                <a:ext cx="1200011" cy="4536774"/>
              </a:xfrm>
              <a:prstGeom prst="rect">
                <a:avLst/>
              </a:prstGeom>
            </p:spPr>
          </p:pic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C1478D-9B85-AB30-444C-4F0B17D8011E}"/>
              </a:ext>
            </a:extLst>
          </p:cNvPr>
          <p:cNvGrpSpPr/>
          <p:nvPr/>
        </p:nvGrpSpPr>
        <p:grpSpPr>
          <a:xfrm>
            <a:off x="7744897" y="1918185"/>
            <a:ext cx="3788070" cy="3812660"/>
            <a:chOff x="7576112" y="1165898"/>
            <a:chExt cx="3788070" cy="381266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0A82DE1-8EDE-9319-B198-10EBD92AACF6}"/>
                </a:ext>
              </a:extLst>
            </p:cNvPr>
            <p:cNvSpPr txBox="1"/>
            <p:nvPr/>
          </p:nvSpPr>
          <p:spPr>
            <a:xfrm>
              <a:off x="8249131" y="4239894"/>
              <a:ext cx="2743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Priority Encoder</a:t>
              </a:r>
            </a:p>
            <a:p>
              <a:pPr algn="ctr"/>
              <a:r>
                <a:rPr lang="en-US" altLang="zh-CN" sz="2400" b="1" dirty="0">
                  <a:solidFill>
                    <a:schemeClr val="accent4"/>
                  </a:solidFill>
                </a:rPr>
                <a:t>Digital</a:t>
              </a:r>
              <a:endParaRPr lang="zh-CN" altLang="en-US" sz="2400" b="1" dirty="0">
                <a:solidFill>
                  <a:schemeClr val="accent4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44713DB-845C-B677-E430-FBB1A60B1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6112" y="1165898"/>
              <a:ext cx="3788070" cy="3055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320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E9A49-93CD-547C-92F8-020BE1C9B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8785DC-949D-A4D9-C8D2-5A5466F1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33535B-020C-BC8F-36BB-1F488DC74B8F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93F038-1C9B-3448-73F6-2077EEA16397}"/>
              </a:ext>
            </a:extLst>
          </p:cNvPr>
          <p:cNvSpPr txBox="1"/>
          <p:nvPr/>
        </p:nvSpPr>
        <p:spPr>
          <a:xfrm>
            <a:off x="345219" y="147707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FE532C98-73D4-8B0B-6A86-DA62058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D1A739-D61A-24C1-B77E-1D881EA1E838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8EAC22-8543-C3EB-B287-0345A6C11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85" y="1316707"/>
            <a:ext cx="9579430" cy="5039643"/>
          </a:xfrm>
          <a:prstGeom prst="rect">
            <a:avLst/>
          </a:prstGeom>
        </p:spPr>
      </p:pic>
      <p:sp>
        <p:nvSpPr>
          <p:cNvPr id="8" name="文本框 23">
            <a:extLst>
              <a:ext uri="{FF2B5EF4-FFF2-40B4-BE49-F238E27FC236}">
                <a16:creationId xmlns:a16="http://schemas.microsoft.com/office/drawing/2014/main" id="{B68D9097-FF48-43F6-82DD-C47EBEB99E17}"/>
              </a:ext>
            </a:extLst>
          </p:cNvPr>
          <p:cNvSpPr txBox="1"/>
          <p:nvPr/>
        </p:nvSpPr>
        <p:spPr>
          <a:xfrm>
            <a:off x="8073390" y="5151676"/>
            <a:ext cx="2567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highlight>
                  <a:srgbClr val="00FFFF"/>
                </a:highlight>
              </a:rPr>
              <a:t> Differential Comparator</a:t>
            </a:r>
          </a:p>
          <a:p>
            <a:pPr algn="ctr"/>
            <a:r>
              <a:rPr lang="en-US" altLang="zh-CN" sz="2400" b="1" dirty="0">
                <a:solidFill>
                  <a:schemeClr val="accent4"/>
                </a:solidFill>
                <a:highlight>
                  <a:srgbClr val="00FFFF"/>
                </a:highlight>
              </a:rPr>
              <a:t>Analog</a:t>
            </a:r>
            <a:endParaRPr lang="zh-CN" altLang="en-US" sz="2400" b="1" dirty="0">
              <a:solidFill>
                <a:schemeClr val="accent4"/>
              </a:solidFill>
              <a:highlight>
                <a:srgbClr val="00FFFF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BDF8A-C906-D1A5-68DA-B605D73C7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2837" y="4138930"/>
            <a:ext cx="2355743" cy="69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6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7451B-DED1-535E-7755-6F59C9E4A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D5D5CE-5C1E-46B2-B45F-67D0E83A8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D0815DB-FE68-2C06-D4C1-643CC28580F1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E67C1C-772F-0FA4-588A-28F90C586252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Testing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16B9A0FF-8D73-61B6-06C8-8CA8AC46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03E2E4-94A0-FA10-A17B-B99F784A0D3D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DEB7B-ABC4-03D5-DEC1-92C73EA20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" y="1616234"/>
            <a:ext cx="5892743" cy="455009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D194D4-E86D-B169-9B7B-9B99DA086621}"/>
              </a:ext>
            </a:extLst>
          </p:cNvPr>
          <p:cNvSpPr/>
          <p:nvPr/>
        </p:nvSpPr>
        <p:spPr>
          <a:xfrm>
            <a:off x="1600200" y="3429000"/>
            <a:ext cx="914400" cy="7315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98C117-8CE4-4A96-DC23-63E0E01228A0}"/>
              </a:ext>
            </a:extLst>
          </p:cNvPr>
          <p:cNvSpPr/>
          <p:nvPr/>
        </p:nvSpPr>
        <p:spPr>
          <a:xfrm>
            <a:off x="2616200" y="3794760"/>
            <a:ext cx="914400" cy="7315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15B303-60CA-6F92-A39D-7EFA9F4E82A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71" t="18834" r="2547" b="6000"/>
          <a:stretch/>
        </p:blipFill>
        <p:spPr>
          <a:xfrm>
            <a:off x="6771697" y="2205990"/>
            <a:ext cx="4990914" cy="32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9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2E5B0-A57F-B110-16FC-281CBA913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BA75FD-AB43-733B-0566-3FDD7FCC0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C31E5A2-0862-0B21-BE6D-4C6A9781E12B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F9CA98-75EC-CFCA-8B18-5661CCC15D4B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Testing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1A0513D4-5EA4-53C0-FC99-639F1F5A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700451-3EB5-FD2D-636C-F8FD1E86AE42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0A0A4E-1642-09E6-9DB5-73A18DCC0E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55" t="17870" r="3593" b="6427"/>
          <a:stretch/>
        </p:blipFill>
        <p:spPr>
          <a:xfrm>
            <a:off x="6812280" y="2130590"/>
            <a:ext cx="4992624" cy="32582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DAB75E-E23F-59E1-40A3-35C09195E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79" y="1614199"/>
            <a:ext cx="5888736" cy="456311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626DEF-97FF-D7EF-3C93-1A6FCDE57BD2}"/>
              </a:ext>
            </a:extLst>
          </p:cNvPr>
          <p:cNvSpPr/>
          <p:nvPr/>
        </p:nvSpPr>
        <p:spPr>
          <a:xfrm>
            <a:off x="2601435" y="3827777"/>
            <a:ext cx="914400" cy="7315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55B391-5069-FDBD-784B-270136B30C00}"/>
              </a:ext>
            </a:extLst>
          </p:cNvPr>
          <p:cNvSpPr/>
          <p:nvPr/>
        </p:nvSpPr>
        <p:spPr>
          <a:xfrm>
            <a:off x="1593055" y="3464556"/>
            <a:ext cx="914400" cy="7315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2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12C88-BDA0-B6F1-C0CD-56B1A8903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D9E1AC-DBB2-C383-927C-22F93D7F4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EBBC5C-4E0E-7454-51B3-C4DA5C181CC8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E1506AA-E480-5E7E-BE1F-29619D321463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Voltage divider </a:t>
            </a:r>
            <a:r>
              <a:rPr lang="en-US" altLang="zh-CN" sz="4000" b="1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&amp;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Comparator Array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813B28D8-7497-DE40-98E1-30466E44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CD7F35-02B2-C4C9-2AC1-583BD65DA6C2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9B2278-E5FC-806C-64DD-EE2C69C5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49" y="827814"/>
            <a:ext cx="1973357" cy="581939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7075ED-3812-5CB4-3131-81A2313C45F0}"/>
              </a:ext>
            </a:extLst>
          </p:cNvPr>
          <p:cNvCxnSpPr>
            <a:cxnSpLocks/>
          </p:cNvCxnSpPr>
          <p:nvPr/>
        </p:nvCxnSpPr>
        <p:spPr>
          <a:xfrm>
            <a:off x="2786354" y="3228018"/>
            <a:ext cx="11330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0FCF465-A4AE-D3DC-DB62-54FFBDF27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412" y="2996655"/>
            <a:ext cx="3501117" cy="18989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202CD24-D87E-B298-E2FC-EFA2018F4C32}"/>
              </a:ext>
            </a:extLst>
          </p:cNvPr>
          <p:cNvGrpSpPr/>
          <p:nvPr/>
        </p:nvGrpSpPr>
        <p:grpSpPr>
          <a:xfrm>
            <a:off x="2846028" y="1324960"/>
            <a:ext cx="4731797" cy="5293896"/>
            <a:chOff x="2846028" y="1324960"/>
            <a:chExt cx="4731797" cy="52938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5D7760A-284D-5460-2EF2-6450F4316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6708" y="1324960"/>
              <a:ext cx="3501117" cy="5293896"/>
            </a:xfrm>
            <a:prstGeom prst="rect">
              <a:avLst/>
            </a:prstGeom>
          </p:spPr>
        </p:pic>
        <p:sp>
          <p:nvSpPr>
            <p:cNvPr id="16" name="文本框 20">
              <a:extLst>
                <a:ext uri="{FF2B5EF4-FFF2-40B4-BE49-F238E27FC236}">
                  <a16:creationId xmlns:a16="http://schemas.microsoft.com/office/drawing/2014/main" id="{721674B1-A580-142F-51E8-C068B4BA2AD0}"/>
                </a:ext>
              </a:extLst>
            </p:cNvPr>
            <p:cNvSpPr txBox="1"/>
            <p:nvPr/>
          </p:nvSpPr>
          <p:spPr>
            <a:xfrm>
              <a:off x="2846028" y="5908112"/>
              <a:ext cx="1762926" cy="46166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1A57"/>
                  </a:solidFill>
                  <a:effectLst/>
                  <a:uLnTx/>
                  <a:uFillTx/>
                  <a:latin typeface="Calibri" panose="020F0502020204030204"/>
                  <a:ea typeface="Cambria" panose="02040503050406030204" pitchFamily="18" charset="0"/>
                  <a:cs typeface="+mn-cs"/>
                </a:rPr>
                <a:t>Schematic </a:t>
              </a:r>
            </a:p>
          </p:txBody>
        </p:sp>
      </p:grpSp>
      <p:sp>
        <p:nvSpPr>
          <p:cNvPr id="17" name="文本框 20">
            <a:extLst>
              <a:ext uri="{FF2B5EF4-FFF2-40B4-BE49-F238E27FC236}">
                <a16:creationId xmlns:a16="http://schemas.microsoft.com/office/drawing/2014/main" id="{4F5D3247-22D4-A08B-98BF-508F7F51D1DB}"/>
              </a:ext>
            </a:extLst>
          </p:cNvPr>
          <p:cNvSpPr txBox="1"/>
          <p:nvPr/>
        </p:nvSpPr>
        <p:spPr>
          <a:xfrm>
            <a:off x="9077555" y="4982497"/>
            <a:ext cx="144820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</a:defRPr>
            </a:lvl1pPr>
          </a:lstStyle>
          <a:p>
            <a:r>
              <a:rPr lang="en-US" altLang="zh-CN" sz="2400" dirty="0"/>
              <a:t>Symbol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B739A-710E-2B7C-2BDC-B587320819A0}"/>
              </a:ext>
            </a:extLst>
          </p:cNvPr>
          <p:cNvSpPr txBox="1"/>
          <p:nvPr/>
        </p:nvSpPr>
        <p:spPr>
          <a:xfrm>
            <a:off x="8125794" y="1682271"/>
            <a:ext cx="3351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Resistors – all used 100 Ohms</a:t>
            </a:r>
          </a:p>
          <a:p>
            <a:r>
              <a:rPr lang="en-US" altLang="zh-CN" sz="2000" b="1" dirty="0" err="1"/>
              <a:t>Vref</a:t>
            </a:r>
            <a:r>
              <a:rPr lang="en-US" altLang="zh-CN" sz="2000" b="1" dirty="0"/>
              <a:t> – 0.7 V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3327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AB8BB-0F19-971C-7AA6-40E386C9C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EE3DC6D-7DF7-FDA7-F905-31309F4C8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FA55755-0D61-2800-F44B-F6241C138DF4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7C42A5-52E8-FDE7-1AD9-0BA0BE9FE33C}"/>
              </a:ext>
            </a:extLst>
          </p:cNvPr>
          <p:cNvSpPr txBox="1"/>
          <p:nvPr/>
        </p:nvSpPr>
        <p:spPr>
          <a:xfrm>
            <a:off x="345219" y="127408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Voltage divider </a:t>
            </a:r>
            <a:r>
              <a:rPr lang="en-US" altLang="zh-CN" sz="4000" b="1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&amp;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Comparator Array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36C470B4-2439-3F27-363E-91E562DE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92F28F-1F0D-F1C3-90D7-79E73B563132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0E139-1BFD-9CD3-961E-BB37619E21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133" b="3060"/>
          <a:stretch/>
        </p:blipFill>
        <p:spPr>
          <a:xfrm>
            <a:off x="508024" y="993553"/>
            <a:ext cx="6426022" cy="2897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8CF213-0BC2-AEDF-8356-0B7DB20476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613" b="3237"/>
          <a:stretch/>
        </p:blipFill>
        <p:spPr>
          <a:xfrm>
            <a:off x="571389" y="3981855"/>
            <a:ext cx="6299293" cy="2785667"/>
          </a:xfrm>
          <a:prstGeom prst="rect">
            <a:avLst/>
          </a:prstGeom>
        </p:spPr>
      </p:pic>
      <p:sp>
        <p:nvSpPr>
          <p:cNvPr id="10" name="文本框 16">
            <a:extLst>
              <a:ext uri="{FF2B5EF4-FFF2-40B4-BE49-F238E27FC236}">
                <a16:creationId xmlns:a16="http://schemas.microsoft.com/office/drawing/2014/main" id="{43A0296E-272A-D32A-AC51-F0BF94D87E4A}"/>
              </a:ext>
            </a:extLst>
          </p:cNvPr>
          <p:cNvSpPr txBox="1"/>
          <p:nvPr/>
        </p:nvSpPr>
        <p:spPr>
          <a:xfrm>
            <a:off x="7319104" y="1348917"/>
            <a:ext cx="4448528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Vin (sine wave):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V</a:t>
            </a:r>
            <a:r>
              <a:rPr lang="en-US" altLang="zh-CN" baseline="-25000" dirty="0"/>
              <a:t>dc</a:t>
            </a:r>
            <a:r>
              <a:rPr lang="en-US" altLang="zh-CN" dirty="0"/>
              <a:t> = 400mV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amplitude</a:t>
            </a:r>
            <a:r>
              <a:rPr lang="en-US" altLang="zh-CN" dirty="0"/>
              <a:t> = 350mV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f = </a:t>
            </a:r>
            <a:r>
              <a:rPr lang="en-US" altLang="zh-CN" b="1" dirty="0"/>
              <a:t>100 Hz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10k Hz, 1M Hz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Output of voltage divider: 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	</a:t>
            </a:r>
            <a:r>
              <a:rPr lang="en-US" altLang="zh-CN" dirty="0"/>
              <a:t>100, 200, 300…700mV</a:t>
            </a:r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41BE7E64-9BB6-EAC6-903A-A292A36BB7DE}"/>
              </a:ext>
            </a:extLst>
          </p:cNvPr>
          <p:cNvSpPr txBox="1"/>
          <p:nvPr/>
        </p:nvSpPr>
        <p:spPr>
          <a:xfrm>
            <a:off x="7319104" y="4769872"/>
            <a:ext cx="4872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Output of the Comparator Array</a:t>
            </a:r>
          </a:p>
          <a:p>
            <a:r>
              <a:rPr lang="en-US" altLang="zh-CN" sz="2000" dirty="0"/>
              <a:t>(Thermometer Code)</a:t>
            </a:r>
          </a:p>
        </p:txBody>
      </p:sp>
    </p:spTree>
    <p:extLst>
      <p:ext uri="{BB962C8B-B14F-4D97-AF65-F5344CB8AC3E}">
        <p14:creationId xmlns:p14="http://schemas.microsoft.com/office/powerpoint/2010/main" val="315268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3C6FA-DB6A-E101-20FC-3F326155E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CFAC16-5204-834C-F95A-775294D4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F8B2DD-CBCD-D421-E1CB-2267556BFCAA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CB75DF-2EA7-7CA3-C121-2D31316653D0}"/>
              </a:ext>
            </a:extLst>
          </p:cNvPr>
          <p:cNvSpPr txBox="1"/>
          <p:nvPr/>
        </p:nvSpPr>
        <p:spPr>
          <a:xfrm>
            <a:off x="2423916" y="1223862"/>
            <a:ext cx="2008383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Truth table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590E4219-0FE9-2146-6BE6-E790C7D4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C14C27-AE2A-0387-62EC-BAA9ED20E16A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C66B9-6EC0-DB59-239F-D4AE5DE80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90" y="1869440"/>
            <a:ext cx="5665565" cy="4386374"/>
          </a:xfrm>
          <a:prstGeom prst="rect">
            <a:avLst/>
          </a:prstGeom>
        </p:spPr>
      </p:pic>
      <p:sp>
        <p:nvSpPr>
          <p:cNvPr id="7" name="文本框 20">
            <a:extLst>
              <a:ext uri="{FF2B5EF4-FFF2-40B4-BE49-F238E27FC236}">
                <a16:creationId xmlns:a16="http://schemas.microsoft.com/office/drawing/2014/main" id="{82519B99-C14E-2612-50B6-6643106BC63A}"/>
              </a:ext>
            </a:extLst>
          </p:cNvPr>
          <p:cNvSpPr txBox="1"/>
          <p:nvPr/>
        </p:nvSpPr>
        <p:spPr>
          <a:xfrm>
            <a:off x="345219" y="122482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69E0DC-A94B-CD48-F896-64F0D4890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355" y="905554"/>
            <a:ext cx="4990454" cy="525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Priority Encoder and Digital Encoder ...">
            <a:extLst>
              <a:ext uri="{FF2B5EF4-FFF2-40B4-BE49-F238E27FC236}">
                <a16:creationId xmlns:a16="http://schemas.microsoft.com/office/drawing/2014/main" id="{0D5BE866-319E-EE25-14F6-AE61731DD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009" y="5307844"/>
            <a:ext cx="33528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C509A3-208A-B048-6E6C-13BA9CA30F06}"/>
              </a:ext>
            </a:extLst>
          </p:cNvPr>
          <p:cNvCxnSpPr>
            <a:cxnSpLocks/>
          </p:cNvCxnSpPr>
          <p:nvPr/>
        </p:nvCxnSpPr>
        <p:spPr>
          <a:xfrm flipH="1">
            <a:off x="9982200" y="4160828"/>
            <a:ext cx="297585" cy="1202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FDC9D05-8724-F251-6727-B2E5E1F1319F}"/>
              </a:ext>
            </a:extLst>
          </p:cNvPr>
          <p:cNvSpPr/>
          <p:nvPr/>
        </p:nvSpPr>
        <p:spPr>
          <a:xfrm>
            <a:off x="8254148" y="970734"/>
            <a:ext cx="1006453" cy="4337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20">
            <a:extLst>
              <a:ext uri="{FF2B5EF4-FFF2-40B4-BE49-F238E27FC236}">
                <a16:creationId xmlns:a16="http://schemas.microsoft.com/office/drawing/2014/main" id="{D6FBBCA4-685D-3AF4-A322-E6DD3DA40908}"/>
              </a:ext>
            </a:extLst>
          </p:cNvPr>
          <p:cNvSpPr txBox="1"/>
          <p:nvPr/>
        </p:nvSpPr>
        <p:spPr>
          <a:xfrm>
            <a:off x="6145948" y="661331"/>
            <a:ext cx="156464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defRPr>
            </a:lvl1pPr>
          </a:lstStyle>
          <a:p>
            <a:r>
              <a:rPr lang="en-US" altLang="zh-CN" dirty="0"/>
              <a:t>Schematic </a:t>
            </a:r>
          </a:p>
        </p:txBody>
      </p:sp>
    </p:spTree>
    <p:extLst>
      <p:ext uri="{BB962C8B-B14F-4D97-AF65-F5344CB8AC3E}">
        <p14:creationId xmlns:p14="http://schemas.microsoft.com/office/powerpoint/2010/main" val="22293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Duke Dark">
      <a:dk1>
        <a:srgbClr val="FFFFFF"/>
      </a:dk1>
      <a:lt1>
        <a:srgbClr val="001A57"/>
      </a:lt1>
      <a:dk2>
        <a:srgbClr val="E2E6ED"/>
      </a:dk2>
      <a:lt2>
        <a:srgbClr val="666666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uke-Dark-D-L" id="{8C7EEA00-7761-2345-A4E0-4DE00E1080D5}" vid="{F1513A18-BCF8-4443-9DF7-960114B60492}"/>
    </a:ext>
  </a:extLst>
</a:theme>
</file>

<file path=ppt/theme/theme2.xml><?xml version="1.0" encoding="utf-8"?>
<a:theme xmlns:a="http://schemas.openxmlformats.org/drawingml/2006/main" name="1_Office 主题​​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407CF5E6-AD81-5D45-8954-6B9E41B8E09A}" vid="{8C41F278-EFB8-BA4B-BFEE-FE59773B8932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duke_dark_d_r</Template>
  <TotalTime>14942</TotalTime>
  <Words>345</Words>
  <Application>Microsoft Office PowerPoint</Application>
  <PresentationFormat>Widescreen</PresentationFormat>
  <Paragraphs>107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等线</vt:lpstr>
      <vt:lpstr>Arial</vt:lpstr>
      <vt:lpstr>Calibri</vt:lpstr>
      <vt:lpstr>Calibri Light</vt:lpstr>
      <vt:lpstr>Georgia</vt:lpstr>
      <vt:lpstr>Wingdings</vt:lpstr>
      <vt:lpstr>Office 主题​​</vt:lpstr>
      <vt:lpstr>1_Office 主题​​</vt:lpstr>
      <vt:lpstr>  Flash Analog-to-Digital Converter  ECE 532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zxdddaaddaa@163.com</dc:creator>
  <cp:lastModifiedBy>Jiahui Yang</cp:lastModifiedBy>
  <cp:revision>1579</cp:revision>
  <dcterms:created xsi:type="dcterms:W3CDTF">2023-07-17T19:25:52Z</dcterms:created>
  <dcterms:modified xsi:type="dcterms:W3CDTF">2025-04-10T15:06:30Z</dcterms:modified>
</cp:coreProperties>
</file>