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8" r:id="rId7"/>
    <p:sldId id="258" r:id="rId8"/>
    <p:sldId id="267" r:id="rId9"/>
    <p:sldId id="262" r:id="rId10"/>
    <p:sldId id="263" r:id="rId11"/>
    <p:sldId id="259" r:id="rId12"/>
    <p:sldId id="260" r:id="rId13"/>
    <p:sldId id="26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7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6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>
            <p:extLst>
              <p:ext uri="{D42A27DB-BD31-4B8C-83A1-F6EECF244321}">
                <p14:modId xmlns:p14="http://schemas.microsoft.com/office/powerpoint/2010/main" val="1869766506"/>
              </p:ext>
            </p:extLst>
          </p:nvPr>
        </p:nvGraphicFramePr>
        <p:xfrm>
          <a:off x="217271" y="1113674"/>
          <a:ext cx="8709458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0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6C09FBB-8E38-341F-8339-C82BE41C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2" y="1926774"/>
            <a:ext cx="2661038" cy="1653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AF257F-076E-4BA1-FED4-76CF77D9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00" y="1882511"/>
            <a:ext cx="2805038" cy="174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4C66A2-4EDB-B4FC-2927-866E547EF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801" y="1980879"/>
            <a:ext cx="2805038" cy="16435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optimized model performance from Section 5</a:t>
            </a:r>
            <a:r>
              <a:rPr lang="en-US" altLang="zh-CN" dirty="0"/>
              <a:t> (5-fold cross-validation)</a:t>
            </a:r>
            <a:endParaRPr lang="en-US"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5F40B-9DE6-DBF7-1FBB-8207FFEBA992}"/>
              </a:ext>
            </a:extLst>
          </p:cNvPr>
          <p:cNvSpPr txBox="1"/>
          <p:nvPr/>
        </p:nvSpPr>
        <p:spPr>
          <a:xfrm>
            <a:off x="4989600" y="3344694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This scatter plot shows predicted values versus true values, with an R² of 0.592, MAE of 1.059, RMSE of 1.467, and RMSE/σᵧ of 0.639.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04555F-10DE-DEA4-B1B8-ED3EA08E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8" y="1948634"/>
            <a:ext cx="4496242" cy="27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had an issue caused by the version of the MAST-ML installation. Changing </a:t>
            </a:r>
            <a:r>
              <a:rPr lang="en-US" dirty="0" err="1"/>
              <a:t>featurize_df</a:t>
            </a:r>
            <a:r>
              <a:rPr lang="en-US" dirty="0"/>
              <a:t> to </a:t>
            </a:r>
            <a:r>
              <a:rPr lang="en-US" dirty="0" err="1"/>
              <a:t>composition_df</a:t>
            </a:r>
            <a:r>
              <a:rPr lang="en-US" dirty="0"/>
              <a:t> resolved the problem.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1BA015-90E6-D2C5-3ED9-DA82E6C4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00" y="2103559"/>
            <a:ext cx="6386400" cy="2486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32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Can I use </a:t>
            </a:r>
            <a:r>
              <a:rPr lang="en-US" dirty="0" err="1"/>
              <a:t>GridSearch</a:t>
            </a:r>
            <a:r>
              <a:rPr lang="en-US" dirty="0"/>
              <a:t> along with cross-validation simultaneously?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4E867E-65DE-ED0F-9608-631E76F0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34" y="1741421"/>
            <a:ext cx="6250831" cy="2310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966343732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07/30/2024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5 hours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module 4: Comparing Model types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Assignment 5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A</a:t>
            </a:r>
            <a:r>
              <a:rPr lang="en-US" altLang="zh-C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ug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 01 2024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Section 5 Step 1 and Step 2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71F976-046B-B4B9-90E3-FCC0562CC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42"/>
          <a:stretch/>
        </p:blipFill>
        <p:spPr>
          <a:xfrm>
            <a:off x="1195200" y="1942666"/>
            <a:ext cx="6753600" cy="18360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0FC9D6-4DD8-73F6-9352-33E9539B7D44}"/>
              </a:ext>
            </a:extLst>
          </p:cNvPr>
          <p:cNvSpPr txBox="1"/>
          <p:nvPr/>
        </p:nvSpPr>
        <p:spPr>
          <a:xfrm>
            <a:off x="3492000" y="3924553"/>
            <a:ext cx="445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Import the Ridge model from sklearn.linear_model and create a default Ridge model using SklearnModel, specifying the evaluation metrics.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Section 5 Step 2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286F9D-6D36-F126-CAAE-8058BCE484D2}"/>
              </a:ext>
            </a:extLst>
          </p:cNvPr>
          <p:cNvGrpSpPr>
            <a:grpSpLocks noChangeAspect="1"/>
          </p:cNvGrpSpPr>
          <p:nvPr/>
        </p:nvGrpSpPr>
        <p:grpSpPr>
          <a:xfrm>
            <a:off x="2314043" y="1623869"/>
            <a:ext cx="4515913" cy="3236148"/>
            <a:chOff x="2524530" y="1634401"/>
            <a:chExt cx="4094940" cy="29344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07B6F57-22B3-4B85-2154-DBDB3C021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b="60789"/>
            <a:stretch/>
          </p:blipFill>
          <p:spPr>
            <a:xfrm>
              <a:off x="2524530" y="1634401"/>
              <a:ext cx="4094940" cy="132439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52296F6-37B1-239F-C7D4-46CB843E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t="48992" b="4500"/>
            <a:stretch/>
          </p:blipFill>
          <p:spPr>
            <a:xfrm>
              <a:off x="2524530" y="2998017"/>
              <a:ext cx="4094940" cy="1570858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89A727E-5E94-FB11-7D1D-ACB3646A27D1}"/>
              </a:ext>
            </a:extLst>
          </p:cNvPr>
          <p:cNvSpPr txBox="1"/>
          <p:nvPr/>
        </p:nvSpPr>
        <p:spPr>
          <a:xfrm>
            <a:off x="4548458" y="728350"/>
            <a:ext cx="39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Evaluate performance on the test data using the NoSplit class, then perform 5-fold cross-validation using RepeatedKFold with 2 repeats.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14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Section 5 Step 3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B607CB-ECA8-B5DC-4F96-949A5B808E95}"/>
              </a:ext>
            </a:extLst>
          </p:cNvPr>
          <p:cNvSpPr txBox="1"/>
          <p:nvPr/>
        </p:nvSpPr>
        <p:spPr>
          <a:xfrm>
            <a:off x="4224458" y="445025"/>
            <a:ext cx="42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Perform a grid search on the alpha hyperparameter using NoSplit, then conduct 5-fold cross-validation with the optimized model using RepeatedKFold (2 repeats, 5 splits).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3A82BC-B590-841E-D1AB-0B51AA989B71}"/>
              </a:ext>
            </a:extLst>
          </p:cNvPr>
          <p:cNvGrpSpPr/>
          <p:nvPr/>
        </p:nvGrpSpPr>
        <p:grpSpPr>
          <a:xfrm>
            <a:off x="2137194" y="1624837"/>
            <a:ext cx="4869612" cy="3431980"/>
            <a:chOff x="2142853" y="1566000"/>
            <a:chExt cx="4869612" cy="34319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3B1CEE-5CFC-07DB-61A7-C5D486B69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301"/>
            <a:stretch/>
          </p:blipFill>
          <p:spPr>
            <a:xfrm>
              <a:off x="2142853" y="1566000"/>
              <a:ext cx="4858293" cy="184839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78964E3-1017-304D-C118-23977EC28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16"/>
            <a:stretch/>
          </p:blipFill>
          <p:spPr>
            <a:xfrm>
              <a:off x="2142853" y="3414393"/>
              <a:ext cx="4869612" cy="1583587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4C3DD95-F74C-C5AE-C47B-2D520BBD8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35" y="4222034"/>
            <a:ext cx="1920445" cy="4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Section 5 Step 3 Plot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B607CB-ECA8-B5DC-4F96-949A5B808E95}"/>
              </a:ext>
            </a:extLst>
          </p:cNvPr>
          <p:cNvSpPr txBox="1"/>
          <p:nvPr/>
        </p:nvSpPr>
        <p:spPr>
          <a:xfrm>
            <a:off x="4224458" y="859259"/>
            <a:ext cx="42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code that reads </a:t>
            </a:r>
            <a:r>
              <a:rPr lang="en-US" altLang="zh-CN" dirty="0" err="1"/>
              <a:t>GridSearch</a:t>
            </a:r>
            <a:r>
              <a:rPr lang="en-US" altLang="zh-CN" dirty="0"/>
              <a:t> results from an Excel file and plots a learning curve of alpha values against </a:t>
            </a:r>
            <a:r>
              <a:rPr lang="en-US" altLang="zh-CN" dirty="0" err="1"/>
              <a:t>mean_test_score</a:t>
            </a:r>
            <a:r>
              <a:rPr lang="en-US" altLang="zh-CN" dirty="0"/>
              <a:t> (RMSE).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B84579-4598-3933-B2B9-9EF3C8CAB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7"/>
          <a:stretch/>
        </p:blipFill>
        <p:spPr>
          <a:xfrm>
            <a:off x="1098000" y="1692265"/>
            <a:ext cx="6948000" cy="23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default chosen model from Section 5 (</a:t>
            </a:r>
            <a:r>
              <a:rPr lang="en-US" dirty="0" err="1"/>
              <a:t>NoSplit</a:t>
            </a:r>
            <a:r>
              <a:rPr lang="en-US" dirty="0"/>
              <a:t>)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5212800" y="3344694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This scatter plot shows predicted values versus true values, with an R² of 0.669, MAE of 0.952, RMSE of 1.320, and RMSE/σᵧ of 0.575.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74AA9-BE58-52B8-8EB9-3D3F8CE0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6" y="1830416"/>
            <a:ext cx="4608484" cy="2868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default chosen model from Section 5 (5-fold cross-validation)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5212800" y="3344694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This scatter plot shows predicted values versus true values, with an R² of 0.597, MAE of 1.061, RMSE of 1.458, and RMSE/σᵧ of 0.635.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ABB55-03C1-E866-00AF-ECEFA037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1" y="1934207"/>
            <a:ext cx="4540239" cy="28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curve for your hyperparameter optimization from Section 5 </a:t>
            </a:r>
            <a:r>
              <a:rPr lang="en-US" altLang="zh-CN" dirty="0"/>
              <a:t>(</a:t>
            </a:r>
            <a:r>
              <a:rPr lang="en-US" altLang="zh-CN" dirty="0" err="1"/>
              <a:t>NoSplit</a:t>
            </a:r>
            <a:r>
              <a:rPr lang="en-US" altLang="zh-CN" dirty="0"/>
              <a:t>)</a:t>
            </a: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/split_outer_0/Split_0/*_Output.xlsx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191ECD-DDA9-786F-2596-B68F047EFD5F}"/>
              </a:ext>
            </a:extLst>
          </p:cNvPr>
          <p:cNvSpPr txBox="1"/>
          <p:nvPr/>
        </p:nvSpPr>
        <p:spPr>
          <a:xfrm>
            <a:off x="2196538" y="4016886"/>
            <a:ext cx="475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As alpha increases from 0.25 to 2.0, the RMSE value decreases, indicating improved model performance. The curve highlights how different alpha values affect the model's prediction accuracy.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DB9EEA-C068-66F4-33E7-7845CA82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58" y="2015820"/>
            <a:ext cx="3355642" cy="18827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3290FF-623A-FDF9-3BEC-0CF1BFBFE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15820"/>
            <a:ext cx="3213352" cy="18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408</Words>
  <Application>Microsoft Office PowerPoint</Application>
  <PresentationFormat>全屏显示(16:9)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Assessment Figures</vt:lpstr>
      <vt:lpstr>ML4ER Assignment 5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239</cp:revision>
  <dcterms:modified xsi:type="dcterms:W3CDTF">2024-07-30T19:14:35Z</dcterms:modified>
</cp:coreProperties>
</file>