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2vlPlYJyQ+Ye10S9AoINL2ARv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jamin Afflerbach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354E91-823F-4D89-9B74-905309E62BB7}">
  <a:tblStyle styleId="{AF354E91-823F-4D89-9B74-905309E62BB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7-15T13:14:36.800" idx="2">
    <p:pos x="196" y="462"/>
    <p:text>Update title before submitting!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RFpwMvQ"/>
      </p:ext>
    </p:extLst>
  </p:cm>
  <p:cm authorId="0" dt="2024-07-15T13:14:47.871" idx="1">
    <p:pos x="196" y="1785"/>
    <p:text>update information before submitting!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RFpwMvU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14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37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376463" y="396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Assessment Figures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aphicFrame>
        <p:nvGraphicFramePr>
          <p:cNvPr id="56" name="Google Shape;56;p1"/>
          <p:cNvGraphicFramePr/>
          <p:nvPr/>
        </p:nvGraphicFramePr>
        <p:xfrm>
          <a:off x="311700" y="1113675"/>
          <a:ext cx="8832300" cy="3289125"/>
        </p:xfrm>
        <a:graphic>
          <a:graphicData uri="http://schemas.openxmlformats.org/drawingml/2006/table">
            <a:tbl>
              <a:tblPr>
                <a:noFill/>
                <a:tableStyleId>{AF354E91-823F-4D89-9B74-905309E62BB7}</a:tableStyleId>
              </a:tblPr>
              <a:tblGrid>
                <a:gridCol w="28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2D28F-DE9B-1919-34CE-40B99856E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01EF39-AA6B-569A-CBFA-47F8C5C068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6" t="8652" r="8523" b="35916"/>
          <a:stretch/>
        </p:blipFill>
        <p:spPr>
          <a:xfrm>
            <a:off x="376463" y="2256970"/>
            <a:ext cx="2664000" cy="10025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835A95-39C3-B104-CAB9-8DD63FB3AB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02" t="7034" r="20418" b="15695"/>
          <a:stretch/>
        </p:blipFill>
        <p:spPr>
          <a:xfrm>
            <a:off x="3240000" y="2140855"/>
            <a:ext cx="2664000" cy="14596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B0424D-CF11-5841-FF95-C9460B1211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67" t="9838" r="3318" b="28547"/>
          <a:stretch/>
        </p:blipFill>
        <p:spPr>
          <a:xfrm>
            <a:off x="6262167" y="2301681"/>
            <a:ext cx="2505370" cy="913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311708" y="734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ML4ER </a:t>
            </a:r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Assignment 3</a:t>
            </a:r>
            <a:endParaRPr dirty="0"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J</a:t>
            </a:r>
            <a:r>
              <a:rPr lang="en-US" altLang="zh-CN" dirty="0" err="1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iahui</a:t>
            </a:r>
            <a:r>
              <a:rPr lang="en-US" altLang="zh-C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 Yang</a:t>
            </a:r>
            <a:endParaRPr dirty="0"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</a:ext>
              </a:extLs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"/>
                  </a:ext>
                </a:extLst>
              </a:rPr>
              <a:t>Informatics Skunkworks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  </a:ext>
                </a:extLst>
              </a:rPr>
              <a:t>MSE 401</a:t>
            </a:r>
            <a:r>
              <a:rPr lang="en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"/>
                  </a:ext>
                </a:extLst>
              </a:rPr>
              <a:t>, 3 Credits</a:t>
            </a:r>
            <a:endParaRPr dirty="0"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6"/>
                </a:ext>
              </a:extLs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7"/>
                  </a:ext>
                </a:extLst>
              </a:rPr>
              <a:t>Jul 24 2024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Default model test data parity plot from above exercise 5.1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69923E-70D8-834B-0514-C06B773E6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6" t="8652" r="4571" b="11171"/>
          <a:stretch/>
        </p:blipFill>
        <p:spPr>
          <a:xfrm>
            <a:off x="1607399" y="1767951"/>
            <a:ext cx="5929201" cy="30872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4938E97-B03F-3BFB-E305-F4EDC20C9872}"/>
              </a:ext>
            </a:extLst>
          </p:cNvPr>
          <p:cNvSpPr txBox="1"/>
          <p:nvPr/>
        </p:nvSpPr>
        <p:spPr>
          <a:xfrm>
            <a:off x="4798958" y="4033644"/>
            <a:ext cx="394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/>
              <a:t>Training Data Parity Plot: </a:t>
            </a:r>
            <a:r>
              <a:rPr lang="en-US" altLang="zh-CN" sz="1200" dirty="0"/>
              <a:t>Data points align closely with the ideal dashed line. </a:t>
            </a:r>
            <a:r>
              <a:rPr lang="en-US" altLang="zh-CN" sz="1200" b="1" dirty="0"/>
              <a:t>Test Data Parity Plot:</a:t>
            </a:r>
            <a:r>
              <a:rPr lang="en-US" altLang="zh-CN" sz="1200" dirty="0"/>
              <a:t> Data points are more scattered compared to the training plot, indicating prediction errors.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Learning curve plot from above exercise 6.1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42A5E8-CD17-EEC9-E569-2DB4B4B7B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2" t="7034" r="20418"/>
          <a:stretch/>
        </p:blipFill>
        <p:spPr>
          <a:xfrm>
            <a:off x="2242800" y="1789211"/>
            <a:ext cx="4658400" cy="307080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B191ECD-DDA9-786F-2596-B68F047EFD5F}"/>
              </a:ext>
            </a:extLst>
          </p:cNvPr>
          <p:cNvSpPr txBox="1"/>
          <p:nvPr/>
        </p:nvSpPr>
        <p:spPr>
          <a:xfrm>
            <a:off x="5366629" y="4340051"/>
            <a:ext cx="306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MSE decreases as the number of trees increases, with training error consistently lower than validation error.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735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945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Optimized model test data parity plot from exercise 6.4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F31880-ECBC-633A-9CAA-D09C7DF51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7" t="9838" r="3318"/>
          <a:stretch/>
        </p:blipFill>
        <p:spPr>
          <a:xfrm>
            <a:off x="1703227" y="1638482"/>
            <a:ext cx="5737546" cy="305999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DCD5F4-5C9A-4F01-92A2-005E561A1661}"/>
              </a:ext>
            </a:extLst>
          </p:cNvPr>
          <p:cNvSpPr txBox="1"/>
          <p:nvPr/>
        </p:nvSpPr>
        <p:spPr>
          <a:xfrm>
            <a:off x="4147358" y="315876"/>
            <a:ext cx="432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/>
              <a:t>Test Parity Plot (Default Model): </a:t>
            </a:r>
            <a:r>
              <a:rPr lang="en-US" altLang="zh-CN" sz="1200" dirty="0"/>
              <a:t>Data points scatter around the ideal dashed line, with noticeable deviations. </a:t>
            </a:r>
            <a:r>
              <a:rPr lang="en-US" altLang="zh-CN" sz="1200" b="1" dirty="0"/>
              <a:t>Test Parity Plot (Optimized Model): </a:t>
            </a:r>
            <a:r>
              <a:rPr lang="en-US" altLang="zh-CN" sz="1200" dirty="0"/>
              <a:t>Data points align more closely to the ideal dashed line, indicating improved predictions.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87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311700" y="1174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 have no problems with the sections I need to go through this week.</a:t>
            </a:r>
          </a:p>
        </p:txBody>
      </p:sp>
      <p:sp>
        <p:nvSpPr>
          <p:cNvPr id="77" name="Google Shape;7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1188475"/>
            <a:ext cx="8025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Could you recommend any detailed textbooks on machine learning algorithms? I understand the working principles of most ML models but would like to delve deeper into the specifics.</a:t>
            </a:r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45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Hours Summary</a:t>
            </a:r>
            <a:endParaRPr/>
          </a:p>
        </p:txBody>
      </p:sp>
      <p:graphicFrame>
        <p:nvGraphicFramePr>
          <p:cNvPr id="90" name="Google Shape;90;p6"/>
          <p:cNvGraphicFramePr/>
          <p:nvPr>
            <p:extLst>
              <p:ext uri="{D42A27DB-BD31-4B8C-83A1-F6EECF244321}">
                <p14:modId xmlns:p14="http://schemas.microsoft.com/office/powerpoint/2010/main" val="1743547158"/>
              </p:ext>
            </p:extLst>
          </p:nvPr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{AF354E91-823F-4D89-9B74-905309E62BB7}</a:tableStyleId>
              </a:tblPr>
              <a:tblGrid>
                <a:gridCol w="110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Date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Hours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Description of Work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07/24/2024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1.0 hours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Complete through section 7 of module 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Google Shape;9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213</Words>
  <Application>Microsoft Office PowerPoint</Application>
  <PresentationFormat>全屏显示(16:9)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Assessment Figures</vt:lpstr>
      <vt:lpstr>ML4ER Assignment 3</vt:lpstr>
      <vt:lpstr>Progress</vt:lpstr>
      <vt:lpstr>Progress</vt:lpstr>
      <vt:lpstr>Progress</vt:lpstr>
      <vt:lpstr>Problems</vt:lpstr>
      <vt:lpstr>Questions</vt:lpstr>
      <vt:lpstr>Hours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Jiahui Yang</cp:lastModifiedBy>
  <cp:revision>83</cp:revision>
  <dcterms:modified xsi:type="dcterms:W3CDTF">2024-08-07T18:14:11Z</dcterms:modified>
</cp:coreProperties>
</file>