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PgMSlDeTYkEBaB9KrOn3L/SnM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83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319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646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314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91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311700" y="781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Final Slide Deck Template</a:t>
            </a:r>
            <a:endParaRPr dirty="0"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Jiahui Yang</a:t>
            </a:r>
            <a:endParaRPr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Informatics Skunkworks (</a:t>
            </a:r>
            <a:r>
              <a:rPr lang="en" b="1" dirty="0"/>
              <a:t>MSE 401</a:t>
            </a:r>
            <a:r>
              <a:rPr lang="en" dirty="0"/>
              <a:t>), 3 Credits</a:t>
            </a:r>
            <a:endParaRPr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08/11/2024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311700" y="376642"/>
            <a:ext cx="8520600" cy="10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Assignment 2 – </a:t>
            </a:r>
            <a:r>
              <a:rPr lang="en-US" dirty="0"/>
              <a:t>Complete through section 3 of module 1: Basics of machine learning</a:t>
            </a:r>
            <a:endParaRPr dirty="0"/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1"/>
          </p:nvPr>
        </p:nvSpPr>
        <p:spPr>
          <a:xfrm>
            <a:off x="260250" y="1443617"/>
            <a:ext cx="8623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Correlation matrix after removing highly correlated features above exercise 3.2</a:t>
            </a:r>
          </a:p>
        </p:txBody>
      </p:sp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CB4E9B-D473-CCEE-F6BF-6A336356C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9" t="4109" r="1343" b="6018"/>
          <a:stretch/>
        </p:blipFill>
        <p:spPr>
          <a:xfrm>
            <a:off x="311700" y="1930022"/>
            <a:ext cx="4978579" cy="24435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D8C68FD-8436-187D-B3C3-3E3D71639A59}"/>
              </a:ext>
            </a:extLst>
          </p:cNvPr>
          <p:cNvSpPr txBox="1"/>
          <p:nvPr/>
        </p:nvSpPr>
        <p:spPr>
          <a:xfrm>
            <a:off x="5665014" y="2351598"/>
            <a:ext cx="2844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Emphasized the importance of data cleaning, removing highly correlated and constant features, and feature normalization to improve the performance and accuracy of machine learning models.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311700" y="376642"/>
            <a:ext cx="8520600" cy="10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Assignment 3 – </a:t>
            </a:r>
            <a:r>
              <a:rPr lang="en-US" dirty="0"/>
              <a:t>Complete through section 7 of module 1: Basics of machine learning</a:t>
            </a:r>
            <a:endParaRPr dirty="0"/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1"/>
          </p:nvPr>
        </p:nvSpPr>
        <p:spPr>
          <a:xfrm>
            <a:off x="260250" y="1443617"/>
            <a:ext cx="8623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Optimized model test data parity plot from exercise 6.4</a:t>
            </a:r>
          </a:p>
        </p:txBody>
      </p:sp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8C68FD-8436-187D-B3C3-3E3D71639A59}"/>
              </a:ext>
            </a:extLst>
          </p:cNvPr>
          <p:cNvSpPr txBox="1"/>
          <p:nvPr/>
        </p:nvSpPr>
        <p:spPr>
          <a:xfrm>
            <a:off x="5634245" y="2360919"/>
            <a:ext cx="3015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using cross-validation and a test set to evaluate model performance, we effectively avoided overfitting, ensuring the model's generalization ability and strong performance on unseen data.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89AC53-37E8-BE5C-68E3-79B9538579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7" t="9838" r="3318"/>
          <a:stretch/>
        </p:blipFill>
        <p:spPr>
          <a:xfrm>
            <a:off x="494341" y="2030400"/>
            <a:ext cx="4936583" cy="26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0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311700" y="376642"/>
            <a:ext cx="8520600" cy="10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Assignment 4 – </a:t>
            </a:r>
            <a:r>
              <a:rPr lang="en-US" dirty="0"/>
              <a:t>Complete Introduction to MAST-ML activity</a:t>
            </a:r>
            <a:endParaRPr dirty="0"/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1"/>
          </p:nvPr>
        </p:nvSpPr>
        <p:spPr>
          <a:xfrm>
            <a:off x="260250" y="1443617"/>
            <a:ext cx="8623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Optimized model test data parity plot from exercise 6.4</a:t>
            </a:r>
          </a:p>
        </p:txBody>
      </p:sp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8C68FD-8436-187D-B3C3-3E3D71639A59}"/>
              </a:ext>
            </a:extLst>
          </p:cNvPr>
          <p:cNvSpPr txBox="1"/>
          <p:nvPr/>
        </p:nvSpPr>
        <p:spPr>
          <a:xfrm>
            <a:off x="5403846" y="2567041"/>
            <a:ext cx="31397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Evaluating multiple machine learning models using cross-validation reveals the impact of model selection and parameter tuning on predictive accuracy and generalization.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898CB7-F8E9-F58A-E795-5BC76D562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60" y="2078397"/>
            <a:ext cx="4192776" cy="2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4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311700" y="376642"/>
            <a:ext cx="8709458" cy="10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Assignment 5 – </a:t>
            </a:r>
            <a:r>
              <a:rPr lang="en-US" dirty="0"/>
              <a:t>Complete module 4: Comparing Model types</a:t>
            </a:r>
            <a:endParaRPr dirty="0"/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1"/>
          </p:nvPr>
        </p:nvSpPr>
        <p:spPr>
          <a:xfrm>
            <a:off x="260250" y="1443617"/>
            <a:ext cx="8623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Test data parity plot of your optimized model performance from Section 5 (5-fold cross-validation)</a:t>
            </a:r>
          </a:p>
        </p:txBody>
      </p:sp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8C68FD-8436-187D-B3C3-3E3D71639A59}"/>
              </a:ext>
            </a:extLst>
          </p:cNvPr>
          <p:cNvSpPr txBox="1"/>
          <p:nvPr/>
        </p:nvSpPr>
        <p:spPr>
          <a:xfrm>
            <a:off x="5381054" y="2566310"/>
            <a:ext cx="33657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Using MAST-ML to reproduce machine learning workflows allows for automated generation of parity plots and statistical analyses, making it easier to evaluate and compare model performance, hyperparameter optimization, and cross-validation results.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879892-08BA-D0BB-24D1-26048CB80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98" y="2264627"/>
            <a:ext cx="4179442" cy="259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6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311700" y="376642"/>
            <a:ext cx="8623500" cy="10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Assignment 6 – </a:t>
            </a:r>
            <a:r>
              <a:rPr lang="en-US" dirty="0"/>
              <a:t>Complete module 5: Hyperparameter Optimization</a:t>
            </a:r>
            <a:endParaRPr dirty="0"/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1"/>
          </p:nvPr>
        </p:nvSpPr>
        <p:spPr>
          <a:xfrm>
            <a:off x="260250" y="1443617"/>
            <a:ext cx="8623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Your parity plot of Test data for the best hyperparameters you found before changing the model neuron structure</a:t>
            </a:r>
          </a:p>
        </p:txBody>
      </p:sp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8C68FD-8436-187D-B3C3-3E3D71639A59}"/>
              </a:ext>
            </a:extLst>
          </p:cNvPr>
          <p:cNvSpPr txBox="1"/>
          <p:nvPr/>
        </p:nvSpPr>
        <p:spPr>
          <a:xfrm>
            <a:off x="4884750" y="2571750"/>
            <a:ext cx="38776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Conducting iterative grid searches over multiple hyperparameters, including regularization, learning rate, and neural network structure, allows for a systematic and thorough optimization process, improving the model's performance by identifying the best combinations of these parameters.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FD9BA00-6FA7-31A6-3F34-56E2F9364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50" y="2311394"/>
            <a:ext cx="4101900" cy="254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7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311700" y="376642"/>
            <a:ext cx="8623500" cy="10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Assignment 7 – </a:t>
            </a:r>
            <a:r>
              <a:rPr lang="en-US" dirty="0"/>
              <a:t>Work Through the "ML4M - Image Data </a:t>
            </a:r>
            <a:r>
              <a:rPr lang="en-US" dirty="0" err="1"/>
              <a:t>Activities.ipynb</a:t>
            </a:r>
            <a:r>
              <a:rPr lang="en-US" dirty="0"/>
              <a:t>" notebook</a:t>
            </a:r>
            <a:endParaRPr dirty="0"/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1"/>
          </p:nvPr>
        </p:nvSpPr>
        <p:spPr>
          <a:xfrm>
            <a:off x="260250" y="1443617"/>
            <a:ext cx="8623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Your confusion matrix and F1 scores for Section 1 with the default Fully Connected Network (FCN)</a:t>
            </a:r>
          </a:p>
        </p:txBody>
      </p:sp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8C68FD-8436-187D-B3C3-3E3D71639A59}"/>
              </a:ext>
            </a:extLst>
          </p:cNvPr>
          <p:cNvSpPr txBox="1"/>
          <p:nvPr/>
        </p:nvSpPr>
        <p:spPr>
          <a:xfrm>
            <a:off x="4884750" y="2568391"/>
            <a:ext cx="35877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Transfer learning with pretrained models significantly improves electron microscopy image classification accuracy, and data augmentation with dropout effectively mitigates overfitting.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4F2455-25C4-DEF4-BFD1-2116036D6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748" y="2296800"/>
            <a:ext cx="2341504" cy="256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715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351</Words>
  <Application>Microsoft Office PowerPoint</Application>
  <PresentationFormat>全屏显示(16:9)</PresentationFormat>
  <Paragraphs>28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Final Slide Deck Template</vt:lpstr>
      <vt:lpstr>Assignment 2 – Complete through section 3 of module 1: Basics of machine learning</vt:lpstr>
      <vt:lpstr>Assignment 3 – Complete through section 7 of module 1: Basics of machine learning</vt:lpstr>
      <vt:lpstr>Assignment 4 – Complete Introduction to MAST-ML activity</vt:lpstr>
      <vt:lpstr>Assignment 5 – Complete module 4: Comparing Model types</vt:lpstr>
      <vt:lpstr>Assignment 6 – Complete module 5: Hyperparameter Optimization</vt:lpstr>
      <vt:lpstr>Assignment 7 – Work Through the "ML4M - Image Data Activities.ipynb"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Jiahui Yang</cp:lastModifiedBy>
  <cp:revision>61</cp:revision>
  <dcterms:modified xsi:type="dcterms:W3CDTF">2024-08-07T18:40:09Z</dcterms:modified>
</cp:coreProperties>
</file>