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2vlPlYJyQ+Ye10S9AoINL2ARv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Afflerba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354E91-823F-4D89-9B74-905309E62BB7}">
  <a:tblStyle styleId="{AF354E91-823F-4D89-9B74-905309E62B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5T13:14:36.800" idx="2">
    <p:pos x="196" y="462"/>
    <p:text>Update title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RFpwMvQ"/>
      </p:ext>
    </p:extLst>
  </p:cm>
  <p:cm authorId="0" dt="2024-07-15T13:14:47.871" idx="1">
    <p:pos x="196" y="1785"/>
    <p:text>update information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RFpwMv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37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311700" y="1113675"/>
          <a:ext cx="8832300" cy="3289125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2D28F-DE9B-1919-34CE-40B9985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1EF39-AA6B-569A-CBFA-47F8C5C06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6" t="8652" r="8523" b="35916"/>
          <a:stretch/>
        </p:blipFill>
        <p:spPr>
          <a:xfrm>
            <a:off x="376463" y="2256970"/>
            <a:ext cx="2664000" cy="1002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835A95-39C3-B104-CAB9-8DD63FB3A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2" t="7034" r="20418" b="15695"/>
          <a:stretch/>
        </p:blipFill>
        <p:spPr>
          <a:xfrm>
            <a:off x="3240000" y="2140855"/>
            <a:ext cx="2664000" cy="14596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B0424D-CF11-5841-FF95-C9460B121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67" t="9838" r="3318" b="28547"/>
          <a:stretch/>
        </p:blipFill>
        <p:spPr>
          <a:xfrm>
            <a:off x="6262167" y="2301681"/>
            <a:ext cx="2505370" cy="913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ML4ER 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Assignment 3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J</a:t>
            </a:r>
            <a:r>
              <a:rPr lang="en-US" altLang="zh-CN" dirty="0" err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iahui</a:t>
            </a:r>
            <a:r>
              <a:rPr lang="en-US" altLang="zh-C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 Yang</a:t>
            </a:r>
            <a:endParaRPr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Informatics Skunkworks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MSE 401</a:t>
            </a: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, 3 Credits</a:t>
            </a:r>
            <a:endParaRPr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Jul 24 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Default model test data parity plot from above exercise 5.1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9923E-70D8-834B-0514-C06B773E6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6" t="8652" r="4571" b="11171"/>
          <a:stretch/>
        </p:blipFill>
        <p:spPr>
          <a:xfrm>
            <a:off x="1607399" y="1767951"/>
            <a:ext cx="5929201" cy="3087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Learning curve plot from above exercise 6.1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42A5E8-CD17-EEC9-E569-2DB4B4B7B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2" t="7034" r="20418"/>
          <a:stretch/>
        </p:blipFill>
        <p:spPr>
          <a:xfrm>
            <a:off x="2242800" y="1789211"/>
            <a:ext cx="4658400" cy="30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45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Optimized model test data parity plot from exercise 6.4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F31880-ECBC-633A-9CAA-D09C7DF51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7" t="9838" r="3318"/>
          <a:stretch/>
        </p:blipFill>
        <p:spPr>
          <a:xfrm>
            <a:off x="1703227" y="1638482"/>
            <a:ext cx="5737546" cy="30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74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have no problems with the sections I need to go through this week.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8475"/>
            <a:ext cx="802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Could you recommend any detailed textbooks on machine learning algorithms? I understand the working principles of most ML models but would like to delve deeper into the specifics.</a:t>
            </a: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90" name="Google Shape;90;p6"/>
          <p:cNvGraphicFramePr/>
          <p:nvPr>
            <p:extLst>
              <p:ext uri="{D42A27DB-BD31-4B8C-83A1-F6EECF244321}">
                <p14:modId xmlns:p14="http://schemas.microsoft.com/office/powerpoint/2010/main" val="1743547158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11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Hours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 of Work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07/24/2024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1.0 hours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Complete through section 7 of module 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118</Words>
  <Application>Microsoft Office PowerPoint</Application>
  <PresentationFormat>全屏显示(16:9)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Assessment Figures</vt:lpstr>
      <vt:lpstr>ML4ER Assignment 3</vt:lpstr>
      <vt:lpstr>Progress</vt:lpstr>
      <vt:lpstr>Progress</vt:lpstr>
      <vt:lpstr>Progress</vt:lpstr>
      <vt:lpstr>Problems</vt:lpstr>
      <vt:lpstr>Questions</vt:lpstr>
      <vt:lpstr>Hours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79</cp:revision>
  <dcterms:modified xsi:type="dcterms:W3CDTF">2024-07-24T15:37:45Z</dcterms:modified>
</cp:coreProperties>
</file>