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2vlPlYJyQ+Ye10S9AoINL2ARv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Afflerba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354E91-823F-4D89-9B74-905309E62BB7}">
  <a:tblStyle styleId="{AF354E91-823F-4D89-9B74-905309E62B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5T13:14:36.800" idx="2">
    <p:pos x="196" y="462"/>
    <p:text>Update title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RFpwMvQ"/>
      </p:ext>
    </p:extLst>
  </p:cm>
  <p:cm authorId="0" dt="2024-07-15T13:14:47.871" idx="1">
    <p:pos x="196" y="1785"/>
    <p:text>update information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RFpwMv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37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56" name="Google Shape;56;p1"/>
          <p:cNvGraphicFramePr/>
          <p:nvPr>
            <p:extLst>
              <p:ext uri="{D42A27DB-BD31-4B8C-83A1-F6EECF244321}">
                <p14:modId xmlns:p14="http://schemas.microsoft.com/office/powerpoint/2010/main" val="1869766506"/>
              </p:ext>
            </p:extLst>
          </p:nvPr>
        </p:nvGraphicFramePr>
        <p:xfrm>
          <a:off x="217271" y="1113674"/>
          <a:ext cx="8709458" cy="3289125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280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ML4ER </a:t>
            </a: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Assignment 5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J</a:t>
            </a:r>
            <a:r>
              <a:rPr lang="en-US" altLang="zh-CN" dirty="0" err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iahui</a:t>
            </a:r>
            <a:r>
              <a:rPr lang="en-US" altLang="zh-C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Yang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Informatics Skunkworks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MSE 401</a:t>
            </a: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, 3 Credits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A</a:t>
            </a:r>
            <a:r>
              <a:rPr lang="en-US" altLang="zh-C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ug</a:t>
            </a: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 01 2024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data parity plot of your default chosen model from Section 5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938E97-B03F-3BFB-E305-F4EDC20C9872}"/>
              </a:ext>
            </a:extLst>
          </p:cNvPr>
          <p:cNvSpPr txBox="1"/>
          <p:nvPr/>
        </p:nvSpPr>
        <p:spPr>
          <a:xfrm>
            <a:off x="4834958" y="506144"/>
            <a:ext cx="343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The normalized data has a mean of 0 and a variance of 1, confirming that the normalization process was successful. 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Learning curve for your hyperparameter optimization from Section 5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/split_outer_0/Split_0/GridSearch_RandomForestOutput.xlsx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191ECD-DDA9-786F-2596-B68F047EFD5F}"/>
              </a:ext>
            </a:extLst>
          </p:cNvPr>
          <p:cNvSpPr txBox="1"/>
          <p:nvPr/>
        </p:nvSpPr>
        <p:spPr>
          <a:xfrm>
            <a:off x="5265860" y="2571750"/>
            <a:ext cx="287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The scatter plot compares true values (x-axis) and predicted values (y-axis) of a machine learning model. Each blue dot represents a data point, with the dashed line indicating ideal predictions. The RMSE is 4.831.</a:t>
            </a:r>
          </a:p>
        </p:txBody>
      </p:sp>
    </p:spTree>
    <p:extLst>
      <p:ext uri="{BB962C8B-B14F-4D97-AF65-F5344CB8AC3E}">
        <p14:creationId xmlns:p14="http://schemas.microsoft.com/office/powerpoint/2010/main" val="113735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45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data parity plot of your optimized model performance from Section 5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CD5F4-5C9A-4F01-92A2-005E561A1661}"/>
              </a:ext>
            </a:extLst>
          </p:cNvPr>
          <p:cNvSpPr txBox="1"/>
          <p:nvPr/>
        </p:nvSpPr>
        <p:spPr>
          <a:xfrm>
            <a:off x="5054400" y="2860675"/>
            <a:ext cx="327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The scatter plot compares true values (x-axis) and predicted values (y-axis) of a machine learning model. Each blue dot represents a data point, with the dashed line indicating ideal predictions. The RMSE is 3.500.</a:t>
            </a:r>
          </a:p>
        </p:txBody>
      </p:sp>
    </p:spTree>
    <p:extLst>
      <p:ext uri="{BB962C8B-B14F-4D97-AF65-F5344CB8AC3E}">
        <p14:creationId xmlns:p14="http://schemas.microsoft.com/office/powerpoint/2010/main" val="2988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74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need to use another way to import data.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8475"/>
            <a:ext cx="832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tried running the last task but am not sure if I am on the right track. Could you please help me review the steps and confirm if everything is correct?</a:t>
            </a: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90" name="Google Shape;90;p6"/>
          <p:cNvGraphicFramePr/>
          <p:nvPr>
            <p:extLst>
              <p:ext uri="{D42A27DB-BD31-4B8C-83A1-F6EECF244321}">
                <p14:modId xmlns:p14="http://schemas.microsoft.com/office/powerpoint/2010/main" val="1704550861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11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Hours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 of Work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07/29/2024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35 min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Complete module 4: Comparing Model types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245</Words>
  <Application>Microsoft Office PowerPoint</Application>
  <PresentationFormat>全屏显示(16:9)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Assessment Figures</vt:lpstr>
      <vt:lpstr>ML4ER Assignment 5</vt:lpstr>
      <vt:lpstr>Progress</vt:lpstr>
      <vt:lpstr>Progress</vt:lpstr>
      <vt:lpstr>Progress</vt:lpstr>
      <vt:lpstr>Problems</vt:lpstr>
      <vt:lpstr>Questions</vt:lpstr>
      <vt:lpstr>Hours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158</cp:revision>
  <dcterms:modified xsi:type="dcterms:W3CDTF">2024-07-30T00:52:43Z</dcterms:modified>
</cp:coreProperties>
</file>