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0" r:id="rId9"/>
    <p:sldId id="265" r:id="rId10"/>
    <p:sldId id="26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2vlPlYJyQ+Ye10S9AoINL2ARv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jamin Afflerbac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354E91-823F-4D89-9B74-905309E62BB7}">
  <a:tblStyle styleId="{AF354E91-823F-4D89-9B74-905309E62BB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7-15T13:14:36.800" idx="2">
    <p:pos x="196" y="462"/>
    <p:text>Update title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RFpwMvQ"/>
      </p:ext>
    </p:extLst>
  </p:cm>
  <p:cm authorId="0" dt="2024-07-15T13:14:47.871" idx="1">
    <p:pos x="196" y="1785"/>
    <p:text>update information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RFpwMv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4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37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24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21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376463" y="396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Assessment Figures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aphicFrame>
        <p:nvGraphicFramePr>
          <p:cNvPr id="56" name="Google Shape;56;p1"/>
          <p:cNvGraphicFramePr/>
          <p:nvPr>
            <p:extLst>
              <p:ext uri="{D42A27DB-BD31-4B8C-83A1-F6EECF244321}">
                <p14:modId xmlns:p14="http://schemas.microsoft.com/office/powerpoint/2010/main" val="1869766506"/>
              </p:ext>
            </p:extLst>
          </p:nvPr>
        </p:nvGraphicFramePr>
        <p:xfrm>
          <a:off x="217271" y="1113674"/>
          <a:ext cx="8709458" cy="3289125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2800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A7E75901-A508-0AB6-728E-8CDCBD43C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6" t="65900" r="2126"/>
          <a:stretch/>
        </p:blipFill>
        <p:spPr>
          <a:xfrm>
            <a:off x="275663" y="2562928"/>
            <a:ext cx="2652584" cy="4659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CBB1B9-A094-BE09-1921-F43A5888B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508" y="1818835"/>
            <a:ext cx="2847720" cy="18259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0935BF-3248-CEE2-FB70-653297AD5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309" y="1821202"/>
            <a:ext cx="2844028" cy="18236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5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Hours Summary</a:t>
            </a:r>
            <a:endParaRPr/>
          </a:p>
        </p:txBody>
      </p:sp>
      <p:graphicFrame>
        <p:nvGraphicFramePr>
          <p:cNvPr id="90" name="Google Shape;90;p6"/>
          <p:cNvGraphicFramePr/>
          <p:nvPr>
            <p:extLst>
              <p:ext uri="{D42A27DB-BD31-4B8C-83A1-F6EECF244321}">
                <p14:modId xmlns:p14="http://schemas.microsoft.com/office/powerpoint/2010/main" val="2416330238"/>
              </p:ext>
            </p:extLst>
          </p:nvPr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11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Date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Hours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Description of Work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07/27/2024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35 min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Complete Introduction to MAST-ML activity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311708" y="734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ML4ER </a:t>
            </a:r>
            <a:r>
              <a:rPr lang="en-US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Assignment 4</a:t>
            </a:r>
            <a:endParaRPr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J</a:t>
            </a:r>
            <a:r>
              <a:rPr lang="en-US" altLang="zh-CN" dirty="0" err="1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iahui</a:t>
            </a:r>
            <a:r>
              <a:rPr lang="en-US" altLang="zh-C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 Yang</a:t>
            </a:r>
            <a:endParaRPr dirty="0"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Informatics Skunkworks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MSE 401</a:t>
            </a: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, 3 Credits</a:t>
            </a:r>
            <a:endParaRPr dirty="0"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Jul 31 2024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Normalized features in “task 3”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938E97-B03F-3BFB-E305-F4EDC20C9872}"/>
              </a:ext>
            </a:extLst>
          </p:cNvPr>
          <p:cNvSpPr txBox="1"/>
          <p:nvPr/>
        </p:nvSpPr>
        <p:spPr>
          <a:xfrm>
            <a:off x="4834958" y="734967"/>
            <a:ext cx="343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The normalized data has a mean of 0 and a variance of 1, confirming that the normalization process was successful. </a:t>
            </a:r>
            <a:endParaRPr lang="zh-CN" altLang="en-US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ADA21E-B751-EE4A-D040-86EAFAF1C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3" r="2126"/>
          <a:stretch/>
        </p:blipFill>
        <p:spPr>
          <a:xfrm>
            <a:off x="1432800" y="1694999"/>
            <a:ext cx="6278400" cy="30625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5-fold CV parity plot of the linear regression model from “task 5”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191ECD-DDA9-786F-2596-B68F047EFD5F}"/>
              </a:ext>
            </a:extLst>
          </p:cNvPr>
          <p:cNvSpPr txBox="1"/>
          <p:nvPr/>
        </p:nvSpPr>
        <p:spPr>
          <a:xfrm>
            <a:off x="5265860" y="2571750"/>
            <a:ext cx="287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The scatter plot compares true values (x-axis) and predicted values (y-axis) of a machine learning model. Each blue dot represents a data point, with the dashed line indicating ideal predictions. The RMSE is 4.831.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7AB0A6-C8E4-26A4-ABC6-0DDCE7090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00" y="1826919"/>
            <a:ext cx="4423334" cy="28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Progress</a:t>
            </a:r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45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5-fold CV parity plot of the random forest regressor model from “task 6”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DCD5F4-5C9A-4F01-92A2-005E561A1661}"/>
              </a:ext>
            </a:extLst>
          </p:cNvPr>
          <p:cNvSpPr txBox="1"/>
          <p:nvPr/>
        </p:nvSpPr>
        <p:spPr>
          <a:xfrm>
            <a:off x="5054400" y="2860675"/>
            <a:ext cx="3274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The scatter plot compares true values (x-axis) and predicted values (y-axis) of a machine learning model. Each blue dot represents a data point, with the dashed line indicating ideal predictions. The RMSE is 3.500.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C4CE8C-64B2-1304-7C2C-068B3E1F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24" y="1880414"/>
            <a:ext cx="4192776" cy="2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11700" y="1174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need to use another way to import data.</a:t>
            </a:r>
          </a:p>
        </p:txBody>
      </p:sp>
      <p:sp>
        <p:nvSpPr>
          <p:cNvPr id="77" name="Google Shape;7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CBCC8C-4620-8D00-12A7-4EEA16F22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20"/>
          <a:stretch/>
        </p:blipFill>
        <p:spPr>
          <a:xfrm>
            <a:off x="2460600" y="1773116"/>
            <a:ext cx="4222800" cy="28901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11700" y="1174075"/>
            <a:ext cx="870945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data needs to be converted into a DataFrame for ML training.</a:t>
            </a:r>
          </a:p>
        </p:txBody>
      </p:sp>
      <p:sp>
        <p:nvSpPr>
          <p:cNvPr id="77" name="Google Shape;7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94A066-C2D8-FD8E-8A89-E2800D266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15" y="1857600"/>
            <a:ext cx="6156428" cy="27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88475"/>
            <a:ext cx="8328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tried running the last task but am not sure if I am on the right track. Could you please help me review the steps and confirm if everything is correct?</a:t>
            </a:r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1DA927-D293-46DF-66F5-B4C1C0164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9"/>
          <a:stretch/>
        </p:blipFill>
        <p:spPr>
          <a:xfrm>
            <a:off x="2117353" y="2165017"/>
            <a:ext cx="4909294" cy="269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85F84E-2C19-878D-ED30-4733885F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16" y="2132886"/>
            <a:ext cx="4253084" cy="27271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6CF8F9-C35D-B5B3-5F87-5B25FC2E9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72786"/>
            <a:ext cx="4190858" cy="2687231"/>
          </a:xfrm>
          <a:prstGeom prst="rect">
            <a:avLst/>
          </a:prstGeom>
        </p:spPr>
      </p:pic>
      <p:sp>
        <p:nvSpPr>
          <p:cNvPr id="10" name="Google Shape;83;p5">
            <a:extLst>
              <a:ext uri="{FF2B5EF4-FFF2-40B4-BE49-F238E27FC236}">
                <a16:creationId xmlns:a16="http://schemas.microsoft.com/office/drawing/2014/main" id="{9BFCBC6A-76DC-6A48-3EA9-D37AD74B66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88475"/>
            <a:ext cx="8328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tried running the last task but am not sure if I am on the right track. Could you please help me review the steps and confirm if everything is correct?</a:t>
            </a:r>
          </a:p>
        </p:txBody>
      </p:sp>
    </p:spTree>
    <p:extLst>
      <p:ext uri="{BB962C8B-B14F-4D97-AF65-F5344CB8AC3E}">
        <p14:creationId xmlns:p14="http://schemas.microsoft.com/office/powerpoint/2010/main" val="39876232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280</Words>
  <Application>Microsoft Office PowerPoint</Application>
  <PresentationFormat>全屏显示(16:9)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Assessment Figures</vt:lpstr>
      <vt:lpstr>ML4ER Assignment 4</vt:lpstr>
      <vt:lpstr>Progress</vt:lpstr>
      <vt:lpstr>Progress</vt:lpstr>
      <vt:lpstr>Progress</vt:lpstr>
      <vt:lpstr>Problems</vt:lpstr>
      <vt:lpstr>Problems</vt:lpstr>
      <vt:lpstr>Questions</vt:lpstr>
      <vt:lpstr>Questions</vt:lpstr>
      <vt:lpstr>Hours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Jiahui Yang</cp:lastModifiedBy>
  <cp:revision>144</cp:revision>
  <dcterms:modified xsi:type="dcterms:W3CDTF">2024-07-28T03:34:46Z</dcterms:modified>
</cp:coreProperties>
</file>