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7" r:id="rId5"/>
    <p:sldId id="262" r:id="rId6"/>
    <p:sldId id="259" r:id="rId7"/>
    <p:sldId id="260" r:id="rId8"/>
    <p:sldId id="26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2vlPlYJyQ+Ye10S9AoINL2ARvT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jamin Afflerbach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354E91-823F-4D89-9B74-905309E62BB7}">
  <a:tblStyle styleId="{AF354E91-823F-4D89-9B74-905309E62BB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7-15T13:14:36.800" idx="2">
    <p:pos x="196" y="462"/>
    <p:text>Update title before submitting!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RFpwMvQ"/>
      </p:ext>
    </p:extLst>
  </p:cm>
  <p:cm authorId="0" dt="2024-07-15T13:14:47.871" idx="1">
    <p:pos x="196" y="1785"/>
    <p:text>update information before submitting!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RFpwMvU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777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148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title"/>
          </p:nvPr>
        </p:nvSpPr>
        <p:spPr>
          <a:xfrm>
            <a:off x="376463" y="396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Assessment Figures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aphicFrame>
        <p:nvGraphicFramePr>
          <p:cNvPr id="56" name="Google Shape;56;p1"/>
          <p:cNvGraphicFramePr/>
          <p:nvPr>
            <p:extLst>
              <p:ext uri="{D42A27DB-BD31-4B8C-83A1-F6EECF244321}">
                <p14:modId xmlns:p14="http://schemas.microsoft.com/office/powerpoint/2010/main" val="1869766506"/>
              </p:ext>
            </p:extLst>
          </p:nvPr>
        </p:nvGraphicFramePr>
        <p:xfrm>
          <a:off x="217271" y="1113674"/>
          <a:ext cx="8709458" cy="3289125"/>
        </p:xfrm>
        <a:graphic>
          <a:graphicData uri="http://schemas.openxmlformats.org/drawingml/2006/table">
            <a:tbl>
              <a:tblPr>
                <a:noFill/>
                <a:tableStyleId>{AF354E91-823F-4D89-9B74-905309E62BB7}</a:tableStyleId>
              </a:tblPr>
              <a:tblGrid>
                <a:gridCol w="2800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1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6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E93E42C7-9A0E-7639-25DA-39F5E4285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63" y="2213647"/>
            <a:ext cx="2717364" cy="7162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165EAE-2117-5722-6EC2-161647753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900" y="1700058"/>
            <a:ext cx="2805900" cy="17433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A7A39D-341D-326D-82B4-192E75283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1873" y="1658925"/>
            <a:ext cx="2873664" cy="17845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ctrTitle"/>
          </p:nvPr>
        </p:nvSpPr>
        <p:spPr>
          <a:xfrm>
            <a:off x="311708" y="7347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ML4ER </a:t>
            </a:r>
            <a:r>
              <a:rPr lang="en-US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Assignment 6</a:t>
            </a:r>
            <a:endParaRPr dirty="0"/>
          </a:p>
        </p:txBody>
      </p:sp>
      <p:sp>
        <p:nvSpPr>
          <p:cNvPr id="63" name="Google Shape;6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J</a:t>
            </a:r>
            <a:r>
              <a:rPr lang="en-US" altLang="zh-CN" dirty="0" err="1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iahui</a:t>
            </a:r>
            <a:r>
              <a:rPr lang="en-US" altLang="zh-CN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 Yang</a:t>
            </a:r>
            <a:endParaRPr dirty="0"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</a:ext>
              </a:extLs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Informatics Skunkworks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MSE 401</a:t>
            </a:r>
            <a:r>
              <a:rPr lang="en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5"/>
                  </a:ext>
                </a:extLst>
              </a:rPr>
              <a:t>, 3 Credits</a:t>
            </a:r>
            <a:endParaRPr dirty="0"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6"/>
                </a:ext>
              </a:extLs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7"/>
                  </a:ext>
                </a:extLst>
              </a:rPr>
              <a:t>A</a:t>
            </a:r>
            <a:r>
              <a:rPr lang="en-US" altLang="zh-CN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7"/>
                  </a:ext>
                </a:extLst>
              </a:rPr>
              <a:t>ug</a:t>
            </a:r>
            <a:r>
              <a:rPr lang="en-US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7"/>
                  </a:ext>
                </a:extLst>
              </a:rPr>
              <a:t> 11 2024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Progress</a:t>
            </a:r>
            <a:endParaRPr dirty="0"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Your best trained model at predicting the spiral data from the NN playground activity (also report the error metrics!)</a:t>
            </a:r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B19874-BEF7-74B3-F71C-4ECD6BF38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32" y="2081103"/>
            <a:ext cx="3607368" cy="490647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8B6CC62-3461-B267-DA2C-5791B03A8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946379"/>
              </p:ext>
            </p:extLst>
          </p:nvPr>
        </p:nvGraphicFramePr>
        <p:xfrm>
          <a:off x="964632" y="2860675"/>
          <a:ext cx="6096000" cy="741680"/>
        </p:xfrm>
        <a:graphic>
          <a:graphicData uri="http://schemas.openxmlformats.org/drawingml/2006/table">
            <a:tbl>
              <a:tblPr firstRow="1" bandRow="1">
                <a:tableStyleId>{AF354E91-823F-4D89-9B74-905309E62BB7}</a:tableStyleId>
              </a:tblPr>
              <a:tblGrid>
                <a:gridCol w="2383368">
                  <a:extLst>
                    <a:ext uri="{9D8B030D-6E8A-4147-A177-3AD203B41FA5}">
                      <a16:colId xmlns:a16="http://schemas.microsoft.com/office/drawing/2014/main" val="1511827220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4139969909"/>
                    </a:ext>
                  </a:extLst>
                </a:gridCol>
                <a:gridCol w="1768632">
                  <a:extLst>
                    <a:ext uri="{9D8B030D-6E8A-4147-A177-3AD203B41FA5}">
                      <a16:colId xmlns:a16="http://schemas.microsoft.com/office/drawing/2014/main" val="3926881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/>
                        <a:t>learning_rate_init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/>
                        <a:t>mean_test_score</a:t>
                      </a:r>
                      <a:endParaRPr lang="en-US" altLang="zh-C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/>
                        <a:t>std_test_score</a:t>
                      </a:r>
                      <a:endParaRPr lang="en-US" altLang="zh-C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1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0.0013257113655901081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-1.296380077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0.231447332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0163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Progress</a:t>
            </a:r>
            <a:endParaRPr dirty="0"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Your parity plot of Test data for the best hyperparameters you found before changing the model neuron structure</a:t>
            </a:r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938E97-B03F-3BFB-E305-F4EDC20C9872}"/>
              </a:ext>
            </a:extLst>
          </p:cNvPr>
          <p:cNvSpPr txBox="1"/>
          <p:nvPr/>
        </p:nvSpPr>
        <p:spPr>
          <a:xfrm>
            <a:off x="4658400" y="3348113"/>
            <a:ext cx="3437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/>
              <a:t>This scatter plot shows predicted values versus true values, with an R² of 0.818, MAE of 0.692, RMSE of 0.979, and RMSE/σᵧ of 0.427.</a:t>
            </a:r>
            <a:endParaRPr lang="zh-CN" altLang="en-US" sz="1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C043F1-C778-48B8-A7B8-245090EE9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997751"/>
            <a:ext cx="4346700" cy="270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5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same thing after modifying neuron structure</a:t>
            </a:r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61DD26-C6EC-C0E7-2A6B-29E6C0256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72" y="1699765"/>
            <a:ext cx="3272731" cy="423846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7CFA0A8-E731-2712-14AA-BC62AB927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25529"/>
              </p:ext>
            </p:extLst>
          </p:nvPr>
        </p:nvGraphicFramePr>
        <p:xfrm>
          <a:off x="560172" y="2300061"/>
          <a:ext cx="5040000" cy="548640"/>
        </p:xfrm>
        <a:graphic>
          <a:graphicData uri="http://schemas.openxmlformats.org/drawingml/2006/table">
            <a:tbl>
              <a:tblPr firstRow="1" bandRow="1">
                <a:tableStyleId>{AF354E91-823F-4D89-9B74-905309E62BB7}</a:tableStyleId>
              </a:tblPr>
              <a:tblGrid>
                <a:gridCol w="1970501">
                  <a:extLst>
                    <a:ext uri="{9D8B030D-6E8A-4147-A177-3AD203B41FA5}">
                      <a16:colId xmlns:a16="http://schemas.microsoft.com/office/drawing/2014/main" val="1511827220"/>
                    </a:ext>
                  </a:extLst>
                </a:gridCol>
                <a:gridCol w="1607244">
                  <a:extLst>
                    <a:ext uri="{9D8B030D-6E8A-4147-A177-3AD203B41FA5}">
                      <a16:colId xmlns:a16="http://schemas.microsoft.com/office/drawing/2014/main" val="4139969909"/>
                    </a:ext>
                  </a:extLst>
                </a:gridCol>
                <a:gridCol w="1462255">
                  <a:extLst>
                    <a:ext uri="{9D8B030D-6E8A-4147-A177-3AD203B41FA5}">
                      <a16:colId xmlns:a16="http://schemas.microsoft.com/office/drawing/2014/main" val="3926881971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/>
                        <a:t>hidden_layer_sizes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/>
                        <a:t>mean_test_score</a:t>
                      </a:r>
                      <a:endParaRPr lang="en-US" altLang="zh-C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/>
                        <a:t>std_test_score</a:t>
                      </a:r>
                      <a:endParaRPr lang="en-US" altLang="zh-C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1346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-1.334484359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0.227585205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016313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EB4A8EB1-B68C-B445-BB00-0E8536D13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200" y="3025151"/>
            <a:ext cx="3088800" cy="191811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8D2B8C7-B797-EBFD-8432-DF6CB4F0049E}"/>
              </a:ext>
            </a:extLst>
          </p:cNvPr>
          <p:cNvSpPr txBox="1"/>
          <p:nvPr/>
        </p:nvSpPr>
        <p:spPr>
          <a:xfrm>
            <a:off x="4572000" y="3786573"/>
            <a:ext cx="3437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/>
              <a:t>This scatter plot shows predicted values versus true values, with an R² of 0.780, MAE of 0.758, RMSE of 1.076, and RMSE/σᵧ of 0.469.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735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76" name="Google Shape;76;p4"/>
          <p:cNvSpPr txBox="1">
            <a:spLocks noGrp="1"/>
          </p:cNvSpPr>
          <p:nvPr>
            <p:ph type="body" idx="1"/>
          </p:nvPr>
        </p:nvSpPr>
        <p:spPr>
          <a:xfrm>
            <a:off x="311700" y="1174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 have no problems in this section.</a:t>
            </a:r>
          </a:p>
        </p:txBody>
      </p:sp>
      <p:sp>
        <p:nvSpPr>
          <p:cNvPr id="77" name="Google Shape;7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311700" y="1188475"/>
            <a:ext cx="8328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What other similar hyperparameter optimization methods are there, and how do you decide which one to use?</a:t>
            </a:r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311700" y="456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Hours Summary</a:t>
            </a:r>
            <a:endParaRPr/>
          </a:p>
        </p:txBody>
      </p:sp>
      <p:graphicFrame>
        <p:nvGraphicFramePr>
          <p:cNvPr id="90" name="Google Shape;90;p6"/>
          <p:cNvGraphicFramePr/>
          <p:nvPr>
            <p:extLst>
              <p:ext uri="{D42A27DB-BD31-4B8C-83A1-F6EECF244321}">
                <p14:modId xmlns:p14="http://schemas.microsoft.com/office/powerpoint/2010/main" val="2582300859"/>
              </p:ext>
            </p:extLst>
          </p:nvPr>
        </p:nvGraphicFramePr>
        <p:xfrm>
          <a:off x="952500" y="16192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{AF354E91-823F-4D89-9B74-905309E62BB7}</a:tableStyleId>
              </a:tblPr>
              <a:tblGrid>
                <a:gridCol w="110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Date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Hours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Description of Work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08/01/2024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1 hours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Complete module 5: Hyperparameter Optimization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" name="Google Shape;9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219</Words>
  <Application>Microsoft Office PowerPoint</Application>
  <PresentationFormat>全屏显示(16:9)</PresentationFormat>
  <Paragraphs>44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Assessment Figures</vt:lpstr>
      <vt:lpstr>ML4ER Assignment 6</vt:lpstr>
      <vt:lpstr>Progress</vt:lpstr>
      <vt:lpstr>Progress</vt:lpstr>
      <vt:lpstr>Progress</vt:lpstr>
      <vt:lpstr>Problems</vt:lpstr>
      <vt:lpstr>Questions</vt:lpstr>
      <vt:lpstr>Hours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Jiahui Yang</cp:lastModifiedBy>
  <cp:revision>302</cp:revision>
  <dcterms:modified xsi:type="dcterms:W3CDTF">2024-08-02T04:14:41Z</dcterms:modified>
</cp:coreProperties>
</file>