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60" r:id="rId9"/>
    <p:sldId id="272" r:id="rId10"/>
    <p:sldId id="261" r:id="rId11"/>
    <p:sldId id="273" r:id="rId12"/>
    <p:sldId id="262" r:id="rId13"/>
    <p:sldId id="274" r:id="rId14"/>
    <p:sldId id="263" r:id="rId15"/>
    <p:sldId id="275" r:id="rId16"/>
    <p:sldId id="264" r:id="rId17"/>
    <p:sldId id="276" r:id="rId18"/>
    <p:sldId id="265" r:id="rId19"/>
    <p:sldId id="277" r:id="rId20"/>
    <p:sldId id="266" r:id="rId21"/>
    <p:sldId id="267" r:id="rId22"/>
    <p:sldId id="268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9B0C5DF-4645-4E6F-9C6E-A2A8FA5A8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Citi-Bike-Analytics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79FE378-DA13-46EE-AF55-7F765DC87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2023/9/9 22:33:43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9D779CFD-6697-47E0-9C68-C13AE39B1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3" y="0"/>
            <a:ext cx="10253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B0A82-61DF-6ECD-1E64-E9553AA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EC28-3E11-5C31-2C11-042DC308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D49D64-BE9D-CEA3-0F6A-E4D0B009D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3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94750320-D011-49F9-A23A-A7F9A38C6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32" y="0"/>
            <a:ext cx="9102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BFE9F-8368-0DB0-1893-2196D4E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BAA16-2728-A97A-F772-113DDA08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A8AF3-604C-6234-926F-3BEC2D5EF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6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48C935E0-988E-49E5-B606-11355AF33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6" y="0"/>
            <a:ext cx="10320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28D33-249F-76D3-11E6-4EE4EF4A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B25E0-968A-71E6-FF8C-8EEAEAE5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D46D3C-B7A9-2142-A78E-C4E9F9146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3ADE00C8-76C9-4E68-AD83-5B5C50813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0"/>
            <a:ext cx="11700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D2B23-670C-120E-3FF8-B81BA2C6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BA5E6-1336-0C12-96BB-23DC8A31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879312-3E3E-D22C-7028-3E8E1F43F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4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8E12B018-2347-45A0-9885-A6642269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0"/>
            <a:ext cx="11700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766D6-A2D2-E63A-7B18-95E3C18D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5FD27-D1B3-04A9-5024-98AD773BB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873DC-2210-FF8D-DD16-AADEA4744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DF7637D-B0FC-44A4-8F8E-83FB306B8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31" y="0"/>
            <a:ext cx="7118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8EEF9969-3FB8-4E37-9698-BCB90C0B7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CD3747E2-FEC3-4436-90B8-39BAA1246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C41BE4FC-6079-4BAD-9451-E864159E0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E6B24-C50E-C2D0-21A5-559A909C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78F5B-648B-D418-9B8B-CFC23FF1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D0FB3E-0005-3DF5-381A-07CA87838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A0AF6-3D12-13BD-714B-E9DABD72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D616B-458E-3BE0-CD69-A2FB5A79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1D4F0-5B96-B88A-C495-C6F8EFDAF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0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41B5398-336C-4A43-BA2F-06BF7C15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36" y="0"/>
            <a:ext cx="355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9811F-8619-EA90-7F08-5E0D9E6D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7FABB-2EC2-EC65-04B4-8E505F77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EF0A21-D947-62E1-5DA4-50EBAB6FD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0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35218AC-68B0-457F-9EFF-D3FD26AFF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88" y="0"/>
            <a:ext cx="4433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880E0-5508-AF0E-9488-EB17A5A8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6240B-16B9-0020-ECC4-0340EB39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371A6D-3E77-A82A-7674-B9A1E7442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7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BB3F610-1622-4BF9-B4A3-3DBF8FA25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3" y="0"/>
            <a:ext cx="11370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8FB80-3D0B-29C6-EE7B-3B10E9C6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65A8B-4DB9-7ECA-099E-DFF49158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E227AC-0FF2-1FE5-7213-77415C429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182562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8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宽屏</PresentationFormat>
  <Paragraphs>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Citi-Bike-Analytics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Citi-Bike-Analytics</dc:title>
  <dc:creator/>
  <cp:lastModifiedBy>Jiahui Yang</cp:lastModifiedBy>
  <cp:revision>11</cp:revision>
  <dcterms:created xsi:type="dcterms:W3CDTF">2018-08-15T22:40:47Z</dcterms:created>
  <dcterms:modified xsi:type="dcterms:W3CDTF">2023-09-10T03:44:07Z</dcterms:modified>
</cp:coreProperties>
</file>