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584A9-9CB4-9F4D-9A0F-317682DD6213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8880D-C659-9942-9A4D-3D4FC09B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8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97F225-FB59-CA47-B38F-1DA7BF4188EF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A680-6A54-B95B-AA53-154092380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69D8A-4E61-9184-D854-3972847E4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E3C3-0B9E-124F-E402-A2867805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E7C-6FC3-0E40-A878-CFA70744D2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44F2-C9DF-E616-FB72-D160170A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A6666-E3AD-8306-9237-8A4BD031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F1BC-A9B6-0F4B-9EE2-49D8918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2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ED19-E123-7FF6-0FD7-01DE616C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C66A7-B659-5A46-3835-4D90B0C05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18C20-B520-62CC-1887-C5D18F4F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E7C-6FC3-0E40-A878-CFA70744D2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0DEF4-704A-B5E0-0267-AB3CC821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A898-D239-A614-7E27-512AC146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F1BC-A9B6-0F4B-9EE2-49D8918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4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E2660-2D89-FDA0-7722-8F243C872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C1E53-9D55-ED1F-DDEE-F308798CC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E146F-9013-0500-9EFE-C7ABADB9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E7C-6FC3-0E40-A878-CFA70744D2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4954-CAA9-C1E7-865D-C7D810AD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47498-0F0A-D765-8FA1-26A25704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F1BC-A9B6-0F4B-9EE2-49D8918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483C-6921-AFC7-E047-92194F32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C565-8265-A8DA-202A-D50305F5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2339-F587-1203-3324-35AB9843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E7C-6FC3-0E40-A878-CFA70744D2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6B2C-D89E-8D6A-FBA5-CB39EFA6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0DE91-76B7-5F5F-1737-696BEC6B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F1BC-A9B6-0F4B-9EE2-49D8918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AB07-925E-50DA-C056-F2CD38C7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41C4C-AC6C-C0FF-FAA8-B0EC608EA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8BF35-D0AE-824A-E684-492774F8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E7C-6FC3-0E40-A878-CFA70744D2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A6BF-F3E7-CA11-A90C-2575B896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4CE8-FFC9-B1AF-BB86-054C9F8F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F1BC-A9B6-0F4B-9EE2-49D8918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1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9E5C-4059-56B0-2138-CC5C1118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5874-F624-7ABD-58DD-8FF8CAE27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A632C-C570-9312-677E-E864D73D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936AB-46A2-9886-E66A-DBED7C77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E7C-6FC3-0E40-A878-CFA70744D2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66B68-AA7F-6D7A-A95C-0575A3D3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16CFA-1ED1-5405-2609-4B0A78FF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F1BC-A9B6-0F4B-9EE2-49D8918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4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33C4-102E-469D-D5D6-3F49A28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5675-F075-635B-5CF0-917FA405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BC7EB-CD33-6D76-4484-7E48D40C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5B2E8-B2FB-6A78-ABD5-B0392B6AB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8B5BA-4E29-936B-3298-4BD029E02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61F6D-4FEF-5D81-B833-6C47B647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E7C-6FC3-0E40-A878-CFA70744D2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8AB50-3A2F-CBF0-43E3-8F459832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14DB7-CF2A-4FAF-41F6-D1F671E1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F1BC-A9B6-0F4B-9EE2-49D8918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3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D618-B98E-A7D9-0865-85F52D78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4160C-9E04-FCAD-5B08-A409D88D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E7C-6FC3-0E40-A878-CFA70744D2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0D90-7A18-7964-33B2-B1E132FC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05374-96BE-6006-4A50-F1740C4D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F1BC-A9B6-0F4B-9EE2-49D8918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6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A58DA-DDDC-78E1-A06F-DBD9948D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E7C-6FC3-0E40-A878-CFA70744D2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B60B4-2F73-7483-DC61-2B81B577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09059-0725-40D8-1D12-52E1104E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F1BC-A9B6-0F4B-9EE2-49D8918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2A62-7ABB-4321-C4F4-0C3B12BE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8F0F8-28C3-B5A9-686F-E99F52D7C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2398-D339-C425-714D-3428831DA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CAA01-F436-AD66-4C78-46A083E0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E7C-6FC3-0E40-A878-CFA70744D2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5E060-9C5E-C2D0-34E3-D75CBFA3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90B1C-97B4-C21C-713C-A1084BE3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F1BC-A9B6-0F4B-9EE2-49D8918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7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9E64-0137-0FB6-0553-05B75A71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23D39-5F8D-9639-D921-A19CC2FBE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3C0F0-CA08-EF0F-5AAE-5E2C72588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FEB0F-711C-AEBE-D9F7-11591263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E7C-6FC3-0E40-A878-CFA70744D2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0B96-ED6B-9A8B-230B-7EEB4EC2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20DD7-EF3F-7995-D5BC-ACE18F1F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F1BC-A9B6-0F4B-9EE2-49D8918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65C16-4815-CE60-9DD4-5F384863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95EFE-A958-2960-4F01-8674CFABF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D872-BE21-DB23-D9CE-83B5CE98D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88E7C-6FC3-0E40-A878-CFA70744D2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38B8-BE8A-43C6-551B-9D426CEE2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9599-79D5-0705-E4C7-6AFFC635C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7F1BC-A9B6-0F4B-9EE2-49D8918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4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30000F7-65BA-AF43-AF3E-B3FDB88B44BE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5372" y="2236787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Quantum Mechanics IV: </a:t>
            </a:r>
            <a:br>
              <a:rPr lang="en-US" sz="48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Magnetism and open shell</a:t>
            </a:r>
            <a:br>
              <a:rPr lang="en-US" sz="4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br>
              <a:rPr lang="en-US" sz="4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66900" y="3939362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Yuan Ping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Last Update: 10/14/24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109B8-1EB8-664D-34FB-02F878B5A11E}"/>
              </a:ext>
            </a:extLst>
          </p:cNvPr>
          <p:cNvSpPr txBox="1"/>
          <p:nvPr/>
        </p:nvSpPr>
        <p:spPr>
          <a:xfrm>
            <a:off x="1708593" y="6414681"/>
            <a:ext cx="9207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effectLst/>
                <a:latin typeface="Helvetica" pitchFamily="2" charset="0"/>
              </a:rPr>
              <a:t>Part of slides </a:t>
            </a:r>
            <a:r>
              <a:rPr lang="en-US" sz="1600" i="1" dirty="0">
                <a:latin typeface="Helvetica" pitchFamily="2" charset="0"/>
              </a:rPr>
              <a:t>from lecture of </a:t>
            </a:r>
            <a:r>
              <a:rPr lang="en-US" sz="1600" i="1" dirty="0">
                <a:effectLst/>
                <a:latin typeface="Helvetica" pitchFamily="2" charset="0"/>
              </a:rPr>
              <a:t>Matteo </a:t>
            </a:r>
            <a:r>
              <a:rPr lang="en-US" sz="1600" i="1" dirty="0" err="1">
                <a:effectLst/>
                <a:latin typeface="Helvetica" pitchFamily="2" charset="0"/>
              </a:rPr>
              <a:t>Cococcioni</a:t>
            </a:r>
            <a:r>
              <a:rPr lang="en-US" sz="1600" i="1" dirty="0">
                <a:latin typeface="Helvetica" pitchFamily="2" charset="0"/>
              </a:rPr>
              <a:t> from QE2009 Summer School</a:t>
            </a:r>
            <a:endParaRPr lang="en-US" sz="1600" dirty="0">
              <a:effectLst/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4F9DBB-56AA-E575-0FBC-0AE5DE996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11" y="646721"/>
            <a:ext cx="7504872" cy="53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1E4F15-D342-C3FE-2AE9-A07F5683E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78" y="410817"/>
            <a:ext cx="7526692" cy="55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F38B40-A7D6-EB68-6E5A-A83B206E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614" y="525873"/>
            <a:ext cx="7713936" cy="56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0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964680-856E-0625-FDA5-63EE8FDB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60" y="531067"/>
            <a:ext cx="7608680" cy="545008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075AEA-E144-7721-1291-A64716DCBEA8}"/>
              </a:ext>
            </a:extLst>
          </p:cNvPr>
          <p:cNvSpPr/>
          <p:nvPr/>
        </p:nvSpPr>
        <p:spPr>
          <a:xfrm>
            <a:off x="7006856" y="2413591"/>
            <a:ext cx="1977656" cy="101540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92BA5E-232E-AD89-FDDE-2BE218BC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75" y="0"/>
            <a:ext cx="9167250" cy="148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A21B5C-439D-6151-A60F-E9F98D5C9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386" y="1571737"/>
            <a:ext cx="7647241" cy="3619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B874E5-821A-DBA8-5CC5-91EF24ED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5280178"/>
            <a:ext cx="6727160" cy="15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6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FA9681-C6DB-9AD1-D20B-87939977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39" y="543339"/>
            <a:ext cx="7287802" cy="537154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2B86AD6-EA03-1D07-E7E9-AA5BA661933E}"/>
              </a:ext>
            </a:extLst>
          </p:cNvPr>
          <p:cNvSpPr/>
          <p:nvPr/>
        </p:nvSpPr>
        <p:spPr>
          <a:xfrm>
            <a:off x="6464595" y="5273749"/>
            <a:ext cx="3072810" cy="7336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AD5195-FCA8-4BB7-DB93-9405C914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71" y="340241"/>
            <a:ext cx="8212802" cy="58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6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6E34FA-B0F7-8968-D2E6-261EDDBD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11" y="647010"/>
            <a:ext cx="7758226" cy="55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D2BAED-BEEA-557F-E3C3-4DAECF24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00" y="728773"/>
            <a:ext cx="7780314" cy="540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0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7A9D80-5760-25FA-FDB5-8857DE46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36" y="465716"/>
            <a:ext cx="7903220" cy="53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1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6E88B9-C5C1-7EC5-6E23-1744F69F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74" y="499730"/>
            <a:ext cx="7359946" cy="54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5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3AF63B-7B07-C201-52E7-ABD53826B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3" y="437322"/>
            <a:ext cx="834813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6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78B24B-2E64-4897-DAFA-18706BD0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96" y="265814"/>
            <a:ext cx="7813367" cy="57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1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CFC7E5-D72E-E40C-86F9-B7AF9DE7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51" y="414669"/>
            <a:ext cx="6733539" cy="52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9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E492CE-7F88-5EB8-B4D2-FFE3BD1E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991" y="577850"/>
            <a:ext cx="6626136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6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8854-04A9-B593-689D-B7F95A032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691" y="530991"/>
            <a:ext cx="7446617" cy="543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82FCE-F3E1-E137-C68A-8F304905B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1" y="675861"/>
            <a:ext cx="9359122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1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</Words>
  <Application>Microsoft Macintosh PowerPoint</Application>
  <PresentationFormat>Widescreen</PresentationFormat>
  <Paragraphs>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Helvetica</vt:lpstr>
      <vt:lpstr>Office Theme</vt:lpstr>
      <vt:lpstr>Quantum Mechanics IV:  Magnetism and open shell 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 ping</dc:creator>
  <cp:lastModifiedBy>yuan ping</cp:lastModifiedBy>
  <cp:revision>4</cp:revision>
  <dcterms:created xsi:type="dcterms:W3CDTF">2024-10-15T03:06:30Z</dcterms:created>
  <dcterms:modified xsi:type="dcterms:W3CDTF">2024-10-15T03:38:20Z</dcterms:modified>
</cp:coreProperties>
</file>