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1" r:id="rId2"/>
    <p:sldId id="372" r:id="rId3"/>
    <p:sldId id="373" r:id="rId4"/>
    <p:sldId id="376" r:id="rId5"/>
    <p:sldId id="374" r:id="rId6"/>
    <p:sldId id="380" r:id="rId7"/>
    <p:sldId id="396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3151"/>
  </p:normalViewPr>
  <p:slideViewPr>
    <p:cSldViewPr snapToGrid="0" showGuides="1">
      <p:cViewPr varScale="1">
        <p:scale>
          <a:sx n="118" d="100"/>
          <a:sy n="118" d="100"/>
        </p:scale>
        <p:origin x="1864" y="200"/>
      </p:cViewPr>
      <p:guideLst>
        <p:guide orient="horz" pos="1361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AB4EC8FC-380D-184D-B64C-9D7D9B8CF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4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C6D94DF8-D35C-4940-9238-92E6D6F3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3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79EA-D1C6-934D-A322-F6FBBC41C1D0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8E2EAC-9425-B742-B505-18E87DF215D2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0E33D-3A37-B84C-9A27-AD497871D42D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DACF78-429D-7C48-9D25-4EC5B52BE266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5526D-922D-9B45-B692-446E871647C7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53BE0B-CC9A-CE46-A54D-4082C71F4385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23C5B97-AD19-AE49-8744-7D5B3F658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F3A8C8-FA03-084C-853C-09F41379D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EE6EE4F-91E2-2741-9269-865CF9AA6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E5A46C5-15CB-1745-AB59-4AAE59693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7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A0B6A0C-302E-1346-8568-EEF166E42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3CE7F0C-E5B4-FC48-9A6A-B27E5F42D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C9D9245-A9DE-884F-B683-DBF93B9FF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A7FA973-E153-3B41-BA95-575A80C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4E72BD-2EBC-0845-9D90-5485BDD22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B3D29E8-2A7A-9044-9C40-9DA6CCD5A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1B7E4AC-8DEE-A049-A0EE-8AFE61C26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203F23F-FCAA-4940-A39B-75511B816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40E4F9A9-ED5D-3645-A68D-D38DB65484A5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(MD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 Overview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DB980A7-4955-9349-B5FB-DA3DDD868CB7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MD?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basic MD algorithm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MD good for?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9474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33F55EC-1308-8E45-8ED3-27516F4BD369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MD?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Molecular Dynamics?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 technique to move atoms along the paths they should follow according to F=ma (This is called integrating the equations of motion)</a:t>
            </a:r>
          </a:p>
        </p:txBody>
      </p:sp>
      <p:pic>
        <p:nvPicPr>
          <p:cNvPr id="19461" name="Picture 4" descr="MCj038714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4363"/>
            <a:ext cx="2293938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027238" y="47244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3398838" y="3825875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667000" y="4191000"/>
            <a:ext cx="427038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3703638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062538" y="37973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789613" y="41148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6400800" y="460216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6918325" y="525621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1752600" y="5135563"/>
            <a:ext cx="320675" cy="442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2346325" y="4494213"/>
            <a:ext cx="38100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3046413" y="4081463"/>
            <a:ext cx="427037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3778250" y="3897313"/>
            <a:ext cx="579438" cy="61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4632325" y="3881438"/>
            <a:ext cx="517525" cy="60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5410200" y="4017963"/>
            <a:ext cx="441325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111875" y="4398963"/>
            <a:ext cx="365125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6737350" y="4932363"/>
            <a:ext cx="274638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361238" y="5851525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7226300" y="5572125"/>
            <a:ext cx="2889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978C7F5B-1C15-7E41-AF88-90E606319167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MD Good For?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4200"/>
            <a:ext cx="8229600" cy="46783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Trajectories of atoms (e.g., during collisions, reactions, etc.) – e.g. simulation reaction paths, recrystallization fronts, diffusion paths, or in a non-atomistic context, pool games and planetary orbitals.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Thermodynamic averages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Basic macroscopic properties (e.g., energy, pressure, volume, specific heat, etc.)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Transport coefficients (e.g., diffusion constant, thermal conductivity, etc.)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Vibrational density of states (phonon spectra and beyond)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MD Algorithm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Start with positions and velocities at time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forces on each particle at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F(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Find the accelerations of each particle at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a(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to get the correct positions and velocities at 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+ </a:t>
            </a:r>
            <a:r>
              <a:rPr lang="en-US" dirty="0" err="1">
                <a:latin typeface="Symbo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: r(t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v(t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Iterate this process to evolve the system in time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F151E58-00B9-4D4E-95B3-96CE7A71FCC3}" type="slidenum">
              <a:rPr lang="en-US" sz="1000"/>
              <a:pPr eaLnBrk="1" hangingPunct="1"/>
              <a:t>5</a:t>
            </a:fld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B4F90C2-7359-5648-B555-80C3F2514FD5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Goals of A Good MD Algorithm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57313"/>
            <a:ext cx="8534400" cy="49514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Accurate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Trajectories:  Must give correct trajectories (x(t)) for as long a time as possible (note – don</a:t>
            </a:r>
            <a:r>
              <a:rPr lang="ja-JP" altLang="en-US" sz="1800">
                <a:latin typeface="Arial" charset="0"/>
                <a:ea typeface="ＭＳ Ｐゴシック" charset="0"/>
              </a:rPr>
              <a:t>’</a:t>
            </a:r>
            <a:r>
              <a:rPr lang="en-US" altLang="ja-JP" sz="1800">
                <a:latin typeface="Arial" charset="0"/>
                <a:ea typeface="ＭＳ Ｐゴシック" charset="0"/>
              </a:rPr>
              <a:t>t get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</a:rPr>
              <a:t>true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</a:rPr>
              <a:t> path but do get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</a:rPr>
              <a:t>shadow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</a:rPr>
              <a:t> a path from the ensemble)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Averages: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Must give correct microstate probabilities </a:t>
            </a:r>
            <a:r>
              <a:rPr lang="en-US" sz="1600">
                <a:latin typeface="Symbol" charset="0"/>
                <a:ea typeface="ＭＳ Ｐゴシック" charset="0"/>
              </a:rPr>
              <a:t>r</a:t>
            </a:r>
            <a:r>
              <a:rPr lang="en-US" sz="1600">
                <a:latin typeface="Arial" charset="0"/>
                <a:ea typeface="ＭＳ Ｐゴシック" charset="0"/>
              </a:rPr>
              <a:t>(s) to assures correct time thermodynamic averages &lt;A(s)&gt;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Must give states in correct order (correct time evolution of states) to assure correct time correlation functions &lt;A(t)A(0)&gt;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Accurate with as long a time step </a:t>
            </a:r>
            <a:r>
              <a:rPr lang="en-US" sz="1800">
                <a:latin typeface="Symbol" charset="0"/>
                <a:ea typeface="ＭＳ Ｐゴシック" charset="0"/>
              </a:rPr>
              <a:t>d</a:t>
            </a:r>
            <a:r>
              <a:rPr lang="en-US" sz="1800">
                <a:latin typeface="Arial" charset="0"/>
                <a:ea typeface="ＭＳ Ｐゴシック" charset="0"/>
              </a:rPr>
              <a:t>t as possible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Maintain conservation laws from physics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Energy conservation (very important for thermodynamics – both short and long time)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Momentum conservation</a:t>
            </a:r>
          </a:p>
          <a:p>
            <a:pPr marL="1257300" lvl="2" indent="-342900" eaLnBrk="1" hangingPunct="1">
              <a:lnSpc>
                <a:spcPct val="8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Time reversal symmetry (reduces long-time energy drift)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Efficient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Not too much calculation/memory per step (e.g., high-order predictor-corrector methods require many force calculations (slowest part) and slow simulation down without producing a lot of extra accuracy).  Two very effective approaches are the Verlet and Velocity Verlet algorithms.</a:t>
            </a:r>
            <a:endParaRPr lang="en-US">
              <a:latin typeface="Arial" charset="0"/>
              <a:ea typeface="ＭＳ Ｐゴシック" charset="0"/>
            </a:endParaRPr>
          </a:p>
          <a:p>
            <a:pPr marL="457200" indent="-457200" eaLnBrk="1" hangingPunct="1">
              <a:lnSpc>
                <a:spcPct val="80000"/>
              </a:lnSpc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 integrates the classical (F=ma) equations of motion.</a:t>
            </a:r>
          </a:p>
          <a:p>
            <a:r>
              <a:rPr lang="en-US" dirty="0"/>
              <a:t>It can be used to track trajectories (time evolve the system) and perform thermodynamic averages.</a:t>
            </a:r>
          </a:p>
          <a:p>
            <a:r>
              <a:rPr lang="en-US" dirty="0"/>
              <a:t>The basic MD algorithm finds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r(t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v(t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k+1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in terms of r(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v(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), and F(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)=ma(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 and needs to be accurate and efficient.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DE5A46C5-15CB-1745-AB59-4AAE59693B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63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11406</TotalTime>
  <Words>538</Words>
  <Application>Microsoft Macintosh PowerPoint</Application>
  <PresentationFormat>On-screen Show (4:3)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Symbol</vt:lpstr>
      <vt:lpstr>Default Design</vt:lpstr>
      <vt:lpstr>Molecular Dynamics (MD) Overview</vt:lpstr>
      <vt:lpstr>Outline</vt:lpstr>
      <vt:lpstr>What is MD?</vt:lpstr>
      <vt:lpstr>What is MD Good For?</vt:lpstr>
      <vt:lpstr>The Basic MD Algorithm</vt:lpstr>
      <vt:lpstr>Goals of A Good MD Algorithm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1020</cp:revision>
  <dcterms:created xsi:type="dcterms:W3CDTF">2004-09-26T19:54:28Z</dcterms:created>
  <dcterms:modified xsi:type="dcterms:W3CDTF">2024-10-22T14:26:14Z</dcterms:modified>
</cp:coreProperties>
</file>