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371" r:id="rId2"/>
    <p:sldId id="391" r:id="rId3"/>
    <p:sldId id="393" r:id="rId4"/>
    <p:sldId id="392" r:id="rId5"/>
    <p:sldId id="395" r:id="rId6"/>
    <p:sldId id="394" r:id="rId7"/>
    <p:sldId id="397" r:id="rId8"/>
    <p:sldId id="387" r:id="rId9"/>
  </p:sldIdLst>
  <p:sldSz cx="9144000" cy="6858000" type="screen4x3"/>
  <p:notesSz cx="7315200" cy="9601200"/>
  <p:defaultTextStyle>
    <a:defPPr>
      <a:defRPr lang="en-US"/>
    </a:defPPr>
    <a:lvl1pPr algn="l" rtl="0" fontAlgn="base">
      <a:spcBef>
        <a:spcPct val="0"/>
      </a:spcBef>
      <a:spcAft>
        <a:spcPct val="0"/>
      </a:spcAft>
      <a:defRPr sz="20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0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0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0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361">
          <p15:clr>
            <a:srgbClr val="A4A3A4"/>
          </p15:clr>
        </p15:guide>
        <p15:guide id="2" pos="2882">
          <p15:clr>
            <a:srgbClr val="A4A3A4"/>
          </p15:clr>
        </p15:guide>
      </p15:sldGuideLst>
    </p:ext>
    <p:ext uri="{2D200454-40CA-4A62-9FC3-DE9A4176ACB9}">
      <p15:notesGuideLst xmlns:p15="http://schemas.microsoft.com/office/powerpoint/2012/main">
        <p15:guide id="1" orient="horz" pos="3025">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00"/>
    <a:srgbClr val="FFFF00"/>
    <a:srgbClr val="CCFF33"/>
    <a:srgbClr val="CC000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18"/>
    <p:restoredTop sz="82000"/>
  </p:normalViewPr>
  <p:slideViewPr>
    <p:cSldViewPr snapToGrid="0" showGuides="1">
      <p:cViewPr varScale="1">
        <p:scale>
          <a:sx n="102" d="100"/>
          <a:sy n="102" d="100"/>
        </p:scale>
        <p:origin x="2472" y="184"/>
      </p:cViewPr>
      <p:guideLst>
        <p:guide orient="horz" pos="1361"/>
        <p:guide pos="2882"/>
      </p:guideLst>
    </p:cSldViewPr>
  </p:slideViewPr>
  <p:notesTextViewPr>
    <p:cViewPr>
      <p:scale>
        <a:sx n="100" d="100"/>
        <a:sy n="100" d="100"/>
      </p:scale>
      <p:origin x="0" y="0"/>
    </p:cViewPr>
  </p:notesTextViewPr>
  <p:notesViewPr>
    <p:cSldViewPr snapToGrid="0" showGuides="1">
      <p:cViewPr varScale="1">
        <p:scale>
          <a:sx n="85" d="100"/>
          <a:sy n="85" d="100"/>
        </p:scale>
        <p:origin x="-1374" y="-96"/>
      </p:cViewPr>
      <p:guideLst>
        <p:guide orient="horz" pos="3025"/>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323" tIns="48161" rIns="96323" bIns="48161" numCol="1" anchor="t" anchorCtr="0" compatLnSpc="1">
            <a:prstTxWarp prst="textNoShape">
              <a:avLst/>
            </a:prstTxWarp>
          </a:bodyPr>
          <a:lstStyle>
            <a:lvl1pPr defTabSz="963613">
              <a:defRPr sz="1300"/>
            </a:lvl1pPr>
          </a:lstStyle>
          <a:p>
            <a:pPr>
              <a:defRPr/>
            </a:pPr>
            <a:endParaRPr lang="en-US"/>
          </a:p>
        </p:txBody>
      </p:sp>
      <p:sp>
        <p:nvSpPr>
          <p:cNvPr id="34819" name="Rectangle 3"/>
          <p:cNvSpPr>
            <a:spLocks noGrp="1" noChangeArrowheads="1"/>
          </p:cNvSpPr>
          <p:nvPr>
            <p:ph type="dt" sz="quarter" idx="1"/>
          </p:nvPr>
        </p:nvSpPr>
        <p:spPr bwMode="auto">
          <a:xfrm>
            <a:off x="4143375" y="0"/>
            <a:ext cx="3170238" cy="481013"/>
          </a:xfrm>
          <a:prstGeom prst="rect">
            <a:avLst/>
          </a:prstGeom>
          <a:noFill/>
          <a:ln w="9525">
            <a:noFill/>
            <a:miter lim="800000"/>
            <a:headEnd/>
            <a:tailEnd/>
          </a:ln>
          <a:effectLst/>
        </p:spPr>
        <p:txBody>
          <a:bodyPr vert="horz" wrap="square" lIns="96323" tIns="48161" rIns="96323" bIns="48161" numCol="1" anchor="t" anchorCtr="0" compatLnSpc="1">
            <a:prstTxWarp prst="textNoShape">
              <a:avLst/>
            </a:prstTxWarp>
          </a:bodyPr>
          <a:lstStyle>
            <a:lvl1pPr algn="r" defTabSz="963613">
              <a:defRPr sz="1300"/>
            </a:lvl1pPr>
          </a:lstStyle>
          <a:p>
            <a:pPr>
              <a:defRPr/>
            </a:pPr>
            <a:endParaRPr lang="en-US"/>
          </a:p>
        </p:txBody>
      </p:sp>
      <p:sp>
        <p:nvSpPr>
          <p:cNvPr id="34820" name="Rectangle 4"/>
          <p:cNvSpPr>
            <a:spLocks noGrp="1" noChangeArrowheads="1"/>
          </p:cNvSpPr>
          <p:nvPr>
            <p:ph type="ftr" sz="quarter" idx="2"/>
          </p:nvPr>
        </p:nvSpPr>
        <p:spPr bwMode="auto">
          <a:xfrm>
            <a:off x="0" y="9118600"/>
            <a:ext cx="3170238" cy="481013"/>
          </a:xfrm>
          <a:prstGeom prst="rect">
            <a:avLst/>
          </a:prstGeom>
          <a:noFill/>
          <a:ln w="9525">
            <a:noFill/>
            <a:miter lim="800000"/>
            <a:headEnd/>
            <a:tailEnd/>
          </a:ln>
          <a:effectLst/>
        </p:spPr>
        <p:txBody>
          <a:bodyPr vert="horz" wrap="square" lIns="96323" tIns="48161" rIns="96323" bIns="48161" numCol="1" anchor="b" anchorCtr="0" compatLnSpc="1">
            <a:prstTxWarp prst="textNoShape">
              <a:avLst/>
            </a:prstTxWarp>
          </a:bodyPr>
          <a:lstStyle>
            <a:lvl1pPr defTabSz="963613">
              <a:defRPr sz="1300"/>
            </a:lvl1pPr>
          </a:lstStyle>
          <a:p>
            <a:pPr>
              <a:defRPr/>
            </a:pPr>
            <a:endParaRPr lang="en-US"/>
          </a:p>
        </p:txBody>
      </p:sp>
      <p:sp>
        <p:nvSpPr>
          <p:cNvPr id="34821" name="Rectangle 5"/>
          <p:cNvSpPr>
            <a:spLocks noGrp="1" noChangeArrowheads="1"/>
          </p:cNvSpPr>
          <p:nvPr>
            <p:ph type="sldNum" sz="quarter" idx="3"/>
          </p:nvPr>
        </p:nvSpPr>
        <p:spPr bwMode="auto">
          <a:xfrm>
            <a:off x="4143375" y="9118600"/>
            <a:ext cx="3170238" cy="481013"/>
          </a:xfrm>
          <a:prstGeom prst="rect">
            <a:avLst/>
          </a:prstGeom>
          <a:noFill/>
          <a:ln w="9525">
            <a:noFill/>
            <a:miter lim="800000"/>
            <a:headEnd/>
            <a:tailEnd/>
          </a:ln>
          <a:effectLst/>
        </p:spPr>
        <p:txBody>
          <a:bodyPr vert="horz" wrap="square" lIns="96323" tIns="48161" rIns="96323" bIns="48161" numCol="1" anchor="b" anchorCtr="0" compatLnSpc="1">
            <a:prstTxWarp prst="textNoShape">
              <a:avLst/>
            </a:prstTxWarp>
          </a:bodyPr>
          <a:lstStyle>
            <a:lvl1pPr algn="r" defTabSz="963613">
              <a:defRPr sz="1300"/>
            </a:lvl1pPr>
          </a:lstStyle>
          <a:p>
            <a:pPr>
              <a:defRPr/>
            </a:pPr>
            <a:fld id="{0AAE732A-037A-FD49-B871-AB6F31DFDD16}" type="slidenum">
              <a:rPr lang="en-US"/>
              <a:pPr>
                <a:defRPr/>
              </a:pPr>
              <a:t>‹#›</a:t>
            </a:fld>
            <a:endParaRPr lang="en-US"/>
          </a:p>
        </p:txBody>
      </p:sp>
    </p:spTree>
    <p:extLst>
      <p:ext uri="{BB962C8B-B14F-4D97-AF65-F5344CB8AC3E}">
        <p14:creationId xmlns:p14="http://schemas.microsoft.com/office/powerpoint/2010/main" val="30203303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323" tIns="48161" rIns="96323" bIns="48161" numCol="1" anchor="t" anchorCtr="0" compatLnSpc="1">
            <a:prstTxWarp prst="textNoShape">
              <a:avLst/>
            </a:prstTxWarp>
          </a:bodyPr>
          <a:lstStyle>
            <a:lvl1pPr defTabSz="963613">
              <a:defRPr sz="1300"/>
            </a:lvl1pPr>
          </a:lstStyle>
          <a:p>
            <a:pPr>
              <a:defRPr/>
            </a:pPr>
            <a:endParaRPr lang="en-US"/>
          </a:p>
        </p:txBody>
      </p:sp>
      <p:sp>
        <p:nvSpPr>
          <p:cNvPr id="33795" name="Rectangle 3"/>
          <p:cNvSpPr>
            <a:spLocks noGrp="1" noChangeArrowheads="1"/>
          </p:cNvSpPr>
          <p:nvPr>
            <p:ph type="dt" idx="1"/>
          </p:nvPr>
        </p:nvSpPr>
        <p:spPr bwMode="auto">
          <a:xfrm>
            <a:off x="4143375" y="0"/>
            <a:ext cx="3170238" cy="481013"/>
          </a:xfrm>
          <a:prstGeom prst="rect">
            <a:avLst/>
          </a:prstGeom>
          <a:noFill/>
          <a:ln w="9525">
            <a:noFill/>
            <a:miter lim="800000"/>
            <a:headEnd/>
            <a:tailEnd/>
          </a:ln>
          <a:effectLst/>
        </p:spPr>
        <p:txBody>
          <a:bodyPr vert="horz" wrap="square" lIns="96323" tIns="48161" rIns="96323" bIns="48161" numCol="1" anchor="t" anchorCtr="0" compatLnSpc="1">
            <a:prstTxWarp prst="textNoShape">
              <a:avLst/>
            </a:prstTxWarp>
          </a:bodyPr>
          <a:lstStyle>
            <a:lvl1pPr algn="r" defTabSz="963613">
              <a:defRPr sz="13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3379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323" tIns="48161" rIns="96323" bIns="4816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798" name="Rectangle 6"/>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6323" tIns="48161" rIns="96323" bIns="48161" numCol="1" anchor="b" anchorCtr="0" compatLnSpc="1">
            <a:prstTxWarp prst="textNoShape">
              <a:avLst/>
            </a:prstTxWarp>
          </a:bodyPr>
          <a:lstStyle>
            <a:lvl1pPr defTabSz="963613">
              <a:defRPr sz="1300"/>
            </a:lvl1pPr>
          </a:lstStyle>
          <a:p>
            <a:pPr>
              <a:defRPr/>
            </a:pPr>
            <a:endParaRPr lang="en-US"/>
          </a:p>
        </p:txBody>
      </p:sp>
      <p:sp>
        <p:nvSpPr>
          <p:cNvPr id="33799" name="Rectangle 7"/>
          <p:cNvSpPr>
            <a:spLocks noGrp="1" noChangeArrowheads="1"/>
          </p:cNvSpPr>
          <p:nvPr>
            <p:ph type="sldNum" sz="quarter" idx="5"/>
          </p:nvPr>
        </p:nvSpPr>
        <p:spPr bwMode="auto">
          <a:xfrm>
            <a:off x="4143375" y="9118600"/>
            <a:ext cx="3170238" cy="481013"/>
          </a:xfrm>
          <a:prstGeom prst="rect">
            <a:avLst/>
          </a:prstGeom>
          <a:noFill/>
          <a:ln w="9525">
            <a:noFill/>
            <a:miter lim="800000"/>
            <a:headEnd/>
            <a:tailEnd/>
          </a:ln>
          <a:effectLst/>
        </p:spPr>
        <p:txBody>
          <a:bodyPr vert="horz" wrap="square" lIns="96323" tIns="48161" rIns="96323" bIns="48161" numCol="1" anchor="b" anchorCtr="0" compatLnSpc="1">
            <a:prstTxWarp prst="textNoShape">
              <a:avLst/>
            </a:prstTxWarp>
          </a:bodyPr>
          <a:lstStyle>
            <a:lvl1pPr algn="r" defTabSz="963613">
              <a:defRPr sz="1300"/>
            </a:lvl1pPr>
          </a:lstStyle>
          <a:p>
            <a:pPr>
              <a:defRPr/>
            </a:pPr>
            <a:fld id="{B9FF44FF-D798-AD46-AF69-DD0F1007307F}" type="slidenum">
              <a:rPr lang="en-US"/>
              <a:pPr>
                <a:defRPr/>
              </a:pPr>
              <a:t>‹#›</a:t>
            </a:fld>
            <a:endParaRPr lang="en-US"/>
          </a:p>
        </p:txBody>
      </p:sp>
    </p:spTree>
    <p:extLst>
      <p:ext uri="{BB962C8B-B14F-4D97-AF65-F5344CB8AC3E}">
        <p14:creationId xmlns:p14="http://schemas.microsoft.com/office/powerpoint/2010/main" val="289903087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Grand_canonical_ensemble" TargetMode="External"/><Relationship Id="rId3" Type="http://schemas.openxmlformats.org/officeDocument/2006/relationships/hyperlink" Target="https://en.wikipedia.org/wiki/Microcanonical_ensemble" TargetMode="External"/><Relationship Id="rId7" Type="http://schemas.openxmlformats.org/officeDocument/2006/relationships/hyperlink" Target="https://en.wikipedia.org/wiki/Thermal_contact"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Temperature" TargetMode="External"/><Relationship Id="rId5" Type="http://schemas.openxmlformats.org/officeDocument/2006/relationships/hyperlink" Target="https://en.wikipedia.org/wiki/Canonical_ensemble" TargetMode="External"/><Relationship Id="rId4" Type="http://schemas.openxmlformats.org/officeDocument/2006/relationships/hyperlink" Target="https://en.wikipedia.org/wiki/Ensemble_(mathematical_physics)#cite_note-gibbs-2" TargetMode="External"/><Relationship Id="rId9" Type="http://schemas.openxmlformats.org/officeDocument/2006/relationships/hyperlink" Target="https://en.wikipedia.org/wiki/Chemical_potentia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3613" eaLnBrk="0" hangingPunct="0">
              <a:defRPr sz="2000">
                <a:solidFill>
                  <a:schemeClr val="tx1"/>
                </a:solidFill>
                <a:latin typeface="Arial" charset="0"/>
                <a:ea typeface="ＭＳ Ｐゴシック" charset="0"/>
                <a:cs typeface="ＭＳ Ｐゴシック" charset="0"/>
              </a:defRPr>
            </a:lvl1pPr>
            <a:lvl2pPr marL="742950" indent="-285750" defTabSz="963613" eaLnBrk="0" hangingPunct="0">
              <a:defRPr sz="2000">
                <a:solidFill>
                  <a:schemeClr val="tx1"/>
                </a:solidFill>
                <a:latin typeface="Arial" charset="0"/>
                <a:ea typeface="ＭＳ Ｐゴシック" charset="0"/>
              </a:defRPr>
            </a:lvl2pPr>
            <a:lvl3pPr marL="1143000" indent="-228600" defTabSz="963613" eaLnBrk="0" hangingPunct="0">
              <a:defRPr sz="2000">
                <a:solidFill>
                  <a:schemeClr val="tx1"/>
                </a:solidFill>
                <a:latin typeface="Arial" charset="0"/>
                <a:ea typeface="ＭＳ Ｐゴシック" charset="0"/>
              </a:defRPr>
            </a:lvl3pPr>
            <a:lvl4pPr marL="1600200" indent="-228600" defTabSz="963613" eaLnBrk="0" hangingPunct="0">
              <a:defRPr sz="2000">
                <a:solidFill>
                  <a:schemeClr val="tx1"/>
                </a:solidFill>
                <a:latin typeface="Arial" charset="0"/>
                <a:ea typeface="ＭＳ Ｐゴシック" charset="0"/>
              </a:defRPr>
            </a:lvl4pPr>
            <a:lvl5pPr marL="2057400" indent="-228600" defTabSz="963613" eaLnBrk="0" hangingPunct="0">
              <a:defRPr sz="2000">
                <a:solidFill>
                  <a:schemeClr val="tx1"/>
                </a:solidFill>
                <a:latin typeface="Arial" charset="0"/>
                <a:ea typeface="ＭＳ Ｐゴシック" charset="0"/>
              </a:defRPr>
            </a:lvl5pPr>
            <a:lvl6pPr marL="2514600" indent="-228600" defTabSz="963613" eaLnBrk="0" fontAlgn="base" hangingPunct="0">
              <a:spcBef>
                <a:spcPct val="0"/>
              </a:spcBef>
              <a:spcAft>
                <a:spcPct val="0"/>
              </a:spcAft>
              <a:defRPr sz="2000">
                <a:solidFill>
                  <a:schemeClr val="tx1"/>
                </a:solidFill>
                <a:latin typeface="Arial" charset="0"/>
                <a:ea typeface="ＭＳ Ｐゴシック" charset="0"/>
              </a:defRPr>
            </a:lvl6pPr>
            <a:lvl7pPr marL="2971800" indent="-228600" defTabSz="963613" eaLnBrk="0" fontAlgn="base" hangingPunct="0">
              <a:spcBef>
                <a:spcPct val="0"/>
              </a:spcBef>
              <a:spcAft>
                <a:spcPct val="0"/>
              </a:spcAft>
              <a:defRPr sz="2000">
                <a:solidFill>
                  <a:schemeClr val="tx1"/>
                </a:solidFill>
                <a:latin typeface="Arial" charset="0"/>
                <a:ea typeface="ＭＳ Ｐゴシック" charset="0"/>
              </a:defRPr>
            </a:lvl7pPr>
            <a:lvl8pPr marL="3429000" indent="-228600" defTabSz="963613" eaLnBrk="0" fontAlgn="base" hangingPunct="0">
              <a:spcBef>
                <a:spcPct val="0"/>
              </a:spcBef>
              <a:spcAft>
                <a:spcPct val="0"/>
              </a:spcAft>
              <a:defRPr sz="2000">
                <a:solidFill>
                  <a:schemeClr val="tx1"/>
                </a:solidFill>
                <a:latin typeface="Arial" charset="0"/>
                <a:ea typeface="ＭＳ Ｐゴシック" charset="0"/>
              </a:defRPr>
            </a:lvl8pPr>
            <a:lvl9pPr marL="3886200" indent="-228600" defTabSz="963613"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fld id="{1B4829F4-91D2-A144-9E68-E92C981E82E5}" type="slidenum">
              <a:rPr lang="en-US" sz="1300"/>
              <a:pPr eaLnBrk="1" hangingPunct="1"/>
              <a:t>1</a:t>
            </a:fld>
            <a:endParaRPr lang="en-US" sz="13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3613" eaLnBrk="0" hangingPunct="0">
              <a:defRPr sz="2000">
                <a:solidFill>
                  <a:schemeClr val="tx1"/>
                </a:solidFill>
                <a:latin typeface="Arial" charset="0"/>
                <a:ea typeface="ＭＳ Ｐゴシック" charset="0"/>
                <a:cs typeface="ＭＳ Ｐゴシック" charset="0"/>
              </a:defRPr>
            </a:lvl1pPr>
            <a:lvl2pPr marL="742950" indent="-285750" defTabSz="963613" eaLnBrk="0" hangingPunct="0">
              <a:defRPr sz="2000">
                <a:solidFill>
                  <a:schemeClr val="tx1"/>
                </a:solidFill>
                <a:latin typeface="Arial" charset="0"/>
                <a:ea typeface="ＭＳ Ｐゴシック" charset="0"/>
              </a:defRPr>
            </a:lvl2pPr>
            <a:lvl3pPr marL="1143000" indent="-228600" defTabSz="963613" eaLnBrk="0" hangingPunct="0">
              <a:defRPr sz="2000">
                <a:solidFill>
                  <a:schemeClr val="tx1"/>
                </a:solidFill>
                <a:latin typeface="Arial" charset="0"/>
                <a:ea typeface="ＭＳ Ｐゴシック" charset="0"/>
              </a:defRPr>
            </a:lvl3pPr>
            <a:lvl4pPr marL="1600200" indent="-228600" defTabSz="963613" eaLnBrk="0" hangingPunct="0">
              <a:defRPr sz="2000">
                <a:solidFill>
                  <a:schemeClr val="tx1"/>
                </a:solidFill>
                <a:latin typeface="Arial" charset="0"/>
                <a:ea typeface="ＭＳ Ｐゴシック" charset="0"/>
              </a:defRPr>
            </a:lvl4pPr>
            <a:lvl5pPr marL="2057400" indent="-228600" defTabSz="963613" eaLnBrk="0" hangingPunct="0">
              <a:defRPr sz="2000">
                <a:solidFill>
                  <a:schemeClr val="tx1"/>
                </a:solidFill>
                <a:latin typeface="Arial" charset="0"/>
                <a:ea typeface="ＭＳ Ｐゴシック" charset="0"/>
              </a:defRPr>
            </a:lvl5pPr>
            <a:lvl6pPr marL="2514600" indent="-228600" defTabSz="963613" eaLnBrk="0" fontAlgn="base" hangingPunct="0">
              <a:spcBef>
                <a:spcPct val="0"/>
              </a:spcBef>
              <a:spcAft>
                <a:spcPct val="0"/>
              </a:spcAft>
              <a:defRPr sz="2000">
                <a:solidFill>
                  <a:schemeClr val="tx1"/>
                </a:solidFill>
                <a:latin typeface="Arial" charset="0"/>
                <a:ea typeface="ＭＳ Ｐゴシック" charset="0"/>
              </a:defRPr>
            </a:lvl6pPr>
            <a:lvl7pPr marL="2971800" indent="-228600" defTabSz="963613" eaLnBrk="0" fontAlgn="base" hangingPunct="0">
              <a:spcBef>
                <a:spcPct val="0"/>
              </a:spcBef>
              <a:spcAft>
                <a:spcPct val="0"/>
              </a:spcAft>
              <a:defRPr sz="2000">
                <a:solidFill>
                  <a:schemeClr val="tx1"/>
                </a:solidFill>
                <a:latin typeface="Arial" charset="0"/>
                <a:ea typeface="ＭＳ Ｐゴシック" charset="0"/>
              </a:defRPr>
            </a:lvl7pPr>
            <a:lvl8pPr marL="3429000" indent="-228600" defTabSz="963613" eaLnBrk="0" fontAlgn="base" hangingPunct="0">
              <a:spcBef>
                <a:spcPct val="0"/>
              </a:spcBef>
              <a:spcAft>
                <a:spcPct val="0"/>
              </a:spcAft>
              <a:defRPr sz="2000">
                <a:solidFill>
                  <a:schemeClr val="tx1"/>
                </a:solidFill>
                <a:latin typeface="Arial" charset="0"/>
                <a:ea typeface="ＭＳ Ｐゴシック" charset="0"/>
              </a:defRPr>
            </a:lvl8pPr>
            <a:lvl9pPr marL="3886200" indent="-228600" defTabSz="963613"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fld id="{7A0FB629-1728-8047-B0A8-5C98A6D43D97}" type="slidenum">
              <a:rPr lang="en-US" sz="1300"/>
              <a:pPr eaLnBrk="1" hangingPunct="1"/>
              <a:t>2</a:t>
            </a:fld>
            <a:endParaRPr lang="en-US" sz="13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3613" eaLnBrk="0" hangingPunct="0">
              <a:defRPr sz="2000">
                <a:solidFill>
                  <a:schemeClr val="tx1"/>
                </a:solidFill>
                <a:latin typeface="Arial" charset="0"/>
                <a:ea typeface="ＭＳ Ｐゴシック" charset="0"/>
                <a:cs typeface="ＭＳ Ｐゴシック" charset="0"/>
              </a:defRPr>
            </a:lvl1pPr>
            <a:lvl2pPr marL="742950" indent="-285750" defTabSz="963613" eaLnBrk="0" hangingPunct="0">
              <a:defRPr sz="2000">
                <a:solidFill>
                  <a:schemeClr val="tx1"/>
                </a:solidFill>
                <a:latin typeface="Arial" charset="0"/>
                <a:ea typeface="ＭＳ Ｐゴシック" charset="0"/>
              </a:defRPr>
            </a:lvl2pPr>
            <a:lvl3pPr marL="1143000" indent="-228600" defTabSz="963613" eaLnBrk="0" hangingPunct="0">
              <a:defRPr sz="2000">
                <a:solidFill>
                  <a:schemeClr val="tx1"/>
                </a:solidFill>
                <a:latin typeface="Arial" charset="0"/>
                <a:ea typeface="ＭＳ Ｐゴシック" charset="0"/>
              </a:defRPr>
            </a:lvl3pPr>
            <a:lvl4pPr marL="1600200" indent="-228600" defTabSz="963613" eaLnBrk="0" hangingPunct="0">
              <a:defRPr sz="2000">
                <a:solidFill>
                  <a:schemeClr val="tx1"/>
                </a:solidFill>
                <a:latin typeface="Arial" charset="0"/>
                <a:ea typeface="ＭＳ Ｐゴシック" charset="0"/>
              </a:defRPr>
            </a:lvl4pPr>
            <a:lvl5pPr marL="2057400" indent="-228600" defTabSz="963613" eaLnBrk="0" hangingPunct="0">
              <a:defRPr sz="2000">
                <a:solidFill>
                  <a:schemeClr val="tx1"/>
                </a:solidFill>
                <a:latin typeface="Arial" charset="0"/>
                <a:ea typeface="ＭＳ Ｐゴシック" charset="0"/>
              </a:defRPr>
            </a:lvl5pPr>
            <a:lvl6pPr marL="2514600" indent="-228600" defTabSz="963613" eaLnBrk="0" fontAlgn="base" hangingPunct="0">
              <a:spcBef>
                <a:spcPct val="0"/>
              </a:spcBef>
              <a:spcAft>
                <a:spcPct val="0"/>
              </a:spcAft>
              <a:defRPr sz="2000">
                <a:solidFill>
                  <a:schemeClr val="tx1"/>
                </a:solidFill>
                <a:latin typeface="Arial" charset="0"/>
                <a:ea typeface="ＭＳ Ｐゴシック" charset="0"/>
              </a:defRPr>
            </a:lvl6pPr>
            <a:lvl7pPr marL="2971800" indent="-228600" defTabSz="963613" eaLnBrk="0" fontAlgn="base" hangingPunct="0">
              <a:spcBef>
                <a:spcPct val="0"/>
              </a:spcBef>
              <a:spcAft>
                <a:spcPct val="0"/>
              </a:spcAft>
              <a:defRPr sz="2000">
                <a:solidFill>
                  <a:schemeClr val="tx1"/>
                </a:solidFill>
                <a:latin typeface="Arial" charset="0"/>
                <a:ea typeface="ＭＳ Ｐゴシック" charset="0"/>
              </a:defRPr>
            </a:lvl7pPr>
            <a:lvl8pPr marL="3429000" indent="-228600" defTabSz="963613" eaLnBrk="0" fontAlgn="base" hangingPunct="0">
              <a:spcBef>
                <a:spcPct val="0"/>
              </a:spcBef>
              <a:spcAft>
                <a:spcPct val="0"/>
              </a:spcAft>
              <a:defRPr sz="2000">
                <a:solidFill>
                  <a:schemeClr val="tx1"/>
                </a:solidFill>
                <a:latin typeface="Arial" charset="0"/>
                <a:ea typeface="ＭＳ Ｐゴシック" charset="0"/>
              </a:defRPr>
            </a:lvl8pPr>
            <a:lvl9pPr marL="3886200" indent="-228600" defTabSz="963613"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fld id="{FCE0700E-E05A-F142-AB98-AA3A70E462A0}" type="slidenum">
              <a:rPr lang="en-US" sz="1300"/>
              <a:pPr eaLnBrk="1" hangingPunct="1"/>
              <a:t>3</a:t>
            </a:fld>
            <a:endParaRPr lang="en-US" sz="13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3613" eaLnBrk="0" hangingPunct="0">
              <a:defRPr sz="2000">
                <a:solidFill>
                  <a:schemeClr val="tx1"/>
                </a:solidFill>
                <a:latin typeface="Arial" charset="0"/>
                <a:ea typeface="ＭＳ Ｐゴシック" charset="0"/>
                <a:cs typeface="ＭＳ Ｐゴシック" charset="0"/>
              </a:defRPr>
            </a:lvl1pPr>
            <a:lvl2pPr marL="742950" indent="-285750" defTabSz="963613" eaLnBrk="0" hangingPunct="0">
              <a:defRPr sz="2000">
                <a:solidFill>
                  <a:schemeClr val="tx1"/>
                </a:solidFill>
                <a:latin typeface="Arial" charset="0"/>
                <a:ea typeface="ＭＳ Ｐゴシック" charset="0"/>
              </a:defRPr>
            </a:lvl2pPr>
            <a:lvl3pPr marL="1143000" indent="-228600" defTabSz="963613" eaLnBrk="0" hangingPunct="0">
              <a:defRPr sz="2000">
                <a:solidFill>
                  <a:schemeClr val="tx1"/>
                </a:solidFill>
                <a:latin typeface="Arial" charset="0"/>
                <a:ea typeface="ＭＳ Ｐゴシック" charset="0"/>
              </a:defRPr>
            </a:lvl3pPr>
            <a:lvl4pPr marL="1600200" indent="-228600" defTabSz="963613" eaLnBrk="0" hangingPunct="0">
              <a:defRPr sz="2000">
                <a:solidFill>
                  <a:schemeClr val="tx1"/>
                </a:solidFill>
                <a:latin typeface="Arial" charset="0"/>
                <a:ea typeface="ＭＳ Ｐゴシック" charset="0"/>
              </a:defRPr>
            </a:lvl4pPr>
            <a:lvl5pPr marL="2057400" indent="-228600" defTabSz="963613" eaLnBrk="0" hangingPunct="0">
              <a:defRPr sz="2000">
                <a:solidFill>
                  <a:schemeClr val="tx1"/>
                </a:solidFill>
                <a:latin typeface="Arial" charset="0"/>
                <a:ea typeface="ＭＳ Ｐゴシック" charset="0"/>
              </a:defRPr>
            </a:lvl5pPr>
            <a:lvl6pPr marL="2514600" indent="-228600" defTabSz="963613" eaLnBrk="0" fontAlgn="base" hangingPunct="0">
              <a:spcBef>
                <a:spcPct val="0"/>
              </a:spcBef>
              <a:spcAft>
                <a:spcPct val="0"/>
              </a:spcAft>
              <a:defRPr sz="2000">
                <a:solidFill>
                  <a:schemeClr val="tx1"/>
                </a:solidFill>
                <a:latin typeface="Arial" charset="0"/>
                <a:ea typeface="ＭＳ Ｐゴシック" charset="0"/>
              </a:defRPr>
            </a:lvl6pPr>
            <a:lvl7pPr marL="2971800" indent="-228600" defTabSz="963613" eaLnBrk="0" fontAlgn="base" hangingPunct="0">
              <a:spcBef>
                <a:spcPct val="0"/>
              </a:spcBef>
              <a:spcAft>
                <a:spcPct val="0"/>
              </a:spcAft>
              <a:defRPr sz="2000">
                <a:solidFill>
                  <a:schemeClr val="tx1"/>
                </a:solidFill>
                <a:latin typeface="Arial" charset="0"/>
                <a:ea typeface="ＭＳ Ｐゴシック" charset="0"/>
              </a:defRPr>
            </a:lvl7pPr>
            <a:lvl8pPr marL="3429000" indent="-228600" defTabSz="963613" eaLnBrk="0" fontAlgn="base" hangingPunct="0">
              <a:spcBef>
                <a:spcPct val="0"/>
              </a:spcBef>
              <a:spcAft>
                <a:spcPct val="0"/>
              </a:spcAft>
              <a:defRPr sz="2000">
                <a:solidFill>
                  <a:schemeClr val="tx1"/>
                </a:solidFill>
                <a:latin typeface="Arial" charset="0"/>
                <a:ea typeface="ＭＳ Ｐゴシック" charset="0"/>
              </a:defRPr>
            </a:lvl8pPr>
            <a:lvl9pPr marL="3886200" indent="-228600" defTabSz="963613"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fld id="{3293FE64-100B-914B-AD96-A56806CD7AA2}" type="slidenum">
              <a:rPr lang="en-US" sz="1300"/>
              <a:pPr eaLnBrk="1" hangingPunct="1"/>
              <a:t>4</a:t>
            </a:fld>
            <a:endParaRPr lang="en-US" sz="13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1200" b="0" i="1" u="none" strike="noStrike" kern="1200" dirty="0">
                <a:solidFill>
                  <a:schemeClr val="tx1"/>
                </a:solidFill>
                <a:effectLst/>
                <a:latin typeface="Arial" charset="0"/>
                <a:ea typeface="ＭＳ Ｐゴシック" charset="-128"/>
                <a:cs typeface="ＭＳ Ｐゴシック" charset="-128"/>
                <a:hlinkClick r:id="rId3" tooltip="Microcanonical ensemble"/>
              </a:rPr>
              <a:t>Microcanonical ensemble</a:t>
            </a:r>
            <a:r>
              <a:rPr lang="en-US" sz="1200" b="0" i="0" kern="1200" dirty="0">
                <a:solidFill>
                  <a:schemeClr val="tx1"/>
                </a:solidFill>
                <a:effectLst/>
                <a:latin typeface="Arial" charset="0"/>
                <a:ea typeface="ＭＳ Ｐゴシック" charset="-128"/>
                <a:cs typeface="ＭＳ Ｐゴシック" charset="-128"/>
              </a:rPr>
              <a:t> (or </a:t>
            </a:r>
            <a:r>
              <a:rPr lang="en-US" sz="1200" b="0" i="1" kern="1200" dirty="0">
                <a:solidFill>
                  <a:schemeClr val="tx1"/>
                </a:solidFill>
                <a:effectLst/>
                <a:latin typeface="Arial" charset="0"/>
                <a:ea typeface="ＭＳ Ｐゴシック" charset="-128"/>
                <a:cs typeface="ＭＳ Ｐゴシック" charset="-128"/>
              </a:rPr>
              <a:t>NVE ensemble</a:t>
            </a:r>
            <a:r>
              <a:rPr lang="en-US" sz="1200" b="0" i="0" kern="1200" dirty="0">
                <a:solidFill>
                  <a:schemeClr val="tx1"/>
                </a:solidFill>
                <a:effectLst/>
                <a:latin typeface="Arial" charset="0"/>
                <a:ea typeface="ＭＳ Ｐゴシック" charset="-128"/>
                <a:cs typeface="ＭＳ Ｐゴシック" charset="-128"/>
              </a:rPr>
              <a:t>) —a statistical ensemble where the total energy of the system and the number of particles in the system are each fixed to particular values; each of the members of the ensemble are required to have the same total energy and particle number. The system must remain totally isolated (unable to exchange energy or particles with its environment) in order to stay in statistical equilibrium.</a:t>
            </a:r>
            <a:r>
              <a:rPr lang="en-US" sz="1200" b="0" i="0" u="none" strike="noStrike" kern="1200" baseline="30000" dirty="0">
                <a:solidFill>
                  <a:schemeClr val="tx1"/>
                </a:solidFill>
                <a:effectLst/>
                <a:latin typeface="Arial" charset="0"/>
                <a:ea typeface="ＭＳ Ｐゴシック" charset="-128"/>
                <a:cs typeface="ＭＳ Ｐゴシック" charset="-128"/>
                <a:hlinkClick r:id="rId4"/>
              </a:rPr>
              <a:t>[2]</a:t>
            </a:r>
            <a:endParaRPr lang="en-US" sz="1200" b="0" i="0" u="none" strike="noStrike" kern="1200" baseline="30000" dirty="0">
              <a:solidFill>
                <a:schemeClr val="tx1"/>
              </a:solidFill>
              <a:effectLst/>
              <a:latin typeface="Arial" charset="0"/>
              <a:ea typeface="ＭＳ Ｐゴシック" charset="-128"/>
              <a:cs typeface="ＭＳ Ｐゴシック" charset="-128"/>
            </a:endParaRPr>
          </a:p>
          <a:p>
            <a:endParaRPr lang="en-US" sz="1200" b="0" i="0" kern="1200" dirty="0">
              <a:solidFill>
                <a:schemeClr val="tx1"/>
              </a:solidFill>
              <a:effectLst/>
              <a:latin typeface="Arial" charset="0"/>
              <a:ea typeface="ＭＳ Ｐゴシック" charset="-128"/>
              <a:cs typeface="ＭＳ Ｐゴシック" charset="-128"/>
            </a:endParaRPr>
          </a:p>
          <a:p>
            <a:r>
              <a:rPr lang="en-US" sz="1200" b="0" i="1" u="none" strike="noStrike" kern="1200" dirty="0">
                <a:solidFill>
                  <a:schemeClr val="tx1"/>
                </a:solidFill>
                <a:effectLst/>
                <a:latin typeface="Arial" charset="0"/>
                <a:ea typeface="ＭＳ Ｐゴシック" charset="-128"/>
                <a:cs typeface="ＭＳ Ｐゴシック" charset="-128"/>
                <a:hlinkClick r:id="rId5" tooltip="Canonical ensemble"/>
              </a:rPr>
              <a:t>Canonical ensemble</a:t>
            </a:r>
            <a:r>
              <a:rPr lang="en-US" sz="1200" b="0" i="0" kern="1200" dirty="0">
                <a:solidFill>
                  <a:schemeClr val="tx1"/>
                </a:solidFill>
                <a:effectLst/>
                <a:latin typeface="Arial" charset="0"/>
                <a:ea typeface="ＭＳ Ｐゴシック" charset="-128"/>
                <a:cs typeface="ＭＳ Ｐゴシック" charset="-128"/>
              </a:rPr>
              <a:t> (or </a:t>
            </a:r>
            <a:r>
              <a:rPr lang="en-US" sz="1200" b="0" i="1" kern="1200" dirty="0">
                <a:solidFill>
                  <a:schemeClr val="tx1"/>
                </a:solidFill>
                <a:effectLst/>
                <a:latin typeface="Arial" charset="0"/>
                <a:ea typeface="ＭＳ Ｐゴシック" charset="-128"/>
                <a:cs typeface="ＭＳ Ｐゴシック" charset="-128"/>
              </a:rPr>
              <a:t>NVT ensemble</a:t>
            </a:r>
            <a:r>
              <a:rPr lang="en-US" sz="1200" b="0" i="0" kern="1200" dirty="0">
                <a:solidFill>
                  <a:schemeClr val="tx1"/>
                </a:solidFill>
                <a:effectLst/>
                <a:latin typeface="Arial" charset="0"/>
                <a:ea typeface="ＭＳ Ｐゴシック" charset="-128"/>
                <a:cs typeface="ＭＳ Ｐゴシック" charset="-128"/>
              </a:rPr>
              <a:t>)—a statistical ensemble where the energy is not known exactly but the number of particles is fixed. In place of the energy, the </a:t>
            </a:r>
            <a:r>
              <a:rPr lang="en-US" sz="1200" b="0" i="0" u="none" strike="noStrike" kern="1200" dirty="0">
                <a:solidFill>
                  <a:schemeClr val="tx1"/>
                </a:solidFill>
                <a:effectLst/>
                <a:latin typeface="Arial" charset="0"/>
                <a:ea typeface="ＭＳ Ｐゴシック" charset="-128"/>
                <a:cs typeface="ＭＳ Ｐゴシック" charset="-128"/>
                <a:hlinkClick r:id="rId6" tooltip="Temperature"/>
              </a:rPr>
              <a:t>temperature</a:t>
            </a:r>
            <a:r>
              <a:rPr lang="en-US" sz="1200" b="0" i="0" kern="1200" dirty="0">
                <a:solidFill>
                  <a:schemeClr val="tx1"/>
                </a:solidFill>
                <a:effectLst/>
                <a:latin typeface="Arial" charset="0"/>
                <a:ea typeface="ＭＳ Ｐゴシック" charset="-128"/>
                <a:cs typeface="ＭＳ Ｐゴシック" charset="-128"/>
              </a:rPr>
              <a:t> is specified. The canonical ensemble is appropriate for describing a closed system which is in, or has been in, weak </a:t>
            </a:r>
            <a:r>
              <a:rPr lang="en-US" sz="1200" b="0" i="0" u="none" strike="noStrike" kern="1200" dirty="0">
                <a:solidFill>
                  <a:schemeClr val="tx1"/>
                </a:solidFill>
                <a:effectLst/>
                <a:latin typeface="Arial" charset="0"/>
                <a:ea typeface="ＭＳ Ｐゴシック" charset="-128"/>
                <a:cs typeface="ＭＳ Ｐゴシック" charset="-128"/>
                <a:hlinkClick r:id="rId7" tooltip="Thermal contact"/>
              </a:rPr>
              <a:t>thermal contact</a:t>
            </a:r>
            <a:r>
              <a:rPr lang="en-US" sz="1200" b="0" i="0" kern="1200" dirty="0">
                <a:solidFill>
                  <a:schemeClr val="tx1"/>
                </a:solidFill>
                <a:effectLst/>
                <a:latin typeface="Arial" charset="0"/>
                <a:ea typeface="ＭＳ Ｐゴシック" charset="-128"/>
                <a:cs typeface="ＭＳ Ｐゴシック" charset="-128"/>
              </a:rPr>
              <a:t> with a heat bath. In order to be in statistical equilibrium, the system must remain totally closed (unable to exchange particles with its environment) and may come into weak thermal contact with other systems that are described by ensembles with the same temperature.</a:t>
            </a:r>
            <a:r>
              <a:rPr lang="en-US" sz="1200" b="0" i="0" u="none" strike="noStrike" kern="1200" baseline="30000" dirty="0">
                <a:solidFill>
                  <a:schemeClr val="tx1"/>
                </a:solidFill>
                <a:effectLst/>
                <a:latin typeface="Arial" charset="0"/>
                <a:ea typeface="ＭＳ Ｐゴシック" charset="-128"/>
                <a:cs typeface="ＭＳ Ｐゴシック" charset="-128"/>
                <a:hlinkClick r:id="rId4"/>
              </a:rPr>
              <a:t>[2]</a:t>
            </a:r>
            <a:endParaRPr lang="en-US" sz="1200" b="0" i="0" u="none" strike="noStrike" kern="1200" baseline="30000" dirty="0">
              <a:solidFill>
                <a:schemeClr val="tx1"/>
              </a:solidFill>
              <a:effectLst/>
              <a:latin typeface="Arial" charset="0"/>
              <a:ea typeface="ＭＳ Ｐゴシック" charset="-128"/>
              <a:cs typeface="ＭＳ Ｐゴシック" charset="-128"/>
            </a:endParaRPr>
          </a:p>
          <a:p>
            <a:endParaRPr lang="en-US" sz="1200" b="0" i="0" kern="1200" dirty="0">
              <a:solidFill>
                <a:schemeClr val="tx1"/>
              </a:solidFill>
              <a:effectLst/>
              <a:latin typeface="Arial" charset="0"/>
              <a:ea typeface="ＭＳ Ｐゴシック" charset="-128"/>
              <a:cs typeface="ＭＳ Ｐゴシック" charset="-128"/>
            </a:endParaRPr>
          </a:p>
          <a:p>
            <a:r>
              <a:rPr lang="en-US" sz="1200" b="0" i="1" u="none" strike="noStrike" kern="1200" dirty="0">
                <a:solidFill>
                  <a:schemeClr val="tx1"/>
                </a:solidFill>
                <a:effectLst/>
                <a:latin typeface="Arial" charset="0"/>
                <a:ea typeface="ＭＳ Ｐゴシック" charset="-128"/>
                <a:cs typeface="ＭＳ Ｐゴシック" charset="-128"/>
                <a:hlinkClick r:id="rId8" tooltip="Grand canonical ensemble"/>
              </a:rPr>
              <a:t>Grand canonical ensemble</a:t>
            </a:r>
            <a:r>
              <a:rPr lang="en-US" sz="1200" b="0" i="0" kern="1200" dirty="0">
                <a:solidFill>
                  <a:schemeClr val="tx1"/>
                </a:solidFill>
                <a:effectLst/>
                <a:latin typeface="Arial" charset="0"/>
                <a:ea typeface="ＭＳ Ｐゴシック" charset="-128"/>
                <a:cs typeface="ＭＳ Ｐゴシック" charset="-128"/>
              </a:rPr>
              <a:t> (or </a:t>
            </a:r>
            <a:r>
              <a:rPr lang="el-GR" sz="1200" b="0" i="1" kern="1200" dirty="0">
                <a:solidFill>
                  <a:schemeClr val="tx1"/>
                </a:solidFill>
                <a:effectLst/>
                <a:latin typeface="Arial" charset="0"/>
                <a:ea typeface="ＭＳ Ｐゴシック" charset="-128"/>
                <a:cs typeface="ＭＳ Ｐゴシック" charset="-128"/>
              </a:rPr>
              <a:t>μ</a:t>
            </a:r>
            <a:r>
              <a:rPr lang="en-US" sz="1200" b="0" i="1" kern="1200" dirty="0">
                <a:solidFill>
                  <a:schemeClr val="tx1"/>
                </a:solidFill>
                <a:effectLst/>
                <a:latin typeface="Arial" charset="0"/>
                <a:ea typeface="ＭＳ Ｐゴシック" charset="-128"/>
                <a:cs typeface="ＭＳ Ｐゴシック" charset="-128"/>
              </a:rPr>
              <a:t>VT ensemble</a:t>
            </a:r>
            <a:r>
              <a:rPr lang="en-US" sz="1200" b="0" i="0" kern="1200" dirty="0">
                <a:solidFill>
                  <a:schemeClr val="tx1"/>
                </a:solidFill>
                <a:effectLst/>
                <a:latin typeface="Arial" charset="0"/>
                <a:ea typeface="ＭＳ Ｐゴシック" charset="-128"/>
                <a:cs typeface="ＭＳ Ｐゴシック" charset="-128"/>
              </a:rPr>
              <a:t>)—a statistical ensemble where neither the energy nor particle number are fixed. In their place, the temperature and </a:t>
            </a:r>
            <a:r>
              <a:rPr lang="en-US" sz="1200" b="0" i="0" u="none" strike="noStrike" kern="1200" dirty="0">
                <a:solidFill>
                  <a:schemeClr val="tx1"/>
                </a:solidFill>
                <a:effectLst/>
                <a:latin typeface="Arial" charset="0"/>
                <a:ea typeface="ＭＳ Ｐゴシック" charset="-128"/>
                <a:cs typeface="ＭＳ Ｐゴシック" charset="-128"/>
                <a:hlinkClick r:id="rId9" tooltip="Chemical potential"/>
              </a:rPr>
              <a:t>chemical potential</a:t>
            </a:r>
            <a:r>
              <a:rPr lang="en-US" sz="1200" b="0" i="0" kern="1200" dirty="0">
                <a:solidFill>
                  <a:schemeClr val="tx1"/>
                </a:solidFill>
                <a:effectLst/>
                <a:latin typeface="Arial" charset="0"/>
                <a:ea typeface="ＭＳ Ｐゴシック" charset="-128"/>
                <a:cs typeface="ＭＳ Ｐゴシック" charset="-128"/>
              </a:rPr>
              <a:t> are specified. The grand canonical ensemble is appropriate for describing an open system: one which is in, or has been in, weak contact with a reservoir (thermal contact, chemical contact, radiative contact, electrical contact, etc.). The ensemble remains in statistical equilibrium if the system comes into weak contact with other systems that are described by ensembles with the same temperature and chemical potential.</a:t>
            </a:r>
          </a:p>
          <a:p>
            <a:pPr eaLnBrk="1" hangingPunct="1"/>
            <a:endParaRPr lang="en-US" dirty="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3613" eaLnBrk="0" hangingPunct="0">
              <a:defRPr sz="2000">
                <a:solidFill>
                  <a:schemeClr val="tx1"/>
                </a:solidFill>
                <a:latin typeface="Arial" charset="0"/>
                <a:ea typeface="ＭＳ Ｐゴシック" charset="0"/>
                <a:cs typeface="ＭＳ Ｐゴシック" charset="0"/>
              </a:defRPr>
            </a:lvl1pPr>
            <a:lvl2pPr marL="742950" indent="-285750" defTabSz="963613" eaLnBrk="0" hangingPunct="0">
              <a:defRPr sz="2000">
                <a:solidFill>
                  <a:schemeClr val="tx1"/>
                </a:solidFill>
                <a:latin typeface="Arial" charset="0"/>
                <a:ea typeface="ＭＳ Ｐゴシック" charset="0"/>
              </a:defRPr>
            </a:lvl2pPr>
            <a:lvl3pPr marL="1143000" indent="-228600" defTabSz="963613" eaLnBrk="0" hangingPunct="0">
              <a:defRPr sz="2000">
                <a:solidFill>
                  <a:schemeClr val="tx1"/>
                </a:solidFill>
                <a:latin typeface="Arial" charset="0"/>
                <a:ea typeface="ＭＳ Ｐゴシック" charset="0"/>
              </a:defRPr>
            </a:lvl3pPr>
            <a:lvl4pPr marL="1600200" indent="-228600" defTabSz="963613" eaLnBrk="0" hangingPunct="0">
              <a:defRPr sz="2000">
                <a:solidFill>
                  <a:schemeClr val="tx1"/>
                </a:solidFill>
                <a:latin typeface="Arial" charset="0"/>
                <a:ea typeface="ＭＳ Ｐゴシック" charset="0"/>
              </a:defRPr>
            </a:lvl4pPr>
            <a:lvl5pPr marL="2057400" indent="-228600" defTabSz="963613" eaLnBrk="0" hangingPunct="0">
              <a:defRPr sz="2000">
                <a:solidFill>
                  <a:schemeClr val="tx1"/>
                </a:solidFill>
                <a:latin typeface="Arial" charset="0"/>
                <a:ea typeface="ＭＳ Ｐゴシック" charset="0"/>
              </a:defRPr>
            </a:lvl5pPr>
            <a:lvl6pPr marL="2514600" indent="-228600" defTabSz="963613" eaLnBrk="0" fontAlgn="base" hangingPunct="0">
              <a:spcBef>
                <a:spcPct val="0"/>
              </a:spcBef>
              <a:spcAft>
                <a:spcPct val="0"/>
              </a:spcAft>
              <a:defRPr sz="2000">
                <a:solidFill>
                  <a:schemeClr val="tx1"/>
                </a:solidFill>
                <a:latin typeface="Arial" charset="0"/>
                <a:ea typeface="ＭＳ Ｐゴシック" charset="0"/>
              </a:defRPr>
            </a:lvl6pPr>
            <a:lvl7pPr marL="2971800" indent="-228600" defTabSz="963613" eaLnBrk="0" fontAlgn="base" hangingPunct="0">
              <a:spcBef>
                <a:spcPct val="0"/>
              </a:spcBef>
              <a:spcAft>
                <a:spcPct val="0"/>
              </a:spcAft>
              <a:defRPr sz="2000">
                <a:solidFill>
                  <a:schemeClr val="tx1"/>
                </a:solidFill>
                <a:latin typeface="Arial" charset="0"/>
                <a:ea typeface="ＭＳ Ｐゴシック" charset="0"/>
              </a:defRPr>
            </a:lvl7pPr>
            <a:lvl8pPr marL="3429000" indent="-228600" defTabSz="963613" eaLnBrk="0" fontAlgn="base" hangingPunct="0">
              <a:spcBef>
                <a:spcPct val="0"/>
              </a:spcBef>
              <a:spcAft>
                <a:spcPct val="0"/>
              </a:spcAft>
              <a:defRPr sz="2000">
                <a:solidFill>
                  <a:schemeClr val="tx1"/>
                </a:solidFill>
                <a:latin typeface="Arial" charset="0"/>
                <a:ea typeface="ＭＳ Ｐゴシック" charset="0"/>
              </a:defRPr>
            </a:lvl8pPr>
            <a:lvl9pPr marL="3886200" indent="-228600" defTabSz="963613"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fld id="{0F493356-7ED6-D34A-87A1-FD9641C74EBC}" type="slidenum">
              <a:rPr lang="en-US" sz="1300"/>
              <a:pPr eaLnBrk="1" hangingPunct="1"/>
              <a:t>5</a:t>
            </a:fld>
            <a:endParaRPr lang="en-US" sz="130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a:ea typeface="ＭＳ Ｐゴシック" charset="0"/>
                <a:cs typeface="ＭＳ Ｐゴシック" charset="0"/>
              </a:rPr>
              <a:t>. NTP</a:t>
            </a:r>
          </a:p>
          <a:p>
            <a:pPr eaLnBrk="1" hangingPunct="1"/>
            <a:r>
              <a:rPr lang="en-US" dirty="0">
                <a:ea typeface="ＭＳ Ｐゴシック" charset="0"/>
                <a:cs typeface="ＭＳ Ｐゴシック" charset="0"/>
              </a:rPr>
              <a:t>. NTP</a:t>
            </a:r>
          </a:p>
          <a:p>
            <a:pPr eaLnBrk="1" hangingPunct="1"/>
            <a:r>
              <a:rPr lang="en-US" dirty="0">
                <a:ea typeface="ＭＳ Ｐゴシック" charset="0"/>
                <a:cs typeface="ＭＳ Ｐゴシック" charset="0"/>
              </a:rPr>
              <a:t>. NVT </a:t>
            </a:r>
          </a:p>
          <a:p>
            <a:pPr eaLnBrk="1" hangingPunct="1"/>
            <a:r>
              <a:rPr lang="en-US" dirty="0">
                <a:ea typeface="ＭＳ Ｐゴシック" charset="0"/>
                <a:cs typeface="ＭＳ Ｐゴシック" charset="0"/>
              </a:rPr>
              <a:t>. NT mu </a:t>
            </a:r>
          </a:p>
          <a:p>
            <a:pPr eaLnBrk="1" hangingPunct="1"/>
            <a:r>
              <a:rPr lang="en-US" dirty="0">
                <a:ea typeface="ＭＳ Ｐゴシック" charset="0"/>
                <a:cs typeface="ＭＳ Ｐゴシック" charset="0"/>
              </a:rPr>
              <a:t>. NVE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3613" eaLnBrk="0" hangingPunct="0">
              <a:defRPr sz="2000">
                <a:solidFill>
                  <a:schemeClr val="tx1"/>
                </a:solidFill>
                <a:latin typeface="Arial" charset="0"/>
                <a:ea typeface="ＭＳ Ｐゴシック" charset="0"/>
                <a:cs typeface="ＭＳ Ｐゴシック" charset="0"/>
              </a:defRPr>
            </a:lvl1pPr>
            <a:lvl2pPr marL="742950" indent="-285750" defTabSz="963613" eaLnBrk="0" hangingPunct="0">
              <a:defRPr sz="2000">
                <a:solidFill>
                  <a:schemeClr val="tx1"/>
                </a:solidFill>
                <a:latin typeface="Arial" charset="0"/>
                <a:ea typeface="ＭＳ Ｐゴシック" charset="0"/>
              </a:defRPr>
            </a:lvl2pPr>
            <a:lvl3pPr marL="1143000" indent="-228600" defTabSz="963613" eaLnBrk="0" hangingPunct="0">
              <a:defRPr sz="2000">
                <a:solidFill>
                  <a:schemeClr val="tx1"/>
                </a:solidFill>
                <a:latin typeface="Arial" charset="0"/>
                <a:ea typeface="ＭＳ Ｐゴシック" charset="0"/>
              </a:defRPr>
            </a:lvl3pPr>
            <a:lvl4pPr marL="1600200" indent="-228600" defTabSz="963613" eaLnBrk="0" hangingPunct="0">
              <a:defRPr sz="2000">
                <a:solidFill>
                  <a:schemeClr val="tx1"/>
                </a:solidFill>
                <a:latin typeface="Arial" charset="0"/>
                <a:ea typeface="ＭＳ Ｐゴシック" charset="0"/>
              </a:defRPr>
            </a:lvl4pPr>
            <a:lvl5pPr marL="2057400" indent="-228600" defTabSz="963613" eaLnBrk="0" hangingPunct="0">
              <a:defRPr sz="2000">
                <a:solidFill>
                  <a:schemeClr val="tx1"/>
                </a:solidFill>
                <a:latin typeface="Arial" charset="0"/>
                <a:ea typeface="ＭＳ Ｐゴシック" charset="0"/>
              </a:defRPr>
            </a:lvl5pPr>
            <a:lvl6pPr marL="2514600" indent="-228600" defTabSz="963613" eaLnBrk="0" fontAlgn="base" hangingPunct="0">
              <a:spcBef>
                <a:spcPct val="0"/>
              </a:spcBef>
              <a:spcAft>
                <a:spcPct val="0"/>
              </a:spcAft>
              <a:defRPr sz="2000">
                <a:solidFill>
                  <a:schemeClr val="tx1"/>
                </a:solidFill>
                <a:latin typeface="Arial" charset="0"/>
                <a:ea typeface="ＭＳ Ｐゴシック" charset="0"/>
              </a:defRPr>
            </a:lvl6pPr>
            <a:lvl7pPr marL="2971800" indent="-228600" defTabSz="963613" eaLnBrk="0" fontAlgn="base" hangingPunct="0">
              <a:spcBef>
                <a:spcPct val="0"/>
              </a:spcBef>
              <a:spcAft>
                <a:spcPct val="0"/>
              </a:spcAft>
              <a:defRPr sz="2000">
                <a:solidFill>
                  <a:schemeClr val="tx1"/>
                </a:solidFill>
                <a:latin typeface="Arial" charset="0"/>
                <a:ea typeface="ＭＳ Ｐゴシック" charset="0"/>
              </a:defRPr>
            </a:lvl7pPr>
            <a:lvl8pPr marL="3429000" indent="-228600" defTabSz="963613" eaLnBrk="0" fontAlgn="base" hangingPunct="0">
              <a:spcBef>
                <a:spcPct val="0"/>
              </a:spcBef>
              <a:spcAft>
                <a:spcPct val="0"/>
              </a:spcAft>
              <a:defRPr sz="2000">
                <a:solidFill>
                  <a:schemeClr val="tx1"/>
                </a:solidFill>
                <a:latin typeface="Arial" charset="0"/>
                <a:ea typeface="ＭＳ Ｐゴシック" charset="0"/>
              </a:defRPr>
            </a:lvl8pPr>
            <a:lvl9pPr marL="3886200" indent="-228600" defTabSz="963613"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fld id="{BBA2D24A-5DDD-A143-A3C3-438DAD912234}" type="slidenum">
              <a:rPr lang="en-US" sz="1300"/>
              <a:pPr eaLnBrk="1" hangingPunct="1"/>
              <a:t>6</a:t>
            </a:fld>
            <a:endParaRPr lang="en-US" sz="13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3613" eaLnBrk="0" hangingPunct="0">
              <a:defRPr sz="2000">
                <a:solidFill>
                  <a:schemeClr val="tx1"/>
                </a:solidFill>
                <a:latin typeface="Arial" charset="0"/>
                <a:ea typeface="ＭＳ Ｐゴシック" charset="0"/>
                <a:cs typeface="ＭＳ Ｐゴシック" charset="0"/>
              </a:defRPr>
            </a:lvl1pPr>
            <a:lvl2pPr marL="742950" indent="-285750" defTabSz="963613" eaLnBrk="0" hangingPunct="0">
              <a:defRPr sz="2000">
                <a:solidFill>
                  <a:schemeClr val="tx1"/>
                </a:solidFill>
                <a:latin typeface="Arial" charset="0"/>
                <a:ea typeface="ＭＳ Ｐゴシック" charset="0"/>
              </a:defRPr>
            </a:lvl2pPr>
            <a:lvl3pPr marL="1143000" indent="-228600" defTabSz="963613" eaLnBrk="0" hangingPunct="0">
              <a:defRPr sz="2000">
                <a:solidFill>
                  <a:schemeClr val="tx1"/>
                </a:solidFill>
                <a:latin typeface="Arial" charset="0"/>
                <a:ea typeface="ＭＳ Ｐゴシック" charset="0"/>
              </a:defRPr>
            </a:lvl3pPr>
            <a:lvl4pPr marL="1600200" indent="-228600" defTabSz="963613" eaLnBrk="0" hangingPunct="0">
              <a:defRPr sz="2000">
                <a:solidFill>
                  <a:schemeClr val="tx1"/>
                </a:solidFill>
                <a:latin typeface="Arial" charset="0"/>
                <a:ea typeface="ＭＳ Ｐゴシック" charset="0"/>
              </a:defRPr>
            </a:lvl4pPr>
            <a:lvl5pPr marL="2057400" indent="-228600" defTabSz="963613" eaLnBrk="0" hangingPunct="0">
              <a:defRPr sz="2000">
                <a:solidFill>
                  <a:schemeClr val="tx1"/>
                </a:solidFill>
                <a:latin typeface="Arial" charset="0"/>
                <a:ea typeface="ＭＳ Ｐゴシック" charset="0"/>
              </a:defRPr>
            </a:lvl5pPr>
            <a:lvl6pPr marL="2514600" indent="-228600" defTabSz="963613" eaLnBrk="0" fontAlgn="base" hangingPunct="0">
              <a:spcBef>
                <a:spcPct val="0"/>
              </a:spcBef>
              <a:spcAft>
                <a:spcPct val="0"/>
              </a:spcAft>
              <a:defRPr sz="2000">
                <a:solidFill>
                  <a:schemeClr val="tx1"/>
                </a:solidFill>
                <a:latin typeface="Arial" charset="0"/>
                <a:ea typeface="ＭＳ Ｐゴシック" charset="0"/>
              </a:defRPr>
            </a:lvl6pPr>
            <a:lvl7pPr marL="2971800" indent="-228600" defTabSz="963613" eaLnBrk="0" fontAlgn="base" hangingPunct="0">
              <a:spcBef>
                <a:spcPct val="0"/>
              </a:spcBef>
              <a:spcAft>
                <a:spcPct val="0"/>
              </a:spcAft>
              <a:defRPr sz="2000">
                <a:solidFill>
                  <a:schemeClr val="tx1"/>
                </a:solidFill>
                <a:latin typeface="Arial" charset="0"/>
                <a:ea typeface="ＭＳ Ｐゴシック" charset="0"/>
              </a:defRPr>
            </a:lvl7pPr>
            <a:lvl8pPr marL="3429000" indent="-228600" defTabSz="963613" eaLnBrk="0" fontAlgn="base" hangingPunct="0">
              <a:spcBef>
                <a:spcPct val="0"/>
              </a:spcBef>
              <a:spcAft>
                <a:spcPct val="0"/>
              </a:spcAft>
              <a:defRPr sz="2000">
                <a:solidFill>
                  <a:schemeClr val="tx1"/>
                </a:solidFill>
                <a:latin typeface="Arial" charset="0"/>
                <a:ea typeface="ＭＳ Ｐゴシック" charset="0"/>
              </a:defRPr>
            </a:lvl8pPr>
            <a:lvl9pPr marL="3886200" indent="-228600" defTabSz="963613"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fld id="{44D14055-142C-B745-A475-1B1C2585D2D6}" type="slidenum">
              <a:rPr lang="en-US" sz="1300"/>
              <a:pPr eaLnBrk="1" hangingPunct="1"/>
              <a:t>8</a:t>
            </a:fld>
            <a:endParaRPr lang="en-US" sz="13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a:t>
            </a: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p>
          <a:p>
            <a:pPr>
              <a:defRPr/>
            </a:pPr>
            <a:fld id="{5238D97E-357F-0348-8E52-3B870258661C}" type="slidenum">
              <a:rPr lang="en-US"/>
              <a:pPr>
                <a:defRPr/>
              </a:pPr>
              <a:t>‹#›</a:t>
            </a:fld>
            <a:endParaRPr lang="en-US"/>
          </a:p>
        </p:txBody>
      </p:sp>
    </p:spTree>
    <p:extLst>
      <p:ext uri="{BB962C8B-B14F-4D97-AF65-F5344CB8AC3E}">
        <p14:creationId xmlns:p14="http://schemas.microsoft.com/office/powerpoint/2010/main" val="4255953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a:t>
            </a: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p>
          <a:p>
            <a:pPr>
              <a:defRPr/>
            </a:pPr>
            <a:fld id="{376B6530-4F95-F743-B88D-103308F432B6}" type="slidenum">
              <a:rPr lang="en-US"/>
              <a:pPr>
                <a:defRPr/>
              </a:pPr>
              <a:t>‹#›</a:t>
            </a:fld>
            <a:endParaRPr lang="en-US"/>
          </a:p>
        </p:txBody>
      </p:sp>
    </p:spTree>
    <p:extLst>
      <p:ext uri="{BB962C8B-B14F-4D97-AF65-F5344CB8AC3E}">
        <p14:creationId xmlns:p14="http://schemas.microsoft.com/office/powerpoint/2010/main" val="3677170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126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5600" cy="6126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a:t>
            </a: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p>
          <a:p>
            <a:pPr>
              <a:defRPr/>
            </a:pPr>
            <a:fld id="{09824664-A272-B249-B13B-054E308F5BCB}" type="slidenum">
              <a:rPr lang="en-US"/>
              <a:pPr>
                <a:defRPr/>
              </a:pPr>
              <a:t>‹#›</a:t>
            </a:fld>
            <a:endParaRPr lang="en-US"/>
          </a:p>
        </p:txBody>
      </p:sp>
    </p:spTree>
    <p:extLst>
      <p:ext uri="{BB962C8B-B14F-4D97-AF65-F5344CB8AC3E}">
        <p14:creationId xmlns:p14="http://schemas.microsoft.com/office/powerpoint/2010/main" val="236821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a:t>
            </a: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p>
          <a:p>
            <a:pPr>
              <a:defRPr/>
            </a:pPr>
            <a:fld id="{23692FE3-0CC9-1C4E-8992-9531D7DEC7B7}" type="slidenum">
              <a:rPr lang="en-US"/>
              <a:pPr>
                <a:defRPr/>
              </a:pPr>
              <a:t>‹#›</a:t>
            </a:fld>
            <a:endParaRPr lang="en-US"/>
          </a:p>
        </p:txBody>
      </p:sp>
    </p:spTree>
    <p:extLst>
      <p:ext uri="{BB962C8B-B14F-4D97-AF65-F5344CB8AC3E}">
        <p14:creationId xmlns:p14="http://schemas.microsoft.com/office/powerpoint/2010/main" val="243954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a:t>
            </a: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p>
          <a:p>
            <a:pPr>
              <a:defRPr/>
            </a:pPr>
            <a:fld id="{65723D79-DCF7-4445-8AE4-311514C0B550}" type="slidenum">
              <a:rPr lang="en-US"/>
              <a:pPr>
                <a:defRPr/>
              </a:pPr>
              <a:t>‹#›</a:t>
            </a:fld>
            <a:endParaRPr lang="en-US"/>
          </a:p>
        </p:txBody>
      </p:sp>
    </p:spTree>
    <p:extLst>
      <p:ext uri="{BB962C8B-B14F-4D97-AF65-F5344CB8AC3E}">
        <p14:creationId xmlns:p14="http://schemas.microsoft.com/office/powerpoint/2010/main" val="770363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a:t>
            </a:r>
          </a:p>
        </p:txBody>
      </p:sp>
      <p:sp>
        <p:nvSpPr>
          <p:cNvPr id="7" name="Rectangle 6"/>
          <p:cNvSpPr>
            <a:spLocks noGrp="1" noChangeArrowheads="1"/>
          </p:cNvSpPr>
          <p:nvPr>
            <p:ph type="sldNum" sz="quarter" idx="12"/>
          </p:nvPr>
        </p:nvSpPr>
        <p:spPr>
          <a:ln/>
        </p:spPr>
        <p:txBody>
          <a:bodyPr/>
          <a:lstStyle>
            <a:lvl1pPr>
              <a:defRPr/>
            </a:lvl1pPr>
          </a:lstStyle>
          <a:p>
            <a:pPr>
              <a:defRPr/>
            </a:pPr>
            <a:endParaRPr lang="en-US"/>
          </a:p>
          <a:p>
            <a:pPr>
              <a:defRPr/>
            </a:pPr>
            <a:fld id="{3D43225E-090C-FA42-8589-26F2987028A9}" type="slidenum">
              <a:rPr lang="en-US"/>
              <a:pPr>
                <a:defRPr/>
              </a:pPr>
              <a:t>‹#›</a:t>
            </a:fld>
            <a:endParaRPr lang="en-US"/>
          </a:p>
        </p:txBody>
      </p:sp>
    </p:spTree>
    <p:extLst>
      <p:ext uri="{BB962C8B-B14F-4D97-AF65-F5344CB8AC3E}">
        <p14:creationId xmlns:p14="http://schemas.microsoft.com/office/powerpoint/2010/main" val="346901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a:t>
            </a:r>
          </a:p>
        </p:txBody>
      </p:sp>
      <p:sp>
        <p:nvSpPr>
          <p:cNvPr id="9" name="Rectangle 6"/>
          <p:cNvSpPr>
            <a:spLocks noGrp="1" noChangeArrowheads="1"/>
          </p:cNvSpPr>
          <p:nvPr>
            <p:ph type="sldNum" sz="quarter" idx="12"/>
          </p:nvPr>
        </p:nvSpPr>
        <p:spPr>
          <a:ln/>
        </p:spPr>
        <p:txBody>
          <a:bodyPr/>
          <a:lstStyle>
            <a:lvl1pPr>
              <a:defRPr/>
            </a:lvl1pPr>
          </a:lstStyle>
          <a:p>
            <a:pPr>
              <a:defRPr/>
            </a:pPr>
            <a:endParaRPr lang="en-US"/>
          </a:p>
          <a:p>
            <a:pPr>
              <a:defRPr/>
            </a:pPr>
            <a:fld id="{1E06B44B-DE17-A343-B006-6EB4C01F3148}" type="slidenum">
              <a:rPr lang="en-US"/>
              <a:pPr>
                <a:defRPr/>
              </a:pPr>
              <a:t>‹#›</a:t>
            </a:fld>
            <a:endParaRPr lang="en-US"/>
          </a:p>
        </p:txBody>
      </p:sp>
    </p:spTree>
    <p:extLst>
      <p:ext uri="{BB962C8B-B14F-4D97-AF65-F5344CB8AC3E}">
        <p14:creationId xmlns:p14="http://schemas.microsoft.com/office/powerpoint/2010/main" val="971314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a:t>
            </a:r>
          </a:p>
        </p:txBody>
      </p:sp>
      <p:sp>
        <p:nvSpPr>
          <p:cNvPr id="5" name="Rectangle 6"/>
          <p:cNvSpPr>
            <a:spLocks noGrp="1" noChangeArrowheads="1"/>
          </p:cNvSpPr>
          <p:nvPr>
            <p:ph type="sldNum" sz="quarter" idx="12"/>
          </p:nvPr>
        </p:nvSpPr>
        <p:spPr>
          <a:ln/>
        </p:spPr>
        <p:txBody>
          <a:bodyPr/>
          <a:lstStyle>
            <a:lvl1pPr>
              <a:defRPr/>
            </a:lvl1pPr>
          </a:lstStyle>
          <a:p>
            <a:pPr>
              <a:defRPr/>
            </a:pPr>
            <a:endParaRPr lang="en-US"/>
          </a:p>
          <a:p>
            <a:pPr>
              <a:defRPr/>
            </a:pPr>
            <a:fld id="{69A10E33-A258-6841-A3D4-D7B5D1305E3B}" type="slidenum">
              <a:rPr lang="en-US"/>
              <a:pPr>
                <a:defRPr/>
              </a:pPr>
              <a:t>‹#›</a:t>
            </a:fld>
            <a:endParaRPr lang="en-US"/>
          </a:p>
        </p:txBody>
      </p:sp>
    </p:spTree>
    <p:extLst>
      <p:ext uri="{BB962C8B-B14F-4D97-AF65-F5344CB8AC3E}">
        <p14:creationId xmlns:p14="http://schemas.microsoft.com/office/powerpoint/2010/main" val="2050069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a:t>
            </a:r>
          </a:p>
        </p:txBody>
      </p:sp>
      <p:sp>
        <p:nvSpPr>
          <p:cNvPr id="4" name="Rectangle 6"/>
          <p:cNvSpPr>
            <a:spLocks noGrp="1" noChangeArrowheads="1"/>
          </p:cNvSpPr>
          <p:nvPr>
            <p:ph type="sldNum" sz="quarter" idx="12"/>
          </p:nvPr>
        </p:nvSpPr>
        <p:spPr>
          <a:ln/>
        </p:spPr>
        <p:txBody>
          <a:bodyPr/>
          <a:lstStyle>
            <a:lvl1pPr>
              <a:defRPr/>
            </a:lvl1pPr>
          </a:lstStyle>
          <a:p>
            <a:pPr>
              <a:defRPr/>
            </a:pPr>
            <a:endParaRPr lang="en-US"/>
          </a:p>
          <a:p>
            <a:pPr>
              <a:defRPr/>
            </a:pPr>
            <a:fld id="{69CE54DE-1A48-AC4A-92B7-318781A55895}" type="slidenum">
              <a:rPr lang="en-US"/>
              <a:pPr>
                <a:defRPr/>
              </a:pPr>
              <a:t>‹#›</a:t>
            </a:fld>
            <a:endParaRPr lang="en-US"/>
          </a:p>
        </p:txBody>
      </p:sp>
    </p:spTree>
    <p:extLst>
      <p:ext uri="{BB962C8B-B14F-4D97-AF65-F5344CB8AC3E}">
        <p14:creationId xmlns:p14="http://schemas.microsoft.com/office/powerpoint/2010/main" val="1582341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a:t>
            </a:r>
          </a:p>
        </p:txBody>
      </p:sp>
      <p:sp>
        <p:nvSpPr>
          <p:cNvPr id="7" name="Rectangle 6"/>
          <p:cNvSpPr>
            <a:spLocks noGrp="1" noChangeArrowheads="1"/>
          </p:cNvSpPr>
          <p:nvPr>
            <p:ph type="sldNum" sz="quarter" idx="12"/>
          </p:nvPr>
        </p:nvSpPr>
        <p:spPr>
          <a:ln/>
        </p:spPr>
        <p:txBody>
          <a:bodyPr/>
          <a:lstStyle>
            <a:lvl1pPr>
              <a:defRPr/>
            </a:lvl1pPr>
          </a:lstStyle>
          <a:p>
            <a:pPr>
              <a:defRPr/>
            </a:pPr>
            <a:endParaRPr lang="en-US"/>
          </a:p>
          <a:p>
            <a:pPr>
              <a:defRPr/>
            </a:pPr>
            <a:fld id="{5BBB4BB2-B505-3742-AAD5-14D8DE6167D2}" type="slidenum">
              <a:rPr lang="en-US"/>
              <a:pPr>
                <a:defRPr/>
              </a:pPr>
              <a:t>‹#›</a:t>
            </a:fld>
            <a:endParaRPr lang="en-US"/>
          </a:p>
        </p:txBody>
      </p:sp>
    </p:spTree>
    <p:extLst>
      <p:ext uri="{BB962C8B-B14F-4D97-AF65-F5344CB8AC3E}">
        <p14:creationId xmlns:p14="http://schemas.microsoft.com/office/powerpoint/2010/main" val="2280362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a:t>
            </a:r>
          </a:p>
        </p:txBody>
      </p:sp>
      <p:sp>
        <p:nvSpPr>
          <p:cNvPr id="7" name="Rectangle 6"/>
          <p:cNvSpPr>
            <a:spLocks noGrp="1" noChangeArrowheads="1"/>
          </p:cNvSpPr>
          <p:nvPr>
            <p:ph type="sldNum" sz="quarter" idx="12"/>
          </p:nvPr>
        </p:nvSpPr>
        <p:spPr>
          <a:ln/>
        </p:spPr>
        <p:txBody>
          <a:bodyPr/>
          <a:lstStyle>
            <a:lvl1pPr>
              <a:defRPr/>
            </a:lvl1pPr>
          </a:lstStyle>
          <a:p>
            <a:pPr>
              <a:defRPr/>
            </a:pPr>
            <a:endParaRPr lang="en-US"/>
          </a:p>
          <a:p>
            <a:pPr>
              <a:defRPr/>
            </a:pPr>
            <a:fld id="{4DA32C12-5BAC-3344-9154-358CF0DDE528}" type="slidenum">
              <a:rPr lang="en-US"/>
              <a:pPr>
                <a:defRPr/>
              </a:pPr>
              <a:t>‹#›</a:t>
            </a:fld>
            <a:endParaRPr lang="en-US"/>
          </a:p>
        </p:txBody>
      </p:sp>
    </p:spTree>
    <p:extLst>
      <p:ext uri="{BB962C8B-B14F-4D97-AF65-F5344CB8AC3E}">
        <p14:creationId xmlns:p14="http://schemas.microsoft.com/office/powerpoint/2010/main" val="3380980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025525"/>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2339975" y="6400800"/>
            <a:ext cx="4735513"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a:defRPr/>
            </a:pPr>
            <a:r>
              <a:rPr lang="en-US"/>
              <a:t>Intro to Atomistic Modeling, F12 (UW – Madison, MS&amp;E 560)</a:t>
            </a:r>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a:defRPr/>
            </a:pPr>
            <a:endParaRPr lang="en-US"/>
          </a:p>
          <a:p>
            <a:pPr>
              <a:defRPr/>
            </a:pPr>
            <a:fld id="{99240661-6869-0D45-825E-66851750FD8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3200" b="1">
          <a:solidFill>
            <a:srgbClr val="CC0000"/>
          </a:solidFill>
          <a:latin typeface="+mj-lt"/>
          <a:ea typeface="ＭＳ Ｐゴシック" charset="-128"/>
          <a:cs typeface="ＭＳ Ｐゴシック" charset="-128"/>
        </a:defRPr>
      </a:lvl1pPr>
      <a:lvl2pPr algn="ctr" rtl="0" eaLnBrk="0" fontAlgn="base" hangingPunct="0">
        <a:spcBef>
          <a:spcPct val="0"/>
        </a:spcBef>
        <a:spcAft>
          <a:spcPct val="0"/>
        </a:spcAft>
        <a:defRPr sz="3200" b="1">
          <a:solidFill>
            <a:srgbClr val="CC0000"/>
          </a:solidFill>
          <a:latin typeface="Arial" charset="0"/>
          <a:ea typeface="ＭＳ Ｐゴシック" charset="-128"/>
          <a:cs typeface="ＭＳ Ｐゴシック" charset="-128"/>
        </a:defRPr>
      </a:lvl2pPr>
      <a:lvl3pPr algn="ctr" rtl="0" eaLnBrk="0" fontAlgn="base" hangingPunct="0">
        <a:spcBef>
          <a:spcPct val="0"/>
        </a:spcBef>
        <a:spcAft>
          <a:spcPct val="0"/>
        </a:spcAft>
        <a:defRPr sz="3200" b="1">
          <a:solidFill>
            <a:srgbClr val="CC0000"/>
          </a:solidFill>
          <a:latin typeface="Arial" charset="0"/>
          <a:ea typeface="ＭＳ Ｐゴシック" charset="-128"/>
          <a:cs typeface="ＭＳ Ｐゴシック" charset="-128"/>
        </a:defRPr>
      </a:lvl3pPr>
      <a:lvl4pPr algn="ctr" rtl="0" eaLnBrk="0" fontAlgn="base" hangingPunct="0">
        <a:spcBef>
          <a:spcPct val="0"/>
        </a:spcBef>
        <a:spcAft>
          <a:spcPct val="0"/>
        </a:spcAft>
        <a:defRPr sz="3200" b="1">
          <a:solidFill>
            <a:srgbClr val="CC0000"/>
          </a:solidFill>
          <a:latin typeface="Arial" charset="0"/>
          <a:ea typeface="ＭＳ Ｐゴシック" charset="-128"/>
          <a:cs typeface="ＭＳ Ｐゴシック" charset="-128"/>
        </a:defRPr>
      </a:lvl4pPr>
      <a:lvl5pPr algn="ctr" rtl="0" eaLnBrk="0" fontAlgn="base" hangingPunct="0">
        <a:spcBef>
          <a:spcPct val="0"/>
        </a:spcBef>
        <a:spcAft>
          <a:spcPct val="0"/>
        </a:spcAft>
        <a:defRPr sz="3200" b="1">
          <a:solidFill>
            <a:srgbClr val="CC0000"/>
          </a:solidFill>
          <a:latin typeface="Arial" charset="0"/>
          <a:ea typeface="ＭＳ Ｐゴシック" charset="-128"/>
          <a:cs typeface="ＭＳ Ｐゴシック" charset="-128"/>
        </a:defRPr>
      </a:lvl5pPr>
      <a:lvl6pPr marL="457200" algn="ctr" rtl="0" fontAlgn="base">
        <a:spcBef>
          <a:spcPct val="0"/>
        </a:spcBef>
        <a:spcAft>
          <a:spcPct val="0"/>
        </a:spcAft>
        <a:defRPr sz="3200" b="1">
          <a:solidFill>
            <a:srgbClr val="CC0000"/>
          </a:solidFill>
          <a:latin typeface="Arial" charset="0"/>
        </a:defRPr>
      </a:lvl6pPr>
      <a:lvl7pPr marL="914400" algn="ctr" rtl="0" fontAlgn="base">
        <a:spcBef>
          <a:spcPct val="0"/>
        </a:spcBef>
        <a:spcAft>
          <a:spcPct val="0"/>
        </a:spcAft>
        <a:defRPr sz="3200" b="1">
          <a:solidFill>
            <a:srgbClr val="CC0000"/>
          </a:solidFill>
          <a:latin typeface="Arial" charset="0"/>
        </a:defRPr>
      </a:lvl7pPr>
      <a:lvl8pPr marL="1371600" algn="ctr" rtl="0" fontAlgn="base">
        <a:spcBef>
          <a:spcPct val="0"/>
        </a:spcBef>
        <a:spcAft>
          <a:spcPct val="0"/>
        </a:spcAft>
        <a:defRPr sz="3200" b="1">
          <a:solidFill>
            <a:srgbClr val="CC0000"/>
          </a:solidFill>
          <a:latin typeface="Arial" charset="0"/>
        </a:defRPr>
      </a:lvl8pPr>
      <a:lvl9pPr marL="1828800" algn="ctr" rtl="0" fontAlgn="base">
        <a:spcBef>
          <a:spcPct val="0"/>
        </a:spcBef>
        <a:spcAft>
          <a:spcPct val="0"/>
        </a:spcAft>
        <a:defRPr sz="3200" b="1">
          <a:solidFill>
            <a:srgbClr val="CC0000"/>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0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1400">
          <a:solidFill>
            <a:schemeClr val="tx1"/>
          </a:solidFill>
          <a:latin typeface="+mn-lt"/>
          <a:ea typeface="ＭＳ Ｐゴシック" charset="-128"/>
        </a:defRPr>
      </a:lvl5pPr>
      <a:lvl6pPr marL="2514600" indent="-228600" algn="l" rtl="0" fontAlgn="base">
        <a:spcBef>
          <a:spcPct val="20000"/>
        </a:spcBef>
        <a:spcAft>
          <a:spcPct val="0"/>
        </a:spcAft>
        <a:buChar char="»"/>
        <a:defRPr sz="1400">
          <a:solidFill>
            <a:schemeClr val="tx1"/>
          </a:solidFill>
          <a:latin typeface="+mn-lt"/>
          <a:ea typeface="ＭＳ Ｐゴシック" charset="-128"/>
        </a:defRPr>
      </a:lvl6pPr>
      <a:lvl7pPr marL="2971800" indent="-228600" algn="l" rtl="0" fontAlgn="base">
        <a:spcBef>
          <a:spcPct val="20000"/>
        </a:spcBef>
        <a:spcAft>
          <a:spcPct val="0"/>
        </a:spcAft>
        <a:buChar char="»"/>
        <a:defRPr sz="1400">
          <a:solidFill>
            <a:schemeClr val="tx1"/>
          </a:solidFill>
          <a:latin typeface="+mn-lt"/>
          <a:ea typeface="ＭＳ Ｐゴシック" charset="-128"/>
        </a:defRPr>
      </a:lvl7pPr>
      <a:lvl8pPr marL="3429000" indent="-228600" algn="l" rtl="0" fontAlgn="base">
        <a:spcBef>
          <a:spcPct val="20000"/>
        </a:spcBef>
        <a:spcAft>
          <a:spcPct val="0"/>
        </a:spcAft>
        <a:buChar char="»"/>
        <a:defRPr sz="1400">
          <a:solidFill>
            <a:schemeClr val="tx1"/>
          </a:solidFill>
          <a:latin typeface="+mn-lt"/>
          <a:ea typeface="ＭＳ Ｐゴシック" charset="-128"/>
        </a:defRPr>
      </a:lvl8pPr>
      <a:lvl9pPr marL="3886200" indent="-228600" algn="l" rtl="0" fontAlgn="base">
        <a:spcBef>
          <a:spcPct val="20000"/>
        </a:spcBef>
        <a:spcAft>
          <a:spcPct val="0"/>
        </a:spcAft>
        <a:buChar char="»"/>
        <a:defRPr sz="14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endParaRPr lang="en-US" sz="1000"/>
          </a:p>
          <a:p>
            <a:pPr eaLnBrk="1" hangingPunct="1"/>
            <a:fld id="{0F6ECAB8-BF70-7C4A-A5D9-712C94B5AA89}" type="slidenum">
              <a:rPr lang="en-US" sz="1000"/>
              <a:pPr eaLnBrk="1" hangingPunct="1"/>
              <a:t>1</a:t>
            </a:fld>
            <a:endParaRPr lang="en-US" sz="1000"/>
          </a:p>
        </p:txBody>
      </p:sp>
      <p:sp>
        <p:nvSpPr>
          <p:cNvPr id="15362" name="Rectangle 2"/>
          <p:cNvSpPr>
            <a:spLocks noGrp="1" noChangeArrowheads="1"/>
          </p:cNvSpPr>
          <p:nvPr>
            <p:ph type="ctrTitle"/>
          </p:nvPr>
        </p:nvSpPr>
        <p:spPr>
          <a:xfrm>
            <a:off x="685800" y="1676400"/>
            <a:ext cx="7772400" cy="1470025"/>
          </a:xfrm>
        </p:spPr>
        <p:txBody>
          <a:bodyPr/>
          <a:lstStyle/>
          <a:p>
            <a:pPr eaLnBrk="1" hangingPunct="1"/>
            <a:r>
              <a:rPr lang="en-US">
                <a:latin typeface="Arial" charset="0"/>
                <a:ea typeface="ＭＳ Ｐゴシック" charset="0"/>
                <a:cs typeface="ＭＳ Ｐゴシック" charset="0"/>
              </a:rPr>
              <a:t>Molecular Dynamics in Different Ensembles</a:t>
            </a:r>
          </a:p>
        </p:txBody>
      </p:sp>
      <p:sp>
        <p:nvSpPr>
          <p:cNvPr id="15363" name="Rectangle 3"/>
          <p:cNvSpPr>
            <a:spLocks noGrp="1" noChangeArrowheads="1"/>
          </p:cNvSpPr>
          <p:nvPr>
            <p:ph type="subTitle" idx="1"/>
          </p:nvPr>
        </p:nvSpPr>
        <p:spPr>
          <a:xfrm>
            <a:off x="381000" y="3886200"/>
            <a:ext cx="8458200" cy="1752600"/>
          </a:xfrm>
        </p:spPr>
        <p:txBody>
          <a:bodyPr/>
          <a:lstStyle/>
          <a:p>
            <a:pPr eaLnBrk="1" hangingPunct="1"/>
            <a:r>
              <a:rPr lang="en-US" dirty="0">
                <a:latin typeface="Arial" charset="0"/>
                <a:ea typeface="ＭＳ Ｐゴシック" charset="0"/>
                <a:cs typeface="ＭＳ Ｐゴシック" charset="0"/>
              </a:rPr>
              <a:t> </a:t>
            </a:r>
          </a:p>
          <a:p>
            <a:pPr eaLnBrk="1" hangingPunct="1"/>
            <a:r>
              <a:rPr lang="en-US" dirty="0">
                <a:latin typeface="Arial" charset="0"/>
                <a:ea typeface="ＭＳ Ｐゴシック" charset="0"/>
                <a:cs typeface="ＭＳ Ｐゴシック" charset="0"/>
              </a:rPr>
              <a:t>Yuan Ping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a:solidFill>
                  <a:srgbClr val="FF0000"/>
                </a:solidFill>
                <a:latin typeface="Arial" charset="0"/>
                <a:ea typeface="ＭＳ Ｐゴシック" charset="0"/>
                <a:cs typeface="ＭＳ Ｐゴシック" charset="0"/>
              </a:rPr>
              <a:t>MD in Different Ensembles</a:t>
            </a:r>
          </a:p>
        </p:txBody>
      </p:sp>
      <p:sp>
        <p:nvSpPr>
          <p:cNvPr id="17410" name="Rectangle 3"/>
          <p:cNvSpPr>
            <a:spLocks noGrp="1" noChangeArrowheads="1"/>
          </p:cNvSpPr>
          <p:nvPr>
            <p:ph idx="1"/>
          </p:nvPr>
        </p:nvSpPr>
        <p:spPr/>
        <p:txBody>
          <a:bodyPr/>
          <a:lstStyle/>
          <a:p>
            <a:pPr eaLnBrk="1" hangingPunct="1"/>
            <a:r>
              <a:rPr lang="en-US" sz="2000" dirty="0">
                <a:latin typeface="Arial" charset="0"/>
                <a:ea typeface="ＭＳ Ｐゴシック" charset="0"/>
                <a:cs typeface="ＭＳ Ｐゴシック" charset="0"/>
              </a:rPr>
              <a:t>In order to isolate a system for study we have to define some boundary (e.g., a box around some gas molecules)</a:t>
            </a:r>
          </a:p>
          <a:p>
            <a:pPr eaLnBrk="1" hangingPunct="1"/>
            <a:endParaRPr lang="en-US" sz="2000" dirty="0">
              <a:latin typeface="Arial" charset="0"/>
              <a:ea typeface="ＭＳ Ｐゴシック" charset="0"/>
              <a:cs typeface="ＭＳ Ｐゴシック" charset="0"/>
            </a:endParaRPr>
          </a:p>
          <a:p>
            <a:pPr eaLnBrk="1" hangingPunct="1"/>
            <a:r>
              <a:rPr lang="en-US" sz="2000" dirty="0">
                <a:latin typeface="Arial" charset="0"/>
                <a:ea typeface="ＭＳ Ｐゴシック" charset="0"/>
                <a:cs typeface="ＭＳ Ｐゴシック" charset="0"/>
              </a:rPr>
              <a:t>Depending on the nature of the boundary, the physics of the system will be different (e.g., if a balloon can expand or contract vs. being rigid)</a:t>
            </a:r>
          </a:p>
          <a:p>
            <a:pPr eaLnBrk="1" hangingPunct="1"/>
            <a:endParaRPr lang="en-US" sz="2000" dirty="0">
              <a:latin typeface="Arial" charset="0"/>
              <a:ea typeface="ＭＳ Ｐゴシック" charset="0"/>
              <a:cs typeface="ＭＳ Ｐゴシック" charset="0"/>
            </a:endParaRPr>
          </a:p>
          <a:p>
            <a:pPr eaLnBrk="1" hangingPunct="1"/>
            <a:r>
              <a:rPr lang="en-US" sz="2000" dirty="0">
                <a:latin typeface="Arial" charset="0"/>
                <a:ea typeface="ＭＳ Ｐゴシック" charset="0"/>
                <a:cs typeface="ＭＳ Ｐゴシック" charset="0"/>
              </a:rPr>
              <a:t>The different types of boundaries lead to different distributions of microstates, i.e., different ensembles</a:t>
            </a:r>
          </a:p>
          <a:p>
            <a:pPr eaLnBrk="1" hangingPunct="1"/>
            <a:endParaRPr lang="en-US" sz="2000" dirty="0">
              <a:latin typeface="Arial" charset="0"/>
              <a:ea typeface="ＭＳ Ｐゴシック" charset="0"/>
              <a:cs typeface="ＭＳ Ｐゴシック" charset="0"/>
            </a:endParaRPr>
          </a:p>
          <a:p>
            <a:pPr eaLnBrk="1" hangingPunct="1"/>
            <a:r>
              <a:rPr lang="en-US" sz="2000" dirty="0">
                <a:latin typeface="Arial" charset="0"/>
                <a:ea typeface="ＭＳ Ｐゴシック" charset="0"/>
                <a:cs typeface="ＭＳ Ｐゴシック" charset="0"/>
              </a:rPr>
              <a:t>What are the standard ensembles and how to they affect our MD?</a:t>
            </a:r>
          </a:p>
        </p:txBody>
      </p:sp>
      <p:sp>
        <p:nvSpPr>
          <p:cNvPr id="1741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endParaRPr lang="en-US" sz="1000"/>
          </a:p>
          <a:p>
            <a:pPr eaLnBrk="1" hangingPunct="1"/>
            <a:fld id="{DEF92B02-7021-C74E-B8CC-092277F3626B}" type="slidenum">
              <a:rPr lang="en-US" sz="1000"/>
              <a:pPr eaLnBrk="1" hangingPunct="1"/>
              <a:t>2</a:t>
            </a:fld>
            <a:endParaRPr lang="en-US" sz="1000"/>
          </a:p>
        </p:txBody>
      </p:sp>
      <p:sp>
        <p:nvSpPr>
          <p:cNvPr id="6" name="TextBox 5"/>
          <p:cNvSpPr txBox="1"/>
          <p:nvPr/>
        </p:nvSpPr>
        <p:spPr>
          <a:xfrm>
            <a:off x="5277236" y="779304"/>
            <a:ext cx="3866764" cy="246221"/>
          </a:xfrm>
          <a:prstGeom prst="rect">
            <a:avLst/>
          </a:prstGeom>
          <a:noFill/>
        </p:spPr>
        <p:txBody>
          <a:bodyPr wrap="none" rtlCol="0">
            <a:spAutoFit/>
          </a:bodyPr>
          <a:lstStyle>
            <a:defPPr>
              <a:defRPr lang="en-US"/>
            </a:defPPr>
            <a:lvl1pPr algn="l" rtl="0" fontAlgn="base">
              <a:spcBef>
                <a:spcPct val="0"/>
              </a:spcBef>
              <a:spcAft>
                <a:spcPct val="0"/>
              </a:spcAft>
              <a:defRPr sz="20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0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0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0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000" kern="1200">
                <a:solidFill>
                  <a:schemeClr val="tx1"/>
                </a:solidFill>
                <a:latin typeface="Arial" charset="0"/>
                <a:ea typeface="ＭＳ Ｐゴシック" charset="0"/>
                <a:cs typeface="ＭＳ Ｐゴシック" charset="0"/>
              </a:defRPr>
            </a:lvl9pPr>
          </a:lstStyle>
          <a:p>
            <a:r>
              <a:rPr lang="en-US" sz="1000" dirty="0"/>
              <a:t>R. </a:t>
            </a:r>
            <a:r>
              <a:rPr lang="en-US" sz="1000" dirty="0" err="1"/>
              <a:t>Lesar</a:t>
            </a:r>
            <a:r>
              <a:rPr lang="en-US" sz="1000" dirty="0"/>
              <a:t>, Introduction to Computational Materials Science, </a:t>
            </a:r>
            <a:r>
              <a:rPr lang="en-US" sz="1000" dirty="0" err="1"/>
              <a:t>ch.</a:t>
            </a:r>
            <a:r>
              <a:rPr lang="en-US" sz="1000" dirty="0"/>
              <a:t> 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endParaRPr lang="en-US" sz="1000"/>
          </a:p>
          <a:p>
            <a:pPr eaLnBrk="1" hangingPunct="1"/>
            <a:fld id="{41B35517-B7F3-BE48-A8EA-FA4DD5D6CE89}" type="slidenum">
              <a:rPr lang="en-US" sz="1000"/>
              <a:pPr eaLnBrk="1" hangingPunct="1"/>
              <a:t>3</a:t>
            </a:fld>
            <a:endParaRPr lang="en-US" sz="1000"/>
          </a:p>
        </p:txBody>
      </p:sp>
      <p:sp>
        <p:nvSpPr>
          <p:cNvPr id="19458"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Ensembles</a:t>
            </a:r>
          </a:p>
        </p:txBody>
      </p:sp>
      <p:sp>
        <p:nvSpPr>
          <p:cNvPr id="19459" name="Rectangle 3"/>
          <p:cNvSpPr>
            <a:spLocks noGrp="1" noChangeArrowheads="1"/>
          </p:cNvSpPr>
          <p:nvPr>
            <p:ph type="body" idx="1"/>
          </p:nvPr>
        </p:nvSpPr>
        <p:spPr>
          <a:xfrm>
            <a:off x="457200" y="1004888"/>
            <a:ext cx="8229600" cy="5556250"/>
          </a:xfrm>
        </p:spPr>
        <p:txBody>
          <a:bodyPr/>
          <a:lstStyle/>
          <a:p>
            <a:pPr eaLnBrk="1" hangingPunct="1"/>
            <a:r>
              <a:rPr lang="en-US" dirty="0">
                <a:latin typeface="Arial" charset="0"/>
                <a:ea typeface="ＭＳ Ｐゴシック" charset="0"/>
                <a:cs typeface="ＭＳ Ｐゴシック" charset="0"/>
              </a:rPr>
              <a:t>There are at least 4 relatively standard ensembles (denoted by their sets of constraints) made up of combinations of the 3 most common pairs of conjugate thermodynamic variables: T/E, P/V, N/</a:t>
            </a:r>
            <a:r>
              <a:rPr lang="en-US" dirty="0">
                <a:latin typeface="Symbol" charset="0"/>
                <a:ea typeface="ＭＳ Ｐゴシック" charset="0"/>
                <a:cs typeface="ＭＳ Ｐゴシック" charset="0"/>
              </a:rPr>
              <a:t>m</a:t>
            </a:r>
          </a:p>
          <a:p>
            <a:pPr lvl="1" eaLnBrk="1" hangingPunct="1"/>
            <a:r>
              <a:rPr lang="en-US" dirty="0">
                <a:solidFill>
                  <a:srgbClr val="C00000"/>
                </a:solidFill>
                <a:latin typeface="Arial" charset="0"/>
                <a:ea typeface="ＭＳ Ｐゴシック" charset="0"/>
              </a:rPr>
              <a:t>Microcanonical = NVE </a:t>
            </a:r>
            <a:r>
              <a:rPr lang="en-US" dirty="0">
                <a:latin typeface="Arial" charset="0"/>
                <a:ea typeface="ＭＳ Ｐゴシック" charset="0"/>
              </a:rPr>
              <a:t>= Constrain average value of Number of particles (N), Volume (V), and Energy (E)</a:t>
            </a:r>
          </a:p>
          <a:p>
            <a:pPr lvl="1" eaLnBrk="1" hangingPunct="1"/>
            <a:r>
              <a:rPr lang="en-US" dirty="0">
                <a:solidFill>
                  <a:srgbClr val="C00000"/>
                </a:solidFill>
                <a:latin typeface="Arial" charset="0"/>
                <a:ea typeface="ＭＳ Ｐゴシック" charset="0"/>
              </a:rPr>
              <a:t>Canonical = NVT </a:t>
            </a:r>
            <a:r>
              <a:rPr lang="en-US" dirty="0">
                <a:latin typeface="Arial" charset="0"/>
                <a:ea typeface="ＭＳ Ｐゴシック" charset="0"/>
              </a:rPr>
              <a:t>= Constrain average value of Number of particles (N), Volume (V), and Temperature (T)</a:t>
            </a:r>
          </a:p>
          <a:p>
            <a:pPr lvl="1" eaLnBrk="1" hangingPunct="1"/>
            <a:r>
              <a:rPr lang="en-US" dirty="0">
                <a:solidFill>
                  <a:srgbClr val="C00000"/>
                </a:solidFill>
                <a:latin typeface="Arial" charset="0"/>
                <a:ea typeface="ＭＳ Ｐゴシック" charset="0"/>
              </a:rPr>
              <a:t>Grand Canonical = </a:t>
            </a:r>
            <a:r>
              <a:rPr lang="en-US" dirty="0" err="1">
                <a:solidFill>
                  <a:srgbClr val="C00000"/>
                </a:solidFill>
                <a:latin typeface="Arial" charset="0"/>
                <a:ea typeface="ＭＳ Ｐゴシック" charset="0"/>
              </a:rPr>
              <a:t>VT</a:t>
            </a:r>
            <a:r>
              <a:rPr lang="en-US" dirty="0" err="1">
                <a:solidFill>
                  <a:srgbClr val="C00000"/>
                </a:solidFill>
                <a:latin typeface="Symbol" charset="0"/>
                <a:ea typeface="ＭＳ Ｐゴシック" charset="0"/>
              </a:rPr>
              <a:t>m</a:t>
            </a:r>
            <a:r>
              <a:rPr lang="en-US" dirty="0">
                <a:solidFill>
                  <a:srgbClr val="C00000"/>
                </a:solidFill>
                <a:latin typeface="Arial" charset="0"/>
                <a:ea typeface="ＭＳ Ｐゴシック" charset="0"/>
              </a:rPr>
              <a:t> </a:t>
            </a:r>
            <a:r>
              <a:rPr lang="en-US" dirty="0">
                <a:latin typeface="Arial" charset="0"/>
                <a:ea typeface="ＭＳ Ｐゴシック" charset="0"/>
              </a:rPr>
              <a:t>= Constrain average value of Volume (V), Temperature (T), and Chemical potential (</a:t>
            </a:r>
            <a:r>
              <a:rPr lang="en-US" dirty="0">
                <a:latin typeface="Symbol" charset="0"/>
                <a:ea typeface="ＭＳ Ｐゴシック" charset="0"/>
              </a:rPr>
              <a:t>m</a:t>
            </a:r>
            <a:r>
              <a:rPr lang="en-US" dirty="0">
                <a:latin typeface="Arial" charset="0"/>
                <a:ea typeface="ＭＳ Ｐゴシック" charset="0"/>
              </a:rPr>
              <a:t>)</a:t>
            </a:r>
          </a:p>
          <a:p>
            <a:pPr lvl="1" eaLnBrk="1" hangingPunct="1"/>
            <a:r>
              <a:rPr lang="en-US" dirty="0">
                <a:solidFill>
                  <a:srgbClr val="C00000"/>
                </a:solidFill>
                <a:latin typeface="Arial" charset="0"/>
                <a:ea typeface="ＭＳ Ｐゴシック" charset="0"/>
              </a:rPr>
              <a:t>Isothermal-isobaric = NTP </a:t>
            </a:r>
            <a:r>
              <a:rPr lang="en-US" dirty="0">
                <a:latin typeface="Arial" charset="0"/>
                <a:ea typeface="ＭＳ Ｐゴシック" charset="0"/>
              </a:rPr>
              <a:t>= Constrain average value of Number of particles (N), Temperature (T), and Pressure (P).</a:t>
            </a:r>
          </a:p>
          <a:p>
            <a:pPr eaLnBrk="1" hangingPunct="1"/>
            <a:r>
              <a:rPr lang="en-US" dirty="0">
                <a:latin typeface="Arial" charset="0"/>
                <a:ea typeface="ＭＳ Ｐゴシック" charset="0"/>
                <a:cs typeface="ＭＳ Ｐゴシック" charset="0"/>
              </a:rPr>
              <a:t>Different sets of constraints (</a:t>
            </a:r>
            <a:r>
              <a:rPr lang="en-US" dirty="0" err="1">
                <a:latin typeface="Arial" charset="0"/>
                <a:ea typeface="ＭＳ Ｐゴシック" charset="0"/>
                <a:cs typeface="ＭＳ Ｐゴシック" charset="0"/>
              </a:rPr>
              <a:t>ie</a:t>
            </a:r>
            <a:r>
              <a:rPr lang="en-US" dirty="0">
                <a:latin typeface="Arial" charset="0"/>
                <a:ea typeface="ＭＳ Ｐゴシック" charset="0"/>
                <a:cs typeface="ＭＳ Ｐゴシック" charset="0"/>
              </a:rPr>
              <a:t>, different ensembles) are appropriate for different systems</a:t>
            </a:r>
          </a:p>
          <a:p>
            <a:pPr eaLnBrk="1" hangingPunct="1"/>
            <a:endParaRPr lang="en-US" dirty="0">
              <a:latin typeface="Arial" charset="0"/>
              <a:ea typeface="ＭＳ Ｐゴシック" charset="0"/>
              <a:cs typeface="ＭＳ Ｐゴシック" charset="0"/>
            </a:endParaRPr>
          </a:p>
          <a:p>
            <a:pPr lvl="1" eaLnBrk="1" hangingPunct="1"/>
            <a:endParaRPr lang="en-US" dirty="0">
              <a:latin typeface="Arial" charset="0"/>
              <a:ea typeface="ＭＳ Ｐゴシック"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endParaRPr lang="en-US" sz="1000"/>
          </a:p>
          <a:p>
            <a:pPr eaLnBrk="1" hangingPunct="1"/>
            <a:fld id="{E2151018-9B1C-EC4B-95F2-910087A88BBD}" type="slidenum">
              <a:rPr lang="en-US" sz="1000"/>
              <a:pPr eaLnBrk="1" hangingPunct="1"/>
              <a:t>4</a:t>
            </a:fld>
            <a:endParaRPr lang="en-US" sz="1000"/>
          </a:p>
        </p:txBody>
      </p:sp>
      <p:sp>
        <p:nvSpPr>
          <p:cNvPr id="21506"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The Four Standard Ensembles</a:t>
            </a:r>
          </a:p>
        </p:txBody>
      </p:sp>
      <p:grpSp>
        <p:nvGrpSpPr>
          <p:cNvPr id="21507" name="Group 3"/>
          <p:cNvGrpSpPr>
            <a:grpSpLocks/>
          </p:cNvGrpSpPr>
          <p:nvPr/>
        </p:nvGrpSpPr>
        <p:grpSpPr bwMode="auto">
          <a:xfrm>
            <a:off x="515938" y="3071813"/>
            <a:ext cx="1225550" cy="1176337"/>
            <a:chOff x="760" y="898"/>
            <a:chExt cx="1207" cy="1207"/>
          </a:xfrm>
        </p:grpSpPr>
        <p:sp>
          <p:nvSpPr>
            <p:cNvPr id="21572" name="Rectangle 4"/>
            <p:cNvSpPr>
              <a:spLocks noChangeArrowheads="1"/>
            </p:cNvSpPr>
            <p:nvPr/>
          </p:nvSpPr>
          <p:spPr bwMode="auto">
            <a:xfrm>
              <a:off x="760" y="898"/>
              <a:ext cx="1207" cy="1207"/>
            </a:xfrm>
            <a:prstGeom prst="rect">
              <a:avLst/>
            </a:prstGeom>
            <a:noFill/>
            <a:ln w="762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1573" name="Oval 5"/>
            <p:cNvSpPr>
              <a:spLocks noChangeArrowheads="1"/>
            </p:cNvSpPr>
            <p:nvPr/>
          </p:nvSpPr>
          <p:spPr bwMode="auto">
            <a:xfrm>
              <a:off x="1016" y="1116"/>
              <a:ext cx="164" cy="16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21574" name="Oval 6"/>
            <p:cNvSpPr>
              <a:spLocks noChangeArrowheads="1"/>
            </p:cNvSpPr>
            <p:nvPr/>
          </p:nvSpPr>
          <p:spPr bwMode="auto">
            <a:xfrm>
              <a:off x="1158" y="1358"/>
              <a:ext cx="164" cy="164"/>
            </a:xfrm>
            <a:prstGeom prst="ellipse">
              <a:avLst/>
            </a:prstGeom>
            <a:solidFill>
              <a:srgbClr val="CC0000"/>
            </a:solidFill>
            <a:ln w="9525">
              <a:solidFill>
                <a:schemeClr val="tx1"/>
              </a:solidFill>
              <a:round/>
              <a:headEnd/>
              <a:tailEnd/>
            </a:ln>
          </p:spPr>
          <p:txBody>
            <a:bodyPr wrap="none" anchor="ctr"/>
            <a:lstStyle/>
            <a:p>
              <a:endParaRPr lang="en-US"/>
            </a:p>
          </p:txBody>
        </p:sp>
        <p:sp>
          <p:nvSpPr>
            <p:cNvPr id="21575" name="Oval 7"/>
            <p:cNvSpPr>
              <a:spLocks noChangeArrowheads="1"/>
            </p:cNvSpPr>
            <p:nvPr/>
          </p:nvSpPr>
          <p:spPr bwMode="auto">
            <a:xfrm>
              <a:off x="1491" y="1226"/>
              <a:ext cx="164" cy="16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21576" name="Oval 8"/>
            <p:cNvSpPr>
              <a:spLocks noChangeArrowheads="1"/>
            </p:cNvSpPr>
            <p:nvPr/>
          </p:nvSpPr>
          <p:spPr bwMode="auto">
            <a:xfrm>
              <a:off x="1231" y="1596"/>
              <a:ext cx="164" cy="16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21577" name="Oval 9"/>
            <p:cNvSpPr>
              <a:spLocks noChangeArrowheads="1"/>
            </p:cNvSpPr>
            <p:nvPr/>
          </p:nvSpPr>
          <p:spPr bwMode="auto">
            <a:xfrm>
              <a:off x="925" y="1802"/>
              <a:ext cx="164" cy="16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21578" name="Oval 10"/>
            <p:cNvSpPr>
              <a:spLocks noChangeArrowheads="1"/>
            </p:cNvSpPr>
            <p:nvPr/>
          </p:nvSpPr>
          <p:spPr bwMode="auto">
            <a:xfrm>
              <a:off x="1336" y="1089"/>
              <a:ext cx="164" cy="164"/>
            </a:xfrm>
            <a:prstGeom prst="ellipse">
              <a:avLst/>
            </a:prstGeom>
            <a:solidFill>
              <a:srgbClr val="CC0000"/>
            </a:solidFill>
            <a:ln w="9525">
              <a:solidFill>
                <a:schemeClr val="tx1"/>
              </a:solidFill>
              <a:round/>
              <a:headEnd/>
              <a:tailEnd/>
            </a:ln>
          </p:spPr>
          <p:txBody>
            <a:bodyPr wrap="none" anchor="ctr"/>
            <a:lstStyle/>
            <a:p>
              <a:endParaRPr lang="en-US"/>
            </a:p>
          </p:txBody>
        </p:sp>
        <p:sp>
          <p:nvSpPr>
            <p:cNvPr id="21579" name="Oval 11"/>
            <p:cNvSpPr>
              <a:spLocks noChangeArrowheads="1"/>
            </p:cNvSpPr>
            <p:nvPr/>
          </p:nvSpPr>
          <p:spPr bwMode="auto">
            <a:xfrm>
              <a:off x="1651" y="1642"/>
              <a:ext cx="164" cy="16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21580" name="Oval 12"/>
            <p:cNvSpPr>
              <a:spLocks noChangeArrowheads="1"/>
            </p:cNvSpPr>
            <p:nvPr/>
          </p:nvSpPr>
          <p:spPr bwMode="auto">
            <a:xfrm>
              <a:off x="1474" y="1876"/>
              <a:ext cx="164" cy="16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21581" name="Oval 13"/>
            <p:cNvSpPr>
              <a:spLocks noChangeArrowheads="1"/>
            </p:cNvSpPr>
            <p:nvPr/>
          </p:nvSpPr>
          <p:spPr bwMode="auto">
            <a:xfrm>
              <a:off x="920" y="1423"/>
              <a:ext cx="164" cy="164"/>
            </a:xfrm>
            <a:prstGeom prst="ellipse">
              <a:avLst/>
            </a:prstGeom>
            <a:solidFill>
              <a:srgbClr val="CC0000"/>
            </a:solidFill>
            <a:ln w="9525">
              <a:solidFill>
                <a:schemeClr val="tx1"/>
              </a:solidFill>
              <a:round/>
              <a:headEnd/>
              <a:tailEnd/>
            </a:ln>
          </p:spPr>
          <p:txBody>
            <a:bodyPr wrap="none" anchor="ctr"/>
            <a:lstStyle/>
            <a:p>
              <a:endParaRPr lang="en-US"/>
            </a:p>
          </p:txBody>
        </p:sp>
        <p:sp>
          <p:nvSpPr>
            <p:cNvPr id="21582" name="Oval 14"/>
            <p:cNvSpPr>
              <a:spLocks noChangeArrowheads="1"/>
            </p:cNvSpPr>
            <p:nvPr/>
          </p:nvSpPr>
          <p:spPr bwMode="auto">
            <a:xfrm>
              <a:off x="1697" y="1368"/>
              <a:ext cx="164" cy="164"/>
            </a:xfrm>
            <a:prstGeom prst="ellipse">
              <a:avLst/>
            </a:prstGeom>
            <a:solidFill>
              <a:srgbClr val="CC0000"/>
            </a:solidFill>
            <a:ln w="9525">
              <a:solidFill>
                <a:schemeClr val="tx1"/>
              </a:solidFill>
              <a:round/>
              <a:headEnd/>
              <a:tailEnd/>
            </a:ln>
          </p:spPr>
          <p:txBody>
            <a:bodyPr wrap="none" anchor="ctr"/>
            <a:lstStyle/>
            <a:p>
              <a:endParaRPr lang="en-US"/>
            </a:p>
          </p:txBody>
        </p:sp>
        <p:sp>
          <p:nvSpPr>
            <p:cNvPr id="21583" name="Oval 15"/>
            <p:cNvSpPr>
              <a:spLocks noChangeArrowheads="1"/>
            </p:cNvSpPr>
            <p:nvPr/>
          </p:nvSpPr>
          <p:spPr bwMode="auto">
            <a:xfrm>
              <a:off x="1642" y="1020"/>
              <a:ext cx="164" cy="164"/>
            </a:xfrm>
            <a:prstGeom prst="ellipse">
              <a:avLst/>
            </a:prstGeom>
            <a:solidFill>
              <a:srgbClr val="CC0000"/>
            </a:solidFill>
            <a:ln w="9525">
              <a:solidFill>
                <a:schemeClr val="tx1"/>
              </a:solidFill>
              <a:round/>
              <a:headEnd/>
              <a:tailEnd/>
            </a:ln>
          </p:spPr>
          <p:txBody>
            <a:bodyPr wrap="none" anchor="ctr"/>
            <a:lstStyle/>
            <a:p>
              <a:endParaRPr lang="en-US"/>
            </a:p>
          </p:txBody>
        </p:sp>
        <p:sp>
          <p:nvSpPr>
            <p:cNvPr id="21584" name="Oval 16"/>
            <p:cNvSpPr>
              <a:spLocks noChangeArrowheads="1"/>
            </p:cNvSpPr>
            <p:nvPr/>
          </p:nvSpPr>
          <p:spPr bwMode="auto">
            <a:xfrm>
              <a:off x="1190" y="1866"/>
              <a:ext cx="164" cy="164"/>
            </a:xfrm>
            <a:prstGeom prst="ellipse">
              <a:avLst/>
            </a:prstGeom>
            <a:solidFill>
              <a:srgbClr val="CC0000"/>
            </a:solidFill>
            <a:ln w="9525">
              <a:solidFill>
                <a:schemeClr val="tx1"/>
              </a:solidFill>
              <a:round/>
              <a:headEnd/>
              <a:tailEnd/>
            </a:ln>
          </p:spPr>
          <p:txBody>
            <a:bodyPr wrap="none" anchor="ctr"/>
            <a:lstStyle/>
            <a:p>
              <a:endParaRPr lang="en-US"/>
            </a:p>
          </p:txBody>
        </p:sp>
        <p:sp>
          <p:nvSpPr>
            <p:cNvPr id="21585" name="Oval 17"/>
            <p:cNvSpPr>
              <a:spLocks noChangeArrowheads="1"/>
            </p:cNvSpPr>
            <p:nvPr/>
          </p:nvSpPr>
          <p:spPr bwMode="auto">
            <a:xfrm>
              <a:off x="856" y="975"/>
              <a:ext cx="164" cy="164"/>
            </a:xfrm>
            <a:prstGeom prst="ellipse">
              <a:avLst/>
            </a:prstGeom>
            <a:solidFill>
              <a:srgbClr val="CC0000"/>
            </a:solidFill>
            <a:ln w="9525">
              <a:solidFill>
                <a:schemeClr val="tx1"/>
              </a:solidFill>
              <a:round/>
              <a:headEnd/>
              <a:tailEnd/>
            </a:ln>
          </p:spPr>
          <p:txBody>
            <a:bodyPr wrap="none" anchor="ctr"/>
            <a:lstStyle/>
            <a:p>
              <a:endParaRPr lang="en-US"/>
            </a:p>
          </p:txBody>
        </p:sp>
        <p:sp>
          <p:nvSpPr>
            <p:cNvPr id="21586" name="Oval 18"/>
            <p:cNvSpPr>
              <a:spLocks noChangeArrowheads="1"/>
            </p:cNvSpPr>
            <p:nvPr/>
          </p:nvSpPr>
          <p:spPr bwMode="auto">
            <a:xfrm>
              <a:off x="1410" y="1435"/>
              <a:ext cx="164" cy="16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21587" name="Oval 19"/>
            <p:cNvSpPr>
              <a:spLocks noChangeArrowheads="1"/>
            </p:cNvSpPr>
            <p:nvPr/>
          </p:nvSpPr>
          <p:spPr bwMode="auto">
            <a:xfrm>
              <a:off x="1717" y="1851"/>
              <a:ext cx="164" cy="164"/>
            </a:xfrm>
            <a:prstGeom prst="ellipse">
              <a:avLst/>
            </a:prstGeom>
            <a:solidFill>
              <a:srgbClr val="CC0000"/>
            </a:solidFill>
            <a:ln w="9525">
              <a:solidFill>
                <a:schemeClr val="tx1"/>
              </a:solidFill>
              <a:round/>
              <a:headEnd/>
              <a:tailEnd/>
            </a:ln>
          </p:spPr>
          <p:txBody>
            <a:bodyPr wrap="none" anchor="ctr"/>
            <a:lstStyle/>
            <a:p>
              <a:endParaRPr lang="en-US"/>
            </a:p>
          </p:txBody>
        </p:sp>
      </p:grpSp>
      <p:sp>
        <p:nvSpPr>
          <p:cNvPr id="21508" name="Rectangle 20"/>
          <p:cNvSpPr>
            <a:spLocks noChangeArrowheads="1"/>
          </p:cNvSpPr>
          <p:nvPr/>
        </p:nvSpPr>
        <p:spPr bwMode="auto">
          <a:xfrm>
            <a:off x="528638" y="1446213"/>
            <a:ext cx="7956550" cy="723900"/>
          </a:xfrm>
          <a:prstGeom prst="rect">
            <a:avLst/>
          </a:prstGeom>
          <a:solidFill>
            <a:schemeClr val="accent1"/>
          </a:solidFill>
          <a:ln w="9525">
            <a:solidFill>
              <a:schemeClr val="tx1"/>
            </a:solidFill>
            <a:miter lim="800000"/>
            <a:headEnd/>
            <a:tailEnd/>
          </a:ln>
        </p:spPr>
        <p:txBody>
          <a:bodyPr wrap="none" anchor="ctr"/>
          <a:lstStyle/>
          <a:p>
            <a:pPr algn="ctr"/>
            <a:r>
              <a:rPr lang="en-US" sz="2400"/>
              <a:t>Reservoir: provides/receives without changing</a:t>
            </a:r>
          </a:p>
        </p:txBody>
      </p:sp>
      <p:sp>
        <p:nvSpPr>
          <p:cNvPr id="21509" name="AutoShape 21"/>
          <p:cNvSpPr>
            <a:spLocks noChangeArrowheads="1"/>
          </p:cNvSpPr>
          <p:nvPr/>
        </p:nvSpPr>
        <p:spPr bwMode="auto">
          <a:xfrm>
            <a:off x="538163" y="2289175"/>
            <a:ext cx="225425" cy="638175"/>
          </a:xfrm>
          <a:prstGeom prst="upDownArrow">
            <a:avLst>
              <a:gd name="adj1" fmla="val 50000"/>
              <a:gd name="adj2" fmla="val 56620"/>
            </a:avLst>
          </a:prstGeom>
          <a:solidFill>
            <a:schemeClr val="accent1"/>
          </a:solidFill>
          <a:ln w="9525">
            <a:solidFill>
              <a:schemeClr val="tx1"/>
            </a:solidFill>
            <a:miter lim="800000"/>
            <a:headEnd/>
            <a:tailEnd/>
          </a:ln>
        </p:spPr>
        <p:txBody>
          <a:bodyPr vert="eaVert" wrap="none" anchor="ctr"/>
          <a:lstStyle/>
          <a:p>
            <a:endParaRPr lang="en-US"/>
          </a:p>
        </p:txBody>
      </p:sp>
      <p:sp>
        <p:nvSpPr>
          <p:cNvPr id="21510" name="Text Box 22"/>
          <p:cNvSpPr txBox="1">
            <a:spLocks noChangeArrowheads="1"/>
          </p:cNvSpPr>
          <p:nvPr/>
        </p:nvSpPr>
        <p:spPr bwMode="auto">
          <a:xfrm>
            <a:off x="796925" y="2435225"/>
            <a:ext cx="10604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r>
              <a:rPr lang="en-US"/>
              <a:t>Nothing</a:t>
            </a:r>
          </a:p>
        </p:txBody>
      </p:sp>
      <p:grpSp>
        <p:nvGrpSpPr>
          <p:cNvPr id="21511" name="Group 23"/>
          <p:cNvGrpSpPr>
            <a:grpSpLocks/>
          </p:cNvGrpSpPr>
          <p:nvPr/>
        </p:nvGrpSpPr>
        <p:grpSpPr bwMode="auto">
          <a:xfrm>
            <a:off x="2779713" y="3071813"/>
            <a:ext cx="1225550" cy="1176337"/>
            <a:chOff x="760" y="898"/>
            <a:chExt cx="1207" cy="1207"/>
          </a:xfrm>
        </p:grpSpPr>
        <p:sp>
          <p:nvSpPr>
            <p:cNvPr id="21556" name="Rectangle 24"/>
            <p:cNvSpPr>
              <a:spLocks noChangeArrowheads="1"/>
            </p:cNvSpPr>
            <p:nvPr/>
          </p:nvSpPr>
          <p:spPr bwMode="auto">
            <a:xfrm>
              <a:off x="760" y="898"/>
              <a:ext cx="1207" cy="1207"/>
            </a:xfrm>
            <a:prstGeom prst="rect">
              <a:avLst/>
            </a:prstGeom>
            <a:noFill/>
            <a:ln w="76200">
              <a:solidFill>
                <a:schemeClr val="tx1"/>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1557" name="Oval 25"/>
            <p:cNvSpPr>
              <a:spLocks noChangeArrowheads="1"/>
            </p:cNvSpPr>
            <p:nvPr/>
          </p:nvSpPr>
          <p:spPr bwMode="auto">
            <a:xfrm>
              <a:off x="1016" y="1116"/>
              <a:ext cx="164" cy="164"/>
            </a:xfrm>
            <a:prstGeom prst="ellipse">
              <a:avLst/>
            </a:prstGeom>
            <a:solidFill>
              <a:schemeClr val="accent2"/>
            </a:solidFill>
            <a:ln w="9525">
              <a:solidFill>
                <a:schemeClr val="tx1"/>
              </a:solidFill>
              <a:prstDash val="dash"/>
              <a:round/>
              <a:headEnd/>
              <a:tailEnd/>
            </a:ln>
          </p:spPr>
          <p:txBody>
            <a:bodyPr wrap="none" anchor="ctr"/>
            <a:lstStyle/>
            <a:p>
              <a:endParaRPr lang="en-US"/>
            </a:p>
          </p:txBody>
        </p:sp>
        <p:sp>
          <p:nvSpPr>
            <p:cNvPr id="21558" name="Oval 26"/>
            <p:cNvSpPr>
              <a:spLocks noChangeArrowheads="1"/>
            </p:cNvSpPr>
            <p:nvPr/>
          </p:nvSpPr>
          <p:spPr bwMode="auto">
            <a:xfrm>
              <a:off x="1158" y="1358"/>
              <a:ext cx="164" cy="164"/>
            </a:xfrm>
            <a:prstGeom prst="ellipse">
              <a:avLst/>
            </a:prstGeom>
            <a:solidFill>
              <a:srgbClr val="CC0000"/>
            </a:solidFill>
            <a:ln w="9525">
              <a:solidFill>
                <a:schemeClr val="tx1"/>
              </a:solidFill>
              <a:prstDash val="dash"/>
              <a:round/>
              <a:headEnd/>
              <a:tailEnd/>
            </a:ln>
          </p:spPr>
          <p:txBody>
            <a:bodyPr wrap="none" anchor="ctr"/>
            <a:lstStyle/>
            <a:p>
              <a:endParaRPr lang="en-US"/>
            </a:p>
          </p:txBody>
        </p:sp>
        <p:sp>
          <p:nvSpPr>
            <p:cNvPr id="21559" name="Oval 27"/>
            <p:cNvSpPr>
              <a:spLocks noChangeArrowheads="1"/>
            </p:cNvSpPr>
            <p:nvPr/>
          </p:nvSpPr>
          <p:spPr bwMode="auto">
            <a:xfrm>
              <a:off x="1491" y="1226"/>
              <a:ext cx="164" cy="164"/>
            </a:xfrm>
            <a:prstGeom prst="ellipse">
              <a:avLst/>
            </a:prstGeom>
            <a:solidFill>
              <a:schemeClr val="accent2"/>
            </a:solidFill>
            <a:ln w="9525">
              <a:solidFill>
                <a:schemeClr val="tx1"/>
              </a:solidFill>
              <a:prstDash val="dash"/>
              <a:round/>
              <a:headEnd/>
              <a:tailEnd/>
            </a:ln>
          </p:spPr>
          <p:txBody>
            <a:bodyPr wrap="none" anchor="ctr"/>
            <a:lstStyle/>
            <a:p>
              <a:endParaRPr lang="en-US"/>
            </a:p>
          </p:txBody>
        </p:sp>
        <p:sp>
          <p:nvSpPr>
            <p:cNvPr id="21560" name="Oval 28"/>
            <p:cNvSpPr>
              <a:spLocks noChangeArrowheads="1"/>
            </p:cNvSpPr>
            <p:nvPr/>
          </p:nvSpPr>
          <p:spPr bwMode="auto">
            <a:xfrm>
              <a:off x="1231" y="1596"/>
              <a:ext cx="164" cy="164"/>
            </a:xfrm>
            <a:prstGeom prst="ellipse">
              <a:avLst/>
            </a:prstGeom>
            <a:solidFill>
              <a:schemeClr val="accent2"/>
            </a:solidFill>
            <a:ln w="9525">
              <a:solidFill>
                <a:schemeClr val="tx1"/>
              </a:solidFill>
              <a:prstDash val="dash"/>
              <a:round/>
              <a:headEnd/>
              <a:tailEnd/>
            </a:ln>
          </p:spPr>
          <p:txBody>
            <a:bodyPr wrap="none" anchor="ctr"/>
            <a:lstStyle/>
            <a:p>
              <a:endParaRPr lang="en-US"/>
            </a:p>
          </p:txBody>
        </p:sp>
        <p:sp>
          <p:nvSpPr>
            <p:cNvPr id="21561" name="Oval 29"/>
            <p:cNvSpPr>
              <a:spLocks noChangeArrowheads="1"/>
            </p:cNvSpPr>
            <p:nvPr/>
          </p:nvSpPr>
          <p:spPr bwMode="auto">
            <a:xfrm>
              <a:off x="925" y="1802"/>
              <a:ext cx="164" cy="164"/>
            </a:xfrm>
            <a:prstGeom prst="ellipse">
              <a:avLst/>
            </a:prstGeom>
            <a:solidFill>
              <a:schemeClr val="accent2"/>
            </a:solidFill>
            <a:ln w="9525">
              <a:solidFill>
                <a:schemeClr val="tx1"/>
              </a:solidFill>
              <a:prstDash val="dash"/>
              <a:round/>
              <a:headEnd/>
              <a:tailEnd/>
            </a:ln>
          </p:spPr>
          <p:txBody>
            <a:bodyPr wrap="none" anchor="ctr"/>
            <a:lstStyle/>
            <a:p>
              <a:endParaRPr lang="en-US"/>
            </a:p>
          </p:txBody>
        </p:sp>
        <p:sp>
          <p:nvSpPr>
            <p:cNvPr id="21562" name="Oval 30"/>
            <p:cNvSpPr>
              <a:spLocks noChangeArrowheads="1"/>
            </p:cNvSpPr>
            <p:nvPr/>
          </p:nvSpPr>
          <p:spPr bwMode="auto">
            <a:xfrm>
              <a:off x="1336" y="1089"/>
              <a:ext cx="164" cy="164"/>
            </a:xfrm>
            <a:prstGeom prst="ellipse">
              <a:avLst/>
            </a:prstGeom>
            <a:solidFill>
              <a:srgbClr val="CC0000"/>
            </a:solidFill>
            <a:ln w="9525">
              <a:solidFill>
                <a:schemeClr val="tx1"/>
              </a:solidFill>
              <a:prstDash val="dash"/>
              <a:round/>
              <a:headEnd/>
              <a:tailEnd/>
            </a:ln>
          </p:spPr>
          <p:txBody>
            <a:bodyPr wrap="none" anchor="ctr"/>
            <a:lstStyle/>
            <a:p>
              <a:endParaRPr lang="en-US"/>
            </a:p>
          </p:txBody>
        </p:sp>
        <p:sp>
          <p:nvSpPr>
            <p:cNvPr id="21563" name="Oval 31"/>
            <p:cNvSpPr>
              <a:spLocks noChangeArrowheads="1"/>
            </p:cNvSpPr>
            <p:nvPr/>
          </p:nvSpPr>
          <p:spPr bwMode="auto">
            <a:xfrm>
              <a:off x="1651" y="1642"/>
              <a:ext cx="164" cy="164"/>
            </a:xfrm>
            <a:prstGeom prst="ellipse">
              <a:avLst/>
            </a:prstGeom>
            <a:solidFill>
              <a:schemeClr val="accent2"/>
            </a:solidFill>
            <a:ln w="9525">
              <a:solidFill>
                <a:schemeClr val="tx1"/>
              </a:solidFill>
              <a:prstDash val="dash"/>
              <a:round/>
              <a:headEnd/>
              <a:tailEnd/>
            </a:ln>
          </p:spPr>
          <p:txBody>
            <a:bodyPr wrap="none" anchor="ctr"/>
            <a:lstStyle/>
            <a:p>
              <a:endParaRPr lang="en-US"/>
            </a:p>
          </p:txBody>
        </p:sp>
        <p:sp>
          <p:nvSpPr>
            <p:cNvPr id="21564" name="Oval 32"/>
            <p:cNvSpPr>
              <a:spLocks noChangeArrowheads="1"/>
            </p:cNvSpPr>
            <p:nvPr/>
          </p:nvSpPr>
          <p:spPr bwMode="auto">
            <a:xfrm>
              <a:off x="1474" y="1876"/>
              <a:ext cx="164" cy="164"/>
            </a:xfrm>
            <a:prstGeom prst="ellipse">
              <a:avLst/>
            </a:prstGeom>
            <a:solidFill>
              <a:schemeClr val="accent2"/>
            </a:solidFill>
            <a:ln w="9525">
              <a:solidFill>
                <a:schemeClr val="tx1"/>
              </a:solidFill>
              <a:prstDash val="dash"/>
              <a:round/>
              <a:headEnd/>
              <a:tailEnd/>
            </a:ln>
          </p:spPr>
          <p:txBody>
            <a:bodyPr wrap="none" anchor="ctr"/>
            <a:lstStyle/>
            <a:p>
              <a:endParaRPr lang="en-US"/>
            </a:p>
          </p:txBody>
        </p:sp>
        <p:sp>
          <p:nvSpPr>
            <p:cNvPr id="21565" name="Oval 33"/>
            <p:cNvSpPr>
              <a:spLocks noChangeArrowheads="1"/>
            </p:cNvSpPr>
            <p:nvPr/>
          </p:nvSpPr>
          <p:spPr bwMode="auto">
            <a:xfrm>
              <a:off x="920" y="1423"/>
              <a:ext cx="164" cy="164"/>
            </a:xfrm>
            <a:prstGeom prst="ellipse">
              <a:avLst/>
            </a:prstGeom>
            <a:solidFill>
              <a:srgbClr val="CC0000"/>
            </a:solidFill>
            <a:ln w="9525">
              <a:solidFill>
                <a:schemeClr val="tx1"/>
              </a:solidFill>
              <a:prstDash val="dash"/>
              <a:round/>
              <a:headEnd/>
              <a:tailEnd/>
            </a:ln>
          </p:spPr>
          <p:txBody>
            <a:bodyPr wrap="none" anchor="ctr"/>
            <a:lstStyle/>
            <a:p>
              <a:endParaRPr lang="en-US"/>
            </a:p>
          </p:txBody>
        </p:sp>
        <p:sp>
          <p:nvSpPr>
            <p:cNvPr id="21566" name="Oval 34"/>
            <p:cNvSpPr>
              <a:spLocks noChangeArrowheads="1"/>
            </p:cNvSpPr>
            <p:nvPr/>
          </p:nvSpPr>
          <p:spPr bwMode="auto">
            <a:xfrm>
              <a:off x="1697" y="1368"/>
              <a:ext cx="164" cy="164"/>
            </a:xfrm>
            <a:prstGeom prst="ellipse">
              <a:avLst/>
            </a:prstGeom>
            <a:solidFill>
              <a:srgbClr val="CC0000"/>
            </a:solidFill>
            <a:ln w="9525">
              <a:solidFill>
                <a:schemeClr val="tx1"/>
              </a:solidFill>
              <a:prstDash val="dash"/>
              <a:round/>
              <a:headEnd/>
              <a:tailEnd/>
            </a:ln>
          </p:spPr>
          <p:txBody>
            <a:bodyPr wrap="none" anchor="ctr"/>
            <a:lstStyle/>
            <a:p>
              <a:endParaRPr lang="en-US"/>
            </a:p>
          </p:txBody>
        </p:sp>
        <p:sp>
          <p:nvSpPr>
            <p:cNvPr id="21567" name="Oval 35"/>
            <p:cNvSpPr>
              <a:spLocks noChangeArrowheads="1"/>
            </p:cNvSpPr>
            <p:nvPr/>
          </p:nvSpPr>
          <p:spPr bwMode="auto">
            <a:xfrm>
              <a:off x="1642" y="1020"/>
              <a:ext cx="164" cy="164"/>
            </a:xfrm>
            <a:prstGeom prst="ellipse">
              <a:avLst/>
            </a:prstGeom>
            <a:solidFill>
              <a:srgbClr val="CC0000"/>
            </a:solidFill>
            <a:ln w="9525">
              <a:solidFill>
                <a:schemeClr val="tx1"/>
              </a:solidFill>
              <a:prstDash val="dash"/>
              <a:round/>
              <a:headEnd/>
              <a:tailEnd/>
            </a:ln>
          </p:spPr>
          <p:txBody>
            <a:bodyPr wrap="none" anchor="ctr"/>
            <a:lstStyle/>
            <a:p>
              <a:endParaRPr lang="en-US"/>
            </a:p>
          </p:txBody>
        </p:sp>
        <p:sp>
          <p:nvSpPr>
            <p:cNvPr id="21568" name="Oval 36"/>
            <p:cNvSpPr>
              <a:spLocks noChangeArrowheads="1"/>
            </p:cNvSpPr>
            <p:nvPr/>
          </p:nvSpPr>
          <p:spPr bwMode="auto">
            <a:xfrm>
              <a:off x="1190" y="1866"/>
              <a:ext cx="164" cy="164"/>
            </a:xfrm>
            <a:prstGeom prst="ellipse">
              <a:avLst/>
            </a:prstGeom>
            <a:solidFill>
              <a:srgbClr val="CC0000"/>
            </a:solidFill>
            <a:ln w="9525">
              <a:solidFill>
                <a:schemeClr val="tx1"/>
              </a:solidFill>
              <a:prstDash val="dash"/>
              <a:round/>
              <a:headEnd/>
              <a:tailEnd/>
            </a:ln>
          </p:spPr>
          <p:txBody>
            <a:bodyPr wrap="none" anchor="ctr"/>
            <a:lstStyle/>
            <a:p>
              <a:endParaRPr lang="en-US"/>
            </a:p>
          </p:txBody>
        </p:sp>
        <p:sp>
          <p:nvSpPr>
            <p:cNvPr id="21569" name="Oval 37"/>
            <p:cNvSpPr>
              <a:spLocks noChangeArrowheads="1"/>
            </p:cNvSpPr>
            <p:nvPr/>
          </p:nvSpPr>
          <p:spPr bwMode="auto">
            <a:xfrm>
              <a:off x="856" y="975"/>
              <a:ext cx="164" cy="164"/>
            </a:xfrm>
            <a:prstGeom prst="ellipse">
              <a:avLst/>
            </a:prstGeom>
            <a:solidFill>
              <a:srgbClr val="CC0000"/>
            </a:solidFill>
            <a:ln w="9525">
              <a:solidFill>
                <a:schemeClr val="tx1"/>
              </a:solidFill>
              <a:prstDash val="dash"/>
              <a:round/>
              <a:headEnd/>
              <a:tailEnd/>
            </a:ln>
          </p:spPr>
          <p:txBody>
            <a:bodyPr wrap="none" anchor="ctr"/>
            <a:lstStyle/>
            <a:p>
              <a:endParaRPr lang="en-US"/>
            </a:p>
          </p:txBody>
        </p:sp>
        <p:sp>
          <p:nvSpPr>
            <p:cNvPr id="21570" name="Oval 38"/>
            <p:cNvSpPr>
              <a:spLocks noChangeArrowheads="1"/>
            </p:cNvSpPr>
            <p:nvPr/>
          </p:nvSpPr>
          <p:spPr bwMode="auto">
            <a:xfrm>
              <a:off x="1410" y="1435"/>
              <a:ext cx="164" cy="164"/>
            </a:xfrm>
            <a:prstGeom prst="ellipse">
              <a:avLst/>
            </a:prstGeom>
            <a:solidFill>
              <a:schemeClr val="accent2"/>
            </a:solidFill>
            <a:ln w="9525">
              <a:solidFill>
                <a:schemeClr val="tx1"/>
              </a:solidFill>
              <a:prstDash val="dash"/>
              <a:round/>
              <a:headEnd/>
              <a:tailEnd/>
            </a:ln>
          </p:spPr>
          <p:txBody>
            <a:bodyPr wrap="none" anchor="ctr"/>
            <a:lstStyle/>
            <a:p>
              <a:endParaRPr lang="en-US"/>
            </a:p>
          </p:txBody>
        </p:sp>
        <p:sp>
          <p:nvSpPr>
            <p:cNvPr id="21571" name="Oval 39"/>
            <p:cNvSpPr>
              <a:spLocks noChangeArrowheads="1"/>
            </p:cNvSpPr>
            <p:nvPr/>
          </p:nvSpPr>
          <p:spPr bwMode="auto">
            <a:xfrm>
              <a:off x="1717" y="1851"/>
              <a:ext cx="164" cy="164"/>
            </a:xfrm>
            <a:prstGeom prst="ellipse">
              <a:avLst/>
            </a:prstGeom>
            <a:solidFill>
              <a:srgbClr val="CC0000"/>
            </a:solidFill>
            <a:ln w="9525">
              <a:solidFill>
                <a:schemeClr val="tx1"/>
              </a:solidFill>
              <a:prstDash val="dash"/>
              <a:round/>
              <a:headEnd/>
              <a:tailEnd/>
            </a:ln>
          </p:spPr>
          <p:txBody>
            <a:bodyPr wrap="none" anchor="ctr"/>
            <a:lstStyle/>
            <a:p>
              <a:endParaRPr lang="en-US"/>
            </a:p>
          </p:txBody>
        </p:sp>
      </p:grpSp>
      <p:grpSp>
        <p:nvGrpSpPr>
          <p:cNvPr id="21512" name="Group 40"/>
          <p:cNvGrpSpPr>
            <a:grpSpLocks/>
          </p:cNvGrpSpPr>
          <p:nvPr/>
        </p:nvGrpSpPr>
        <p:grpSpPr bwMode="auto">
          <a:xfrm>
            <a:off x="5045075" y="3071813"/>
            <a:ext cx="1238250" cy="1176337"/>
            <a:chOff x="760" y="898"/>
            <a:chExt cx="1207" cy="1207"/>
          </a:xfrm>
        </p:grpSpPr>
        <p:sp>
          <p:nvSpPr>
            <p:cNvPr id="21540" name="Rectangle 41"/>
            <p:cNvSpPr>
              <a:spLocks noChangeArrowheads="1"/>
            </p:cNvSpPr>
            <p:nvPr/>
          </p:nvSpPr>
          <p:spPr bwMode="auto">
            <a:xfrm>
              <a:off x="760" y="898"/>
              <a:ext cx="1207" cy="1207"/>
            </a:xfrm>
            <a:prstGeom prst="rect">
              <a:avLst/>
            </a:prstGeom>
            <a:noFill/>
            <a:ln w="76200">
              <a:solidFill>
                <a:schemeClr val="tx1"/>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1541" name="Oval 42"/>
            <p:cNvSpPr>
              <a:spLocks noChangeArrowheads="1"/>
            </p:cNvSpPr>
            <p:nvPr/>
          </p:nvSpPr>
          <p:spPr bwMode="auto">
            <a:xfrm>
              <a:off x="1016" y="1116"/>
              <a:ext cx="164" cy="164"/>
            </a:xfrm>
            <a:prstGeom prst="ellipse">
              <a:avLst/>
            </a:prstGeom>
            <a:solidFill>
              <a:schemeClr val="accent2"/>
            </a:solidFill>
            <a:ln w="9525">
              <a:solidFill>
                <a:schemeClr val="tx1"/>
              </a:solidFill>
              <a:prstDash val="dash"/>
              <a:round/>
              <a:headEnd/>
              <a:tailEnd/>
            </a:ln>
          </p:spPr>
          <p:txBody>
            <a:bodyPr wrap="none" anchor="ctr"/>
            <a:lstStyle/>
            <a:p>
              <a:endParaRPr lang="en-US"/>
            </a:p>
          </p:txBody>
        </p:sp>
        <p:sp>
          <p:nvSpPr>
            <p:cNvPr id="21542" name="Oval 43"/>
            <p:cNvSpPr>
              <a:spLocks noChangeArrowheads="1"/>
            </p:cNvSpPr>
            <p:nvPr/>
          </p:nvSpPr>
          <p:spPr bwMode="auto">
            <a:xfrm>
              <a:off x="1158" y="1358"/>
              <a:ext cx="164" cy="164"/>
            </a:xfrm>
            <a:prstGeom prst="ellipse">
              <a:avLst/>
            </a:prstGeom>
            <a:solidFill>
              <a:srgbClr val="CC0000"/>
            </a:solidFill>
            <a:ln w="9525">
              <a:solidFill>
                <a:schemeClr val="tx1"/>
              </a:solidFill>
              <a:prstDash val="dash"/>
              <a:round/>
              <a:headEnd/>
              <a:tailEnd/>
            </a:ln>
          </p:spPr>
          <p:txBody>
            <a:bodyPr wrap="none" anchor="ctr"/>
            <a:lstStyle/>
            <a:p>
              <a:endParaRPr lang="en-US"/>
            </a:p>
          </p:txBody>
        </p:sp>
        <p:sp>
          <p:nvSpPr>
            <p:cNvPr id="21543" name="Oval 44"/>
            <p:cNvSpPr>
              <a:spLocks noChangeArrowheads="1"/>
            </p:cNvSpPr>
            <p:nvPr/>
          </p:nvSpPr>
          <p:spPr bwMode="auto">
            <a:xfrm>
              <a:off x="1491" y="1226"/>
              <a:ext cx="164" cy="164"/>
            </a:xfrm>
            <a:prstGeom prst="ellipse">
              <a:avLst/>
            </a:prstGeom>
            <a:solidFill>
              <a:schemeClr val="accent2"/>
            </a:solidFill>
            <a:ln w="9525">
              <a:solidFill>
                <a:schemeClr val="tx1"/>
              </a:solidFill>
              <a:prstDash val="dash"/>
              <a:round/>
              <a:headEnd/>
              <a:tailEnd/>
            </a:ln>
          </p:spPr>
          <p:txBody>
            <a:bodyPr wrap="none" anchor="ctr"/>
            <a:lstStyle/>
            <a:p>
              <a:endParaRPr lang="en-US"/>
            </a:p>
          </p:txBody>
        </p:sp>
        <p:sp>
          <p:nvSpPr>
            <p:cNvPr id="21544" name="Oval 45"/>
            <p:cNvSpPr>
              <a:spLocks noChangeArrowheads="1"/>
            </p:cNvSpPr>
            <p:nvPr/>
          </p:nvSpPr>
          <p:spPr bwMode="auto">
            <a:xfrm>
              <a:off x="1231" y="1596"/>
              <a:ext cx="164" cy="164"/>
            </a:xfrm>
            <a:prstGeom prst="ellipse">
              <a:avLst/>
            </a:prstGeom>
            <a:solidFill>
              <a:schemeClr val="accent2"/>
            </a:solidFill>
            <a:ln w="9525">
              <a:solidFill>
                <a:schemeClr val="tx1"/>
              </a:solidFill>
              <a:prstDash val="dash"/>
              <a:round/>
              <a:headEnd/>
              <a:tailEnd/>
            </a:ln>
          </p:spPr>
          <p:txBody>
            <a:bodyPr wrap="none" anchor="ctr"/>
            <a:lstStyle/>
            <a:p>
              <a:endParaRPr lang="en-US"/>
            </a:p>
          </p:txBody>
        </p:sp>
        <p:sp>
          <p:nvSpPr>
            <p:cNvPr id="21545" name="Oval 46"/>
            <p:cNvSpPr>
              <a:spLocks noChangeArrowheads="1"/>
            </p:cNvSpPr>
            <p:nvPr/>
          </p:nvSpPr>
          <p:spPr bwMode="auto">
            <a:xfrm>
              <a:off x="925" y="1802"/>
              <a:ext cx="164" cy="164"/>
            </a:xfrm>
            <a:prstGeom prst="ellipse">
              <a:avLst/>
            </a:prstGeom>
            <a:solidFill>
              <a:schemeClr val="accent2"/>
            </a:solidFill>
            <a:ln w="9525">
              <a:solidFill>
                <a:schemeClr val="tx1"/>
              </a:solidFill>
              <a:prstDash val="dash"/>
              <a:round/>
              <a:headEnd/>
              <a:tailEnd/>
            </a:ln>
          </p:spPr>
          <p:txBody>
            <a:bodyPr wrap="none" anchor="ctr"/>
            <a:lstStyle/>
            <a:p>
              <a:endParaRPr lang="en-US"/>
            </a:p>
          </p:txBody>
        </p:sp>
        <p:sp>
          <p:nvSpPr>
            <p:cNvPr id="21546" name="Oval 47"/>
            <p:cNvSpPr>
              <a:spLocks noChangeArrowheads="1"/>
            </p:cNvSpPr>
            <p:nvPr/>
          </p:nvSpPr>
          <p:spPr bwMode="auto">
            <a:xfrm>
              <a:off x="1336" y="1089"/>
              <a:ext cx="164" cy="164"/>
            </a:xfrm>
            <a:prstGeom prst="ellipse">
              <a:avLst/>
            </a:prstGeom>
            <a:solidFill>
              <a:srgbClr val="CC0000"/>
            </a:solidFill>
            <a:ln w="9525">
              <a:solidFill>
                <a:schemeClr val="tx1"/>
              </a:solidFill>
              <a:prstDash val="dash"/>
              <a:round/>
              <a:headEnd/>
              <a:tailEnd/>
            </a:ln>
          </p:spPr>
          <p:txBody>
            <a:bodyPr wrap="none" anchor="ctr"/>
            <a:lstStyle/>
            <a:p>
              <a:endParaRPr lang="en-US"/>
            </a:p>
          </p:txBody>
        </p:sp>
        <p:sp>
          <p:nvSpPr>
            <p:cNvPr id="21547" name="Oval 48"/>
            <p:cNvSpPr>
              <a:spLocks noChangeArrowheads="1"/>
            </p:cNvSpPr>
            <p:nvPr/>
          </p:nvSpPr>
          <p:spPr bwMode="auto">
            <a:xfrm>
              <a:off x="1651" y="1642"/>
              <a:ext cx="164" cy="164"/>
            </a:xfrm>
            <a:prstGeom prst="ellipse">
              <a:avLst/>
            </a:prstGeom>
            <a:solidFill>
              <a:schemeClr val="accent2"/>
            </a:solidFill>
            <a:ln w="9525">
              <a:solidFill>
                <a:schemeClr val="tx1"/>
              </a:solidFill>
              <a:prstDash val="dash"/>
              <a:round/>
              <a:headEnd/>
              <a:tailEnd/>
            </a:ln>
          </p:spPr>
          <p:txBody>
            <a:bodyPr wrap="none" anchor="ctr"/>
            <a:lstStyle/>
            <a:p>
              <a:endParaRPr lang="en-US"/>
            </a:p>
          </p:txBody>
        </p:sp>
        <p:sp>
          <p:nvSpPr>
            <p:cNvPr id="21548" name="Oval 49"/>
            <p:cNvSpPr>
              <a:spLocks noChangeArrowheads="1"/>
            </p:cNvSpPr>
            <p:nvPr/>
          </p:nvSpPr>
          <p:spPr bwMode="auto">
            <a:xfrm>
              <a:off x="1474" y="1876"/>
              <a:ext cx="164" cy="164"/>
            </a:xfrm>
            <a:prstGeom prst="ellipse">
              <a:avLst/>
            </a:prstGeom>
            <a:solidFill>
              <a:schemeClr val="accent2"/>
            </a:solidFill>
            <a:ln w="9525">
              <a:solidFill>
                <a:schemeClr val="tx1"/>
              </a:solidFill>
              <a:prstDash val="dash"/>
              <a:round/>
              <a:headEnd/>
              <a:tailEnd/>
            </a:ln>
          </p:spPr>
          <p:txBody>
            <a:bodyPr wrap="none" anchor="ctr"/>
            <a:lstStyle/>
            <a:p>
              <a:endParaRPr lang="en-US"/>
            </a:p>
          </p:txBody>
        </p:sp>
        <p:sp>
          <p:nvSpPr>
            <p:cNvPr id="21549" name="Oval 50"/>
            <p:cNvSpPr>
              <a:spLocks noChangeArrowheads="1"/>
            </p:cNvSpPr>
            <p:nvPr/>
          </p:nvSpPr>
          <p:spPr bwMode="auto">
            <a:xfrm>
              <a:off x="920" y="1423"/>
              <a:ext cx="164" cy="164"/>
            </a:xfrm>
            <a:prstGeom prst="ellipse">
              <a:avLst/>
            </a:prstGeom>
            <a:solidFill>
              <a:srgbClr val="CC0000"/>
            </a:solidFill>
            <a:ln w="9525">
              <a:solidFill>
                <a:schemeClr val="tx1"/>
              </a:solidFill>
              <a:prstDash val="dash"/>
              <a:round/>
              <a:headEnd/>
              <a:tailEnd/>
            </a:ln>
          </p:spPr>
          <p:txBody>
            <a:bodyPr wrap="none" anchor="ctr"/>
            <a:lstStyle/>
            <a:p>
              <a:endParaRPr lang="en-US"/>
            </a:p>
          </p:txBody>
        </p:sp>
        <p:sp>
          <p:nvSpPr>
            <p:cNvPr id="21550" name="Oval 51"/>
            <p:cNvSpPr>
              <a:spLocks noChangeArrowheads="1"/>
            </p:cNvSpPr>
            <p:nvPr/>
          </p:nvSpPr>
          <p:spPr bwMode="auto">
            <a:xfrm>
              <a:off x="1697" y="1368"/>
              <a:ext cx="164" cy="164"/>
            </a:xfrm>
            <a:prstGeom prst="ellipse">
              <a:avLst/>
            </a:prstGeom>
            <a:solidFill>
              <a:srgbClr val="CC0000"/>
            </a:solidFill>
            <a:ln w="9525">
              <a:solidFill>
                <a:schemeClr val="tx1"/>
              </a:solidFill>
              <a:prstDash val="dash"/>
              <a:round/>
              <a:headEnd/>
              <a:tailEnd/>
            </a:ln>
          </p:spPr>
          <p:txBody>
            <a:bodyPr wrap="none" anchor="ctr"/>
            <a:lstStyle/>
            <a:p>
              <a:endParaRPr lang="en-US"/>
            </a:p>
          </p:txBody>
        </p:sp>
        <p:sp>
          <p:nvSpPr>
            <p:cNvPr id="21551" name="Oval 52"/>
            <p:cNvSpPr>
              <a:spLocks noChangeArrowheads="1"/>
            </p:cNvSpPr>
            <p:nvPr/>
          </p:nvSpPr>
          <p:spPr bwMode="auto">
            <a:xfrm>
              <a:off x="1642" y="1020"/>
              <a:ext cx="164" cy="164"/>
            </a:xfrm>
            <a:prstGeom prst="ellipse">
              <a:avLst/>
            </a:prstGeom>
            <a:solidFill>
              <a:srgbClr val="CC0000"/>
            </a:solidFill>
            <a:ln w="9525">
              <a:solidFill>
                <a:schemeClr val="tx1"/>
              </a:solidFill>
              <a:prstDash val="dash"/>
              <a:round/>
              <a:headEnd/>
              <a:tailEnd/>
            </a:ln>
          </p:spPr>
          <p:txBody>
            <a:bodyPr wrap="none" anchor="ctr"/>
            <a:lstStyle/>
            <a:p>
              <a:endParaRPr lang="en-US"/>
            </a:p>
          </p:txBody>
        </p:sp>
        <p:sp>
          <p:nvSpPr>
            <p:cNvPr id="21552" name="Oval 53"/>
            <p:cNvSpPr>
              <a:spLocks noChangeArrowheads="1"/>
            </p:cNvSpPr>
            <p:nvPr/>
          </p:nvSpPr>
          <p:spPr bwMode="auto">
            <a:xfrm>
              <a:off x="1190" y="1866"/>
              <a:ext cx="164" cy="164"/>
            </a:xfrm>
            <a:prstGeom prst="ellipse">
              <a:avLst/>
            </a:prstGeom>
            <a:solidFill>
              <a:srgbClr val="CC0000"/>
            </a:solidFill>
            <a:ln w="9525">
              <a:solidFill>
                <a:schemeClr val="tx1"/>
              </a:solidFill>
              <a:prstDash val="dash"/>
              <a:round/>
              <a:headEnd/>
              <a:tailEnd/>
            </a:ln>
          </p:spPr>
          <p:txBody>
            <a:bodyPr wrap="none" anchor="ctr"/>
            <a:lstStyle/>
            <a:p>
              <a:endParaRPr lang="en-US"/>
            </a:p>
          </p:txBody>
        </p:sp>
        <p:sp>
          <p:nvSpPr>
            <p:cNvPr id="21553" name="Oval 54"/>
            <p:cNvSpPr>
              <a:spLocks noChangeArrowheads="1"/>
            </p:cNvSpPr>
            <p:nvPr/>
          </p:nvSpPr>
          <p:spPr bwMode="auto">
            <a:xfrm>
              <a:off x="856" y="975"/>
              <a:ext cx="164" cy="164"/>
            </a:xfrm>
            <a:prstGeom prst="ellipse">
              <a:avLst/>
            </a:prstGeom>
            <a:solidFill>
              <a:srgbClr val="CC0000"/>
            </a:solidFill>
            <a:ln w="9525">
              <a:solidFill>
                <a:schemeClr val="tx1"/>
              </a:solidFill>
              <a:prstDash val="dash"/>
              <a:round/>
              <a:headEnd/>
              <a:tailEnd/>
            </a:ln>
          </p:spPr>
          <p:txBody>
            <a:bodyPr wrap="none" anchor="ctr"/>
            <a:lstStyle/>
            <a:p>
              <a:endParaRPr lang="en-US"/>
            </a:p>
          </p:txBody>
        </p:sp>
        <p:sp>
          <p:nvSpPr>
            <p:cNvPr id="21554" name="Oval 55"/>
            <p:cNvSpPr>
              <a:spLocks noChangeArrowheads="1"/>
            </p:cNvSpPr>
            <p:nvPr/>
          </p:nvSpPr>
          <p:spPr bwMode="auto">
            <a:xfrm>
              <a:off x="1410" y="1435"/>
              <a:ext cx="164" cy="164"/>
            </a:xfrm>
            <a:prstGeom prst="ellipse">
              <a:avLst/>
            </a:prstGeom>
            <a:solidFill>
              <a:schemeClr val="accent2"/>
            </a:solidFill>
            <a:ln w="9525">
              <a:solidFill>
                <a:schemeClr val="tx1"/>
              </a:solidFill>
              <a:prstDash val="dash"/>
              <a:round/>
              <a:headEnd/>
              <a:tailEnd/>
            </a:ln>
          </p:spPr>
          <p:txBody>
            <a:bodyPr wrap="none" anchor="ctr"/>
            <a:lstStyle/>
            <a:p>
              <a:endParaRPr lang="en-US"/>
            </a:p>
          </p:txBody>
        </p:sp>
        <p:sp>
          <p:nvSpPr>
            <p:cNvPr id="21555" name="Oval 56"/>
            <p:cNvSpPr>
              <a:spLocks noChangeArrowheads="1"/>
            </p:cNvSpPr>
            <p:nvPr/>
          </p:nvSpPr>
          <p:spPr bwMode="auto">
            <a:xfrm>
              <a:off x="1717" y="1851"/>
              <a:ext cx="164" cy="164"/>
            </a:xfrm>
            <a:prstGeom prst="ellipse">
              <a:avLst/>
            </a:prstGeom>
            <a:solidFill>
              <a:srgbClr val="CC0000"/>
            </a:solidFill>
            <a:ln w="9525">
              <a:solidFill>
                <a:schemeClr val="tx1"/>
              </a:solidFill>
              <a:prstDash val="dash"/>
              <a:round/>
              <a:headEnd/>
              <a:tailEnd/>
            </a:ln>
          </p:spPr>
          <p:txBody>
            <a:bodyPr wrap="none" anchor="ctr"/>
            <a:lstStyle/>
            <a:p>
              <a:endParaRPr lang="en-US"/>
            </a:p>
          </p:txBody>
        </p:sp>
      </p:grpSp>
      <p:grpSp>
        <p:nvGrpSpPr>
          <p:cNvPr id="21513" name="Group 57"/>
          <p:cNvGrpSpPr>
            <a:grpSpLocks/>
          </p:cNvGrpSpPr>
          <p:nvPr/>
        </p:nvGrpSpPr>
        <p:grpSpPr bwMode="auto">
          <a:xfrm>
            <a:off x="7323138" y="3071813"/>
            <a:ext cx="1225550" cy="1176337"/>
            <a:chOff x="760" y="898"/>
            <a:chExt cx="1207" cy="1207"/>
          </a:xfrm>
        </p:grpSpPr>
        <p:sp>
          <p:nvSpPr>
            <p:cNvPr id="21524" name="Rectangle 58"/>
            <p:cNvSpPr>
              <a:spLocks noChangeArrowheads="1"/>
            </p:cNvSpPr>
            <p:nvPr/>
          </p:nvSpPr>
          <p:spPr bwMode="auto">
            <a:xfrm>
              <a:off x="760" y="898"/>
              <a:ext cx="1207" cy="1207"/>
            </a:xfrm>
            <a:prstGeom prst="rect">
              <a:avLst/>
            </a:prstGeom>
            <a:noFill/>
            <a:ln w="76200">
              <a:solidFill>
                <a:schemeClr val="tx1"/>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1525" name="Oval 59"/>
            <p:cNvSpPr>
              <a:spLocks noChangeArrowheads="1"/>
            </p:cNvSpPr>
            <p:nvPr/>
          </p:nvSpPr>
          <p:spPr bwMode="auto">
            <a:xfrm>
              <a:off x="1016" y="1116"/>
              <a:ext cx="164" cy="164"/>
            </a:xfrm>
            <a:prstGeom prst="ellipse">
              <a:avLst/>
            </a:prstGeom>
            <a:solidFill>
              <a:schemeClr val="accent2"/>
            </a:solidFill>
            <a:ln w="9525">
              <a:solidFill>
                <a:schemeClr val="tx1"/>
              </a:solidFill>
              <a:prstDash val="dash"/>
              <a:round/>
              <a:headEnd/>
              <a:tailEnd/>
            </a:ln>
          </p:spPr>
          <p:txBody>
            <a:bodyPr wrap="none" anchor="ctr"/>
            <a:lstStyle/>
            <a:p>
              <a:endParaRPr lang="en-US"/>
            </a:p>
          </p:txBody>
        </p:sp>
        <p:sp>
          <p:nvSpPr>
            <p:cNvPr id="21526" name="Oval 60"/>
            <p:cNvSpPr>
              <a:spLocks noChangeArrowheads="1"/>
            </p:cNvSpPr>
            <p:nvPr/>
          </p:nvSpPr>
          <p:spPr bwMode="auto">
            <a:xfrm>
              <a:off x="1158" y="1358"/>
              <a:ext cx="164" cy="164"/>
            </a:xfrm>
            <a:prstGeom prst="ellipse">
              <a:avLst/>
            </a:prstGeom>
            <a:solidFill>
              <a:srgbClr val="CC0000"/>
            </a:solidFill>
            <a:ln w="9525">
              <a:solidFill>
                <a:schemeClr val="tx1"/>
              </a:solidFill>
              <a:prstDash val="dash"/>
              <a:round/>
              <a:headEnd/>
              <a:tailEnd/>
            </a:ln>
          </p:spPr>
          <p:txBody>
            <a:bodyPr wrap="none" anchor="ctr"/>
            <a:lstStyle/>
            <a:p>
              <a:endParaRPr lang="en-US"/>
            </a:p>
          </p:txBody>
        </p:sp>
        <p:sp>
          <p:nvSpPr>
            <p:cNvPr id="21527" name="Oval 61"/>
            <p:cNvSpPr>
              <a:spLocks noChangeArrowheads="1"/>
            </p:cNvSpPr>
            <p:nvPr/>
          </p:nvSpPr>
          <p:spPr bwMode="auto">
            <a:xfrm>
              <a:off x="1491" y="1226"/>
              <a:ext cx="164" cy="164"/>
            </a:xfrm>
            <a:prstGeom prst="ellipse">
              <a:avLst/>
            </a:prstGeom>
            <a:solidFill>
              <a:schemeClr val="accent2"/>
            </a:solidFill>
            <a:ln w="9525">
              <a:solidFill>
                <a:schemeClr val="tx1"/>
              </a:solidFill>
              <a:prstDash val="dash"/>
              <a:round/>
              <a:headEnd/>
              <a:tailEnd/>
            </a:ln>
          </p:spPr>
          <p:txBody>
            <a:bodyPr wrap="none" anchor="ctr"/>
            <a:lstStyle/>
            <a:p>
              <a:endParaRPr lang="en-US"/>
            </a:p>
          </p:txBody>
        </p:sp>
        <p:sp>
          <p:nvSpPr>
            <p:cNvPr id="21528" name="Oval 62"/>
            <p:cNvSpPr>
              <a:spLocks noChangeArrowheads="1"/>
            </p:cNvSpPr>
            <p:nvPr/>
          </p:nvSpPr>
          <p:spPr bwMode="auto">
            <a:xfrm>
              <a:off x="1231" y="1596"/>
              <a:ext cx="164" cy="164"/>
            </a:xfrm>
            <a:prstGeom prst="ellipse">
              <a:avLst/>
            </a:prstGeom>
            <a:solidFill>
              <a:schemeClr val="accent2"/>
            </a:solidFill>
            <a:ln w="9525">
              <a:solidFill>
                <a:schemeClr val="tx1"/>
              </a:solidFill>
              <a:prstDash val="dash"/>
              <a:round/>
              <a:headEnd/>
              <a:tailEnd/>
            </a:ln>
          </p:spPr>
          <p:txBody>
            <a:bodyPr wrap="none" anchor="ctr"/>
            <a:lstStyle/>
            <a:p>
              <a:endParaRPr lang="en-US"/>
            </a:p>
          </p:txBody>
        </p:sp>
        <p:sp>
          <p:nvSpPr>
            <p:cNvPr id="21529" name="Oval 63"/>
            <p:cNvSpPr>
              <a:spLocks noChangeArrowheads="1"/>
            </p:cNvSpPr>
            <p:nvPr/>
          </p:nvSpPr>
          <p:spPr bwMode="auto">
            <a:xfrm>
              <a:off x="925" y="1802"/>
              <a:ext cx="164" cy="164"/>
            </a:xfrm>
            <a:prstGeom prst="ellipse">
              <a:avLst/>
            </a:prstGeom>
            <a:solidFill>
              <a:schemeClr val="accent2"/>
            </a:solidFill>
            <a:ln w="9525">
              <a:solidFill>
                <a:schemeClr val="tx1"/>
              </a:solidFill>
              <a:prstDash val="dash"/>
              <a:round/>
              <a:headEnd/>
              <a:tailEnd/>
            </a:ln>
          </p:spPr>
          <p:txBody>
            <a:bodyPr wrap="none" anchor="ctr"/>
            <a:lstStyle/>
            <a:p>
              <a:endParaRPr lang="en-US"/>
            </a:p>
          </p:txBody>
        </p:sp>
        <p:sp>
          <p:nvSpPr>
            <p:cNvPr id="21530" name="Oval 64"/>
            <p:cNvSpPr>
              <a:spLocks noChangeArrowheads="1"/>
            </p:cNvSpPr>
            <p:nvPr/>
          </p:nvSpPr>
          <p:spPr bwMode="auto">
            <a:xfrm>
              <a:off x="1336" y="1089"/>
              <a:ext cx="164" cy="164"/>
            </a:xfrm>
            <a:prstGeom prst="ellipse">
              <a:avLst/>
            </a:prstGeom>
            <a:solidFill>
              <a:srgbClr val="CC0000"/>
            </a:solidFill>
            <a:ln w="9525">
              <a:solidFill>
                <a:schemeClr val="tx1"/>
              </a:solidFill>
              <a:prstDash val="dash"/>
              <a:round/>
              <a:headEnd/>
              <a:tailEnd/>
            </a:ln>
          </p:spPr>
          <p:txBody>
            <a:bodyPr wrap="none" anchor="ctr"/>
            <a:lstStyle/>
            <a:p>
              <a:endParaRPr lang="en-US"/>
            </a:p>
          </p:txBody>
        </p:sp>
        <p:sp>
          <p:nvSpPr>
            <p:cNvPr id="21531" name="Oval 65"/>
            <p:cNvSpPr>
              <a:spLocks noChangeArrowheads="1"/>
            </p:cNvSpPr>
            <p:nvPr/>
          </p:nvSpPr>
          <p:spPr bwMode="auto">
            <a:xfrm>
              <a:off x="1651" y="1642"/>
              <a:ext cx="164" cy="164"/>
            </a:xfrm>
            <a:prstGeom prst="ellipse">
              <a:avLst/>
            </a:prstGeom>
            <a:solidFill>
              <a:schemeClr val="accent2"/>
            </a:solidFill>
            <a:ln w="9525">
              <a:solidFill>
                <a:schemeClr val="tx1"/>
              </a:solidFill>
              <a:prstDash val="dash"/>
              <a:round/>
              <a:headEnd/>
              <a:tailEnd/>
            </a:ln>
          </p:spPr>
          <p:txBody>
            <a:bodyPr wrap="none" anchor="ctr"/>
            <a:lstStyle/>
            <a:p>
              <a:endParaRPr lang="en-US"/>
            </a:p>
          </p:txBody>
        </p:sp>
        <p:sp>
          <p:nvSpPr>
            <p:cNvPr id="21532" name="Oval 66"/>
            <p:cNvSpPr>
              <a:spLocks noChangeArrowheads="1"/>
            </p:cNvSpPr>
            <p:nvPr/>
          </p:nvSpPr>
          <p:spPr bwMode="auto">
            <a:xfrm>
              <a:off x="1474" y="1876"/>
              <a:ext cx="164" cy="164"/>
            </a:xfrm>
            <a:prstGeom prst="ellipse">
              <a:avLst/>
            </a:prstGeom>
            <a:solidFill>
              <a:schemeClr val="accent2"/>
            </a:solidFill>
            <a:ln w="9525">
              <a:solidFill>
                <a:schemeClr val="tx1"/>
              </a:solidFill>
              <a:prstDash val="dash"/>
              <a:round/>
              <a:headEnd/>
              <a:tailEnd/>
            </a:ln>
          </p:spPr>
          <p:txBody>
            <a:bodyPr wrap="none" anchor="ctr"/>
            <a:lstStyle/>
            <a:p>
              <a:endParaRPr lang="en-US"/>
            </a:p>
          </p:txBody>
        </p:sp>
        <p:sp>
          <p:nvSpPr>
            <p:cNvPr id="21533" name="Oval 67"/>
            <p:cNvSpPr>
              <a:spLocks noChangeArrowheads="1"/>
            </p:cNvSpPr>
            <p:nvPr/>
          </p:nvSpPr>
          <p:spPr bwMode="auto">
            <a:xfrm>
              <a:off x="920" y="1423"/>
              <a:ext cx="164" cy="164"/>
            </a:xfrm>
            <a:prstGeom prst="ellipse">
              <a:avLst/>
            </a:prstGeom>
            <a:solidFill>
              <a:srgbClr val="CC0000"/>
            </a:solidFill>
            <a:ln w="9525">
              <a:solidFill>
                <a:schemeClr val="tx1"/>
              </a:solidFill>
              <a:prstDash val="dash"/>
              <a:round/>
              <a:headEnd/>
              <a:tailEnd/>
            </a:ln>
          </p:spPr>
          <p:txBody>
            <a:bodyPr wrap="none" anchor="ctr"/>
            <a:lstStyle/>
            <a:p>
              <a:endParaRPr lang="en-US"/>
            </a:p>
          </p:txBody>
        </p:sp>
        <p:sp>
          <p:nvSpPr>
            <p:cNvPr id="21534" name="Oval 68"/>
            <p:cNvSpPr>
              <a:spLocks noChangeArrowheads="1"/>
            </p:cNvSpPr>
            <p:nvPr/>
          </p:nvSpPr>
          <p:spPr bwMode="auto">
            <a:xfrm>
              <a:off x="1697" y="1368"/>
              <a:ext cx="164" cy="164"/>
            </a:xfrm>
            <a:prstGeom prst="ellipse">
              <a:avLst/>
            </a:prstGeom>
            <a:solidFill>
              <a:srgbClr val="CC0000"/>
            </a:solidFill>
            <a:ln w="9525">
              <a:solidFill>
                <a:schemeClr val="tx1"/>
              </a:solidFill>
              <a:prstDash val="dash"/>
              <a:round/>
              <a:headEnd/>
              <a:tailEnd/>
            </a:ln>
          </p:spPr>
          <p:txBody>
            <a:bodyPr wrap="none" anchor="ctr"/>
            <a:lstStyle/>
            <a:p>
              <a:endParaRPr lang="en-US"/>
            </a:p>
          </p:txBody>
        </p:sp>
        <p:sp>
          <p:nvSpPr>
            <p:cNvPr id="21535" name="Oval 69"/>
            <p:cNvSpPr>
              <a:spLocks noChangeArrowheads="1"/>
            </p:cNvSpPr>
            <p:nvPr/>
          </p:nvSpPr>
          <p:spPr bwMode="auto">
            <a:xfrm>
              <a:off x="1642" y="1020"/>
              <a:ext cx="164" cy="164"/>
            </a:xfrm>
            <a:prstGeom prst="ellipse">
              <a:avLst/>
            </a:prstGeom>
            <a:solidFill>
              <a:srgbClr val="CC0000"/>
            </a:solidFill>
            <a:ln w="9525">
              <a:solidFill>
                <a:schemeClr val="tx1"/>
              </a:solidFill>
              <a:prstDash val="dash"/>
              <a:round/>
              <a:headEnd/>
              <a:tailEnd/>
            </a:ln>
          </p:spPr>
          <p:txBody>
            <a:bodyPr wrap="none" anchor="ctr"/>
            <a:lstStyle/>
            <a:p>
              <a:endParaRPr lang="en-US"/>
            </a:p>
          </p:txBody>
        </p:sp>
        <p:sp>
          <p:nvSpPr>
            <p:cNvPr id="21536" name="Oval 70"/>
            <p:cNvSpPr>
              <a:spLocks noChangeArrowheads="1"/>
            </p:cNvSpPr>
            <p:nvPr/>
          </p:nvSpPr>
          <p:spPr bwMode="auto">
            <a:xfrm>
              <a:off x="1190" y="1866"/>
              <a:ext cx="164" cy="164"/>
            </a:xfrm>
            <a:prstGeom prst="ellipse">
              <a:avLst/>
            </a:prstGeom>
            <a:solidFill>
              <a:srgbClr val="CC0000"/>
            </a:solidFill>
            <a:ln w="9525">
              <a:solidFill>
                <a:schemeClr val="tx1"/>
              </a:solidFill>
              <a:prstDash val="dash"/>
              <a:round/>
              <a:headEnd/>
              <a:tailEnd/>
            </a:ln>
          </p:spPr>
          <p:txBody>
            <a:bodyPr wrap="none" anchor="ctr"/>
            <a:lstStyle/>
            <a:p>
              <a:endParaRPr lang="en-US"/>
            </a:p>
          </p:txBody>
        </p:sp>
        <p:sp>
          <p:nvSpPr>
            <p:cNvPr id="21537" name="Oval 71"/>
            <p:cNvSpPr>
              <a:spLocks noChangeArrowheads="1"/>
            </p:cNvSpPr>
            <p:nvPr/>
          </p:nvSpPr>
          <p:spPr bwMode="auto">
            <a:xfrm>
              <a:off x="856" y="975"/>
              <a:ext cx="164" cy="164"/>
            </a:xfrm>
            <a:prstGeom prst="ellipse">
              <a:avLst/>
            </a:prstGeom>
            <a:solidFill>
              <a:srgbClr val="CC0000"/>
            </a:solidFill>
            <a:ln w="9525">
              <a:solidFill>
                <a:schemeClr val="tx1"/>
              </a:solidFill>
              <a:prstDash val="dash"/>
              <a:round/>
              <a:headEnd/>
              <a:tailEnd/>
            </a:ln>
          </p:spPr>
          <p:txBody>
            <a:bodyPr wrap="none" anchor="ctr"/>
            <a:lstStyle/>
            <a:p>
              <a:endParaRPr lang="en-US"/>
            </a:p>
          </p:txBody>
        </p:sp>
        <p:sp>
          <p:nvSpPr>
            <p:cNvPr id="21538" name="Oval 72"/>
            <p:cNvSpPr>
              <a:spLocks noChangeArrowheads="1"/>
            </p:cNvSpPr>
            <p:nvPr/>
          </p:nvSpPr>
          <p:spPr bwMode="auto">
            <a:xfrm>
              <a:off x="1410" y="1435"/>
              <a:ext cx="164" cy="164"/>
            </a:xfrm>
            <a:prstGeom prst="ellipse">
              <a:avLst/>
            </a:prstGeom>
            <a:solidFill>
              <a:schemeClr val="accent2"/>
            </a:solidFill>
            <a:ln w="9525">
              <a:solidFill>
                <a:schemeClr val="tx1"/>
              </a:solidFill>
              <a:prstDash val="dash"/>
              <a:round/>
              <a:headEnd/>
              <a:tailEnd/>
            </a:ln>
          </p:spPr>
          <p:txBody>
            <a:bodyPr wrap="none" anchor="ctr"/>
            <a:lstStyle/>
            <a:p>
              <a:endParaRPr lang="en-US"/>
            </a:p>
          </p:txBody>
        </p:sp>
        <p:sp>
          <p:nvSpPr>
            <p:cNvPr id="21539" name="Oval 73"/>
            <p:cNvSpPr>
              <a:spLocks noChangeArrowheads="1"/>
            </p:cNvSpPr>
            <p:nvPr/>
          </p:nvSpPr>
          <p:spPr bwMode="auto">
            <a:xfrm>
              <a:off x="1717" y="1851"/>
              <a:ext cx="164" cy="164"/>
            </a:xfrm>
            <a:prstGeom prst="ellipse">
              <a:avLst/>
            </a:prstGeom>
            <a:solidFill>
              <a:srgbClr val="CC0000"/>
            </a:solidFill>
            <a:ln w="9525">
              <a:solidFill>
                <a:schemeClr val="tx1"/>
              </a:solidFill>
              <a:prstDash val="dash"/>
              <a:round/>
              <a:headEnd/>
              <a:tailEnd/>
            </a:ln>
          </p:spPr>
          <p:txBody>
            <a:bodyPr wrap="none" anchor="ctr"/>
            <a:lstStyle/>
            <a:p>
              <a:endParaRPr lang="en-US"/>
            </a:p>
          </p:txBody>
        </p:sp>
      </p:grpSp>
      <p:sp>
        <p:nvSpPr>
          <p:cNvPr id="21514" name="AutoShape 74"/>
          <p:cNvSpPr>
            <a:spLocks noChangeArrowheads="1"/>
          </p:cNvSpPr>
          <p:nvPr/>
        </p:nvSpPr>
        <p:spPr bwMode="auto">
          <a:xfrm>
            <a:off x="2735263" y="2289175"/>
            <a:ext cx="225425" cy="638175"/>
          </a:xfrm>
          <a:prstGeom prst="upDownArrow">
            <a:avLst>
              <a:gd name="adj1" fmla="val 50000"/>
              <a:gd name="adj2" fmla="val 56620"/>
            </a:avLst>
          </a:prstGeom>
          <a:solidFill>
            <a:schemeClr val="accent1"/>
          </a:solidFill>
          <a:ln w="9525">
            <a:solidFill>
              <a:schemeClr val="tx1"/>
            </a:solidFill>
            <a:miter lim="800000"/>
            <a:headEnd/>
            <a:tailEnd/>
          </a:ln>
        </p:spPr>
        <p:txBody>
          <a:bodyPr vert="eaVert" wrap="none" anchor="ctr"/>
          <a:lstStyle/>
          <a:p>
            <a:endParaRPr lang="en-US"/>
          </a:p>
        </p:txBody>
      </p:sp>
      <p:sp>
        <p:nvSpPr>
          <p:cNvPr id="21515" name="Text Box 75"/>
          <p:cNvSpPr txBox="1">
            <a:spLocks noChangeArrowheads="1"/>
          </p:cNvSpPr>
          <p:nvPr/>
        </p:nvSpPr>
        <p:spPr bwMode="auto">
          <a:xfrm>
            <a:off x="2994025" y="2397125"/>
            <a:ext cx="989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r>
              <a:rPr lang="en-US"/>
              <a:t>Energy</a:t>
            </a:r>
          </a:p>
        </p:txBody>
      </p:sp>
      <p:sp>
        <p:nvSpPr>
          <p:cNvPr id="21516" name="AutoShape 76"/>
          <p:cNvSpPr>
            <a:spLocks noChangeArrowheads="1"/>
          </p:cNvSpPr>
          <p:nvPr/>
        </p:nvSpPr>
        <p:spPr bwMode="auto">
          <a:xfrm>
            <a:off x="4932363" y="2289175"/>
            <a:ext cx="225425" cy="638175"/>
          </a:xfrm>
          <a:prstGeom prst="upDownArrow">
            <a:avLst>
              <a:gd name="adj1" fmla="val 50000"/>
              <a:gd name="adj2" fmla="val 56620"/>
            </a:avLst>
          </a:prstGeom>
          <a:solidFill>
            <a:schemeClr val="accent1"/>
          </a:solidFill>
          <a:ln w="9525">
            <a:solidFill>
              <a:schemeClr val="tx1"/>
            </a:solidFill>
            <a:miter lim="800000"/>
            <a:headEnd/>
            <a:tailEnd/>
          </a:ln>
        </p:spPr>
        <p:txBody>
          <a:bodyPr vert="eaVert" wrap="none" anchor="ctr"/>
          <a:lstStyle/>
          <a:p>
            <a:endParaRPr lang="en-US"/>
          </a:p>
        </p:txBody>
      </p:sp>
      <p:sp>
        <p:nvSpPr>
          <p:cNvPr id="21517" name="Text Box 77"/>
          <p:cNvSpPr txBox="1">
            <a:spLocks noChangeArrowheads="1"/>
          </p:cNvSpPr>
          <p:nvPr/>
        </p:nvSpPr>
        <p:spPr bwMode="auto">
          <a:xfrm>
            <a:off x="5191125" y="2257425"/>
            <a:ext cx="1158875"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r>
              <a:rPr lang="en-US"/>
              <a:t>Energy</a:t>
            </a:r>
          </a:p>
          <a:p>
            <a:pPr eaLnBrk="1" hangingPunct="1"/>
            <a:r>
              <a:rPr lang="en-US"/>
              <a:t>Particles</a:t>
            </a:r>
          </a:p>
        </p:txBody>
      </p:sp>
      <p:sp>
        <p:nvSpPr>
          <p:cNvPr id="21518" name="AutoShape 78"/>
          <p:cNvSpPr>
            <a:spLocks noChangeArrowheads="1"/>
          </p:cNvSpPr>
          <p:nvPr/>
        </p:nvSpPr>
        <p:spPr bwMode="auto">
          <a:xfrm>
            <a:off x="7269163" y="2289175"/>
            <a:ext cx="225425" cy="638175"/>
          </a:xfrm>
          <a:prstGeom prst="upDownArrow">
            <a:avLst>
              <a:gd name="adj1" fmla="val 50000"/>
              <a:gd name="adj2" fmla="val 56620"/>
            </a:avLst>
          </a:prstGeom>
          <a:solidFill>
            <a:schemeClr val="accent1"/>
          </a:solidFill>
          <a:ln w="9525">
            <a:solidFill>
              <a:schemeClr val="tx1"/>
            </a:solidFill>
            <a:miter lim="800000"/>
            <a:headEnd/>
            <a:tailEnd/>
          </a:ln>
        </p:spPr>
        <p:txBody>
          <a:bodyPr vert="eaVert" wrap="none" anchor="ctr"/>
          <a:lstStyle/>
          <a:p>
            <a:endParaRPr lang="en-US"/>
          </a:p>
        </p:txBody>
      </p:sp>
      <p:sp>
        <p:nvSpPr>
          <p:cNvPr id="21519" name="Text Box 79"/>
          <p:cNvSpPr txBox="1">
            <a:spLocks noChangeArrowheads="1"/>
          </p:cNvSpPr>
          <p:nvPr/>
        </p:nvSpPr>
        <p:spPr bwMode="auto">
          <a:xfrm>
            <a:off x="7527925" y="2257425"/>
            <a:ext cx="1046163"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r>
              <a:rPr lang="en-US"/>
              <a:t>Energy</a:t>
            </a:r>
          </a:p>
          <a:p>
            <a:pPr eaLnBrk="1" hangingPunct="1"/>
            <a:r>
              <a:rPr lang="en-US"/>
              <a:t>Volume</a:t>
            </a:r>
          </a:p>
        </p:txBody>
      </p:sp>
      <p:sp>
        <p:nvSpPr>
          <p:cNvPr id="21520" name="Text Box 80"/>
          <p:cNvSpPr txBox="1">
            <a:spLocks noChangeArrowheads="1"/>
          </p:cNvSpPr>
          <p:nvPr/>
        </p:nvSpPr>
        <p:spPr bwMode="auto">
          <a:xfrm>
            <a:off x="708025" y="4446588"/>
            <a:ext cx="8112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r>
              <a:rPr lang="en-US" sz="2400"/>
              <a:t>NVE</a:t>
            </a:r>
          </a:p>
        </p:txBody>
      </p:sp>
      <p:sp>
        <p:nvSpPr>
          <p:cNvPr id="21521" name="Text Box 81"/>
          <p:cNvSpPr txBox="1">
            <a:spLocks noChangeArrowheads="1"/>
          </p:cNvSpPr>
          <p:nvPr/>
        </p:nvSpPr>
        <p:spPr bwMode="auto">
          <a:xfrm>
            <a:off x="3041650" y="4446588"/>
            <a:ext cx="793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r>
              <a:rPr lang="en-US" sz="2400"/>
              <a:t>NVT</a:t>
            </a:r>
          </a:p>
        </p:txBody>
      </p:sp>
      <p:sp>
        <p:nvSpPr>
          <p:cNvPr id="21522" name="Text Box 82"/>
          <p:cNvSpPr txBox="1">
            <a:spLocks noChangeArrowheads="1"/>
          </p:cNvSpPr>
          <p:nvPr/>
        </p:nvSpPr>
        <p:spPr bwMode="auto">
          <a:xfrm>
            <a:off x="5357813" y="4446588"/>
            <a:ext cx="7493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r>
              <a:rPr lang="en-US" sz="2400" dirty="0" err="1"/>
              <a:t>VT</a:t>
            </a:r>
            <a:r>
              <a:rPr lang="en-US" sz="2400" dirty="0" err="1">
                <a:latin typeface="Symbol" charset="0"/>
              </a:rPr>
              <a:t>m</a:t>
            </a:r>
            <a:endParaRPr lang="en-US" sz="2400" dirty="0">
              <a:latin typeface="Symbol" charset="0"/>
            </a:endParaRPr>
          </a:p>
        </p:txBody>
      </p:sp>
      <p:sp>
        <p:nvSpPr>
          <p:cNvPr id="21523" name="Text Box 83"/>
          <p:cNvSpPr txBox="1">
            <a:spLocks noChangeArrowheads="1"/>
          </p:cNvSpPr>
          <p:nvPr/>
        </p:nvSpPr>
        <p:spPr bwMode="auto">
          <a:xfrm>
            <a:off x="7629525" y="4446588"/>
            <a:ext cx="793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r>
              <a:rPr lang="en-US" sz="2400"/>
              <a:t>NTP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endParaRPr lang="en-US" sz="1000"/>
          </a:p>
          <a:p>
            <a:pPr eaLnBrk="1" hangingPunct="1"/>
            <a:fld id="{5A778BA4-EE09-FF49-96E0-6FF5B1EB79FD}" type="slidenum">
              <a:rPr lang="en-US" sz="1000"/>
              <a:pPr eaLnBrk="1" hangingPunct="1"/>
              <a:t>5</a:t>
            </a:fld>
            <a:endParaRPr lang="en-US" sz="1000"/>
          </a:p>
        </p:txBody>
      </p:sp>
      <p:sp>
        <p:nvSpPr>
          <p:cNvPr id="23554"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Let</a:t>
            </a:r>
            <a:r>
              <a:rPr lang="ja-JP" altLang="en-US">
                <a:latin typeface="Arial" charset="0"/>
                <a:ea typeface="ＭＳ Ｐゴシック" charset="0"/>
                <a:cs typeface="ＭＳ Ｐゴシック" charset="0"/>
              </a:rPr>
              <a:t>’</a:t>
            </a:r>
            <a:r>
              <a:rPr lang="en-US" altLang="ja-JP">
                <a:latin typeface="Arial" charset="0"/>
                <a:ea typeface="ＭＳ Ｐゴシック" charset="0"/>
                <a:cs typeface="ＭＳ Ｐゴシック" charset="0"/>
              </a:rPr>
              <a:t>s Play – Guess the Ensemble!!</a:t>
            </a:r>
            <a:endParaRPr lang="en-US">
              <a:latin typeface="Arial" charset="0"/>
              <a:ea typeface="ＭＳ Ｐゴシック" charset="0"/>
              <a:cs typeface="ＭＳ Ｐゴシック" charset="0"/>
            </a:endParaRPr>
          </a:p>
        </p:txBody>
      </p:sp>
      <p:sp>
        <p:nvSpPr>
          <p:cNvPr id="23555" name="Rectangle 3"/>
          <p:cNvSpPr>
            <a:spLocks noGrp="1" noChangeArrowheads="1"/>
          </p:cNvSpPr>
          <p:nvPr>
            <p:ph type="body" idx="1"/>
          </p:nvPr>
        </p:nvSpPr>
        <p:spPr>
          <a:xfrm>
            <a:off x="457200" y="1354138"/>
            <a:ext cx="8229600" cy="4525962"/>
          </a:xfrm>
        </p:spPr>
        <p:txBody>
          <a:bodyPr/>
          <a:lstStyle/>
          <a:p>
            <a:pPr eaLnBrk="1" hangingPunct="1">
              <a:lnSpc>
                <a:spcPct val="90000"/>
              </a:lnSpc>
              <a:buFontTx/>
              <a:buNone/>
            </a:pPr>
            <a:r>
              <a:rPr lang="en-US" dirty="0">
                <a:latin typeface="Arial" charset="0"/>
                <a:ea typeface="ＭＳ Ｐゴシック" charset="0"/>
                <a:cs typeface="ＭＳ Ｐゴシック" charset="0"/>
              </a:rPr>
              <a:t>What ensemble describes</a:t>
            </a:r>
          </a:p>
          <a:p>
            <a:pPr eaLnBrk="1" hangingPunct="1">
              <a:lnSpc>
                <a:spcPct val="90000"/>
              </a:lnSpc>
            </a:pPr>
            <a:r>
              <a:rPr lang="en-US" dirty="0">
                <a:latin typeface="Arial" charset="0"/>
                <a:ea typeface="ＭＳ Ｐゴシック" charset="0"/>
                <a:cs typeface="ＭＳ Ｐゴシック" charset="0"/>
              </a:rPr>
              <a:t>Melting a block of Al in an oven</a:t>
            </a:r>
          </a:p>
          <a:p>
            <a:pPr eaLnBrk="1" hangingPunct="1">
              <a:lnSpc>
                <a:spcPct val="90000"/>
              </a:lnSpc>
            </a:pPr>
            <a:r>
              <a:rPr lang="en-US" dirty="0">
                <a:latin typeface="Arial" charset="0"/>
                <a:ea typeface="ＭＳ Ｐゴシック" charset="0"/>
                <a:cs typeface="ＭＳ Ｐゴシック" charset="0"/>
              </a:rPr>
              <a:t>Water freezing to ice in your freezer</a:t>
            </a:r>
          </a:p>
          <a:p>
            <a:pPr eaLnBrk="1" hangingPunct="1">
              <a:lnSpc>
                <a:spcPct val="90000"/>
              </a:lnSpc>
            </a:pPr>
            <a:r>
              <a:rPr lang="en-US" dirty="0">
                <a:latin typeface="Arial" charset="0"/>
                <a:ea typeface="ＭＳ Ｐゴシック" charset="0"/>
                <a:cs typeface="ＭＳ Ｐゴシック" charset="0"/>
              </a:rPr>
              <a:t>The CO</a:t>
            </a:r>
            <a:r>
              <a:rPr lang="en-US" baseline="-25000" dirty="0">
                <a:latin typeface="Arial" charset="0"/>
                <a:ea typeface="ＭＳ Ｐゴシック" charset="0"/>
                <a:cs typeface="ＭＳ Ｐゴシック" charset="0"/>
              </a:rPr>
              <a:t>2</a:t>
            </a:r>
            <a:r>
              <a:rPr lang="en-US" dirty="0">
                <a:latin typeface="Arial" charset="0"/>
                <a:ea typeface="ＭＳ Ｐゴシック" charset="0"/>
                <a:cs typeface="ＭＳ Ｐゴシック" charset="0"/>
              </a:rPr>
              <a:t> concentration in beer in a beer can</a:t>
            </a:r>
          </a:p>
          <a:p>
            <a:pPr eaLnBrk="1" hangingPunct="1">
              <a:lnSpc>
                <a:spcPct val="90000"/>
              </a:lnSpc>
            </a:pPr>
            <a:r>
              <a:rPr lang="en-US" dirty="0">
                <a:latin typeface="Arial" charset="0"/>
                <a:ea typeface="ＭＳ Ｐゴシック" charset="0"/>
                <a:cs typeface="ＭＳ Ｐゴシック" charset="0"/>
              </a:rPr>
              <a:t>The CO</a:t>
            </a:r>
            <a:r>
              <a:rPr lang="en-US" baseline="-25000" dirty="0">
                <a:latin typeface="Arial" charset="0"/>
                <a:ea typeface="ＭＳ Ｐゴシック" charset="0"/>
                <a:cs typeface="ＭＳ Ｐゴシック" charset="0"/>
              </a:rPr>
              <a:t>2</a:t>
            </a:r>
            <a:r>
              <a:rPr lang="en-US" dirty="0">
                <a:latin typeface="Arial" charset="0"/>
                <a:ea typeface="ＭＳ Ｐゴシック" charset="0"/>
                <a:cs typeface="ＭＳ Ｐゴシック" charset="0"/>
              </a:rPr>
              <a:t> concentration in beer in your glass</a:t>
            </a:r>
          </a:p>
          <a:p>
            <a:pPr eaLnBrk="1" hangingPunct="1">
              <a:lnSpc>
                <a:spcPct val="90000"/>
              </a:lnSpc>
            </a:pPr>
            <a:r>
              <a:rPr lang="en-US" dirty="0">
                <a:latin typeface="Arial" charset="0"/>
                <a:ea typeface="ＭＳ Ｐゴシック" charset="0"/>
                <a:cs typeface="ＭＳ Ｐゴシック" charset="0"/>
              </a:rPr>
              <a:t>A simple harmonic oscillator energy at temperature 300K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endParaRPr lang="en-US" sz="1000"/>
          </a:p>
          <a:p>
            <a:pPr eaLnBrk="1" hangingPunct="1"/>
            <a:fld id="{6E9C8255-62D9-CE48-B791-AF4E95AC0DAC}" type="slidenum">
              <a:rPr lang="en-US" sz="1000"/>
              <a:pPr eaLnBrk="1" hangingPunct="1"/>
              <a:t>6</a:t>
            </a:fld>
            <a:endParaRPr lang="en-US" sz="1000"/>
          </a:p>
        </p:txBody>
      </p:sp>
      <p:sp>
        <p:nvSpPr>
          <p:cNvPr id="2560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MD in Different Ensembles</a:t>
            </a:r>
          </a:p>
        </p:txBody>
      </p:sp>
      <p:sp>
        <p:nvSpPr>
          <p:cNvPr id="56323" name="Rectangle 3"/>
          <p:cNvSpPr>
            <a:spLocks noGrp="1" noChangeArrowheads="1"/>
          </p:cNvSpPr>
          <p:nvPr>
            <p:ph type="body" idx="1"/>
          </p:nvPr>
        </p:nvSpPr>
        <p:spPr>
          <a:xfrm>
            <a:off x="457200" y="1231900"/>
            <a:ext cx="8229600" cy="5414963"/>
          </a:xfrm>
        </p:spPr>
        <p:txBody>
          <a:bodyPr>
            <a:normAutofit/>
          </a:bodyPr>
          <a:lstStyle/>
          <a:p>
            <a:pPr eaLnBrk="1" hangingPunct="1">
              <a:lnSpc>
                <a:spcPct val="80000"/>
              </a:lnSpc>
              <a:defRPr/>
            </a:pPr>
            <a:r>
              <a:rPr lang="en-US" sz="2000" dirty="0">
                <a:latin typeface="Arial" charset="0"/>
                <a:ea typeface="ＭＳ Ｐゴシック" charset="0"/>
                <a:cs typeface="ＭＳ Ｐゴシック" charset="0"/>
              </a:rPr>
              <a:t>The standard MD conserves particle number, energy, and volume </a:t>
            </a:r>
            <a:r>
              <a:rPr lang="en-US" sz="2000" dirty="0">
                <a:latin typeface="Arial" charset="0"/>
                <a:ea typeface="ＭＳ Ｐゴシック" charset="0"/>
                <a:cs typeface="ＭＳ Ｐゴシック" charset="0"/>
                <a:sym typeface="Symbol" charset="0"/>
              </a:rPr>
              <a:t> MD is naturally in the NVE ensemble</a:t>
            </a:r>
          </a:p>
          <a:p>
            <a:pPr eaLnBrk="1" hangingPunct="1">
              <a:lnSpc>
                <a:spcPct val="80000"/>
              </a:lnSpc>
              <a:defRPr/>
            </a:pPr>
            <a:endParaRPr lang="en-US" sz="2000" dirty="0">
              <a:latin typeface="Arial" charset="0"/>
              <a:ea typeface="ＭＳ Ｐゴシック" charset="0"/>
              <a:cs typeface="ＭＳ Ｐゴシック" charset="0"/>
              <a:sym typeface="Symbol" charset="0"/>
            </a:endParaRPr>
          </a:p>
          <a:p>
            <a:pPr eaLnBrk="1" hangingPunct="1">
              <a:lnSpc>
                <a:spcPct val="80000"/>
              </a:lnSpc>
              <a:defRPr/>
            </a:pPr>
            <a:r>
              <a:rPr lang="en-US" sz="2000" dirty="0">
                <a:latin typeface="Arial" charset="0"/>
                <a:ea typeface="ＭＳ Ｐゴシック" charset="0"/>
                <a:cs typeface="ＭＳ Ｐゴシック" charset="0"/>
              </a:rPr>
              <a:t>Changing ensembles means the microstates occur with different probabilities </a:t>
            </a:r>
            <a:r>
              <a:rPr lang="en-US" sz="2000" dirty="0">
                <a:latin typeface="Arial" charset="0"/>
                <a:ea typeface="ＭＳ Ｐゴシック" charset="0"/>
                <a:cs typeface="ＭＳ Ｐゴシック" charset="0"/>
                <a:sym typeface="Symbol" charset="0"/>
              </a:rPr>
              <a:t> the fundamental time evolution of the system must change (cannot just follow Newton</a:t>
            </a:r>
            <a:r>
              <a:rPr lang="ja-JP" altLang="en-US" sz="2000" dirty="0">
                <a:latin typeface="Arial" charset="0"/>
                <a:ea typeface="ＭＳ Ｐゴシック" charset="0"/>
                <a:cs typeface="ＭＳ Ｐゴシック" charset="0"/>
                <a:sym typeface="Symbol" charset="0"/>
              </a:rPr>
              <a:t>’</a:t>
            </a:r>
            <a:r>
              <a:rPr lang="en-US" altLang="ja-JP" sz="2000" dirty="0">
                <a:latin typeface="Arial" charset="0"/>
                <a:ea typeface="ＭＳ Ｐゴシック" charset="0"/>
                <a:cs typeface="ＭＳ Ｐゴシック" charset="0"/>
                <a:sym typeface="Symbol" charset="0"/>
              </a:rPr>
              <a:t>s laws).  </a:t>
            </a:r>
          </a:p>
          <a:p>
            <a:pPr eaLnBrk="1" hangingPunct="1">
              <a:lnSpc>
                <a:spcPct val="80000"/>
              </a:lnSpc>
              <a:defRPr/>
            </a:pPr>
            <a:endParaRPr lang="en-US" altLang="ja-JP" sz="2000" dirty="0">
              <a:latin typeface="Arial" charset="0"/>
              <a:ea typeface="ＭＳ Ｐゴシック" charset="0"/>
              <a:cs typeface="ＭＳ Ｐゴシック" charset="0"/>
              <a:sym typeface="Symbol" charset="0"/>
            </a:endParaRPr>
          </a:p>
          <a:p>
            <a:pPr eaLnBrk="1" hangingPunct="1">
              <a:lnSpc>
                <a:spcPct val="80000"/>
              </a:lnSpc>
              <a:defRPr/>
            </a:pPr>
            <a:r>
              <a:rPr lang="en-US" sz="2000" dirty="0">
                <a:latin typeface="Arial" charset="0"/>
                <a:ea typeface="ＭＳ Ｐゴシック" charset="0"/>
                <a:cs typeface="ＭＳ Ｐゴシック" charset="0"/>
                <a:sym typeface="Symbol" charset="0"/>
              </a:rPr>
              <a:t>The new time evolution equations should meet the same criteria as standard MD</a:t>
            </a:r>
          </a:p>
          <a:p>
            <a:pPr eaLnBrk="1" hangingPunct="1">
              <a:lnSpc>
                <a:spcPct val="80000"/>
              </a:lnSpc>
              <a:defRPr/>
            </a:pPr>
            <a:endParaRPr lang="en-US" sz="2000" dirty="0">
              <a:latin typeface="Arial" charset="0"/>
              <a:ea typeface="ＭＳ Ｐゴシック" charset="0"/>
              <a:cs typeface="ＭＳ Ｐゴシック" charset="0"/>
              <a:sym typeface="Symbol" charset="0"/>
            </a:endParaRPr>
          </a:p>
          <a:p>
            <a:pPr lvl="1" eaLnBrk="1" hangingPunct="1">
              <a:lnSpc>
                <a:spcPct val="80000"/>
              </a:lnSpc>
              <a:defRPr/>
            </a:pPr>
            <a:r>
              <a:rPr lang="en-US" dirty="0">
                <a:latin typeface="Arial" charset="0"/>
                <a:ea typeface="ＭＳ Ｐゴシック" charset="0"/>
              </a:rPr>
              <a:t>Accurate trajectories, at least on average</a:t>
            </a:r>
          </a:p>
          <a:p>
            <a:pPr lvl="1" eaLnBrk="1" hangingPunct="1">
              <a:lnSpc>
                <a:spcPct val="80000"/>
              </a:lnSpc>
              <a:defRPr/>
            </a:pPr>
            <a:r>
              <a:rPr lang="en-US" dirty="0">
                <a:latin typeface="Arial" charset="0"/>
                <a:ea typeface="ＭＳ Ｐゴシック" charset="0"/>
              </a:rPr>
              <a:t>Correct time=ensemble averages at equilibrium</a:t>
            </a:r>
          </a:p>
          <a:p>
            <a:pPr lvl="1" eaLnBrk="1" hangingPunct="1">
              <a:lnSpc>
                <a:spcPct val="80000"/>
              </a:lnSpc>
              <a:defRPr/>
            </a:pPr>
            <a:r>
              <a:rPr lang="en-US" dirty="0">
                <a:latin typeface="Arial" charset="0"/>
                <a:ea typeface="ＭＳ Ｐゴシック" charset="0"/>
              </a:rPr>
              <a:t>Accurate with as long a time step </a:t>
            </a:r>
            <a:r>
              <a:rPr lang="en-US" dirty="0" err="1">
                <a:latin typeface="Symbol" charset="0"/>
                <a:ea typeface="ＭＳ Ｐゴシック" charset="0"/>
              </a:rPr>
              <a:t>d</a:t>
            </a:r>
            <a:r>
              <a:rPr lang="en-US" dirty="0" err="1">
                <a:latin typeface="Arial" charset="0"/>
                <a:ea typeface="ＭＳ Ｐゴシック" charset="0"/>
              </a:rPr>
              <a:t>t</a:t>
            </a:r>
            <a:r>
              <a:rPr lang="en-US" dirty="0">
                <a:latin typeface="Arial" charset="0"/>
                <a:ea typeface="ＭＳ Ｐゴシック" charset="0"/>
              </a:rPr>
              <a:t> as possible</a:t>
            </a:r>
          </a:p>
          <a:p>
            <a:pPr lvl="1" eaLnBrk="1" hangingPunct="1">
              <a:lnSpc>
                <a:spcPct val="80000"/>
              </a:lnSpc>
              <a:defRPr/>
            </a:pPr>
            <a:r>
              <a:rPr lang="en-US" dirty="0">
                <a:latin typeface="Arial" charset="0"/>
                <a:ea typeface="ＭＳ Ｐゴシック" charset="0"/>
              </a:rPr>
              <a:t>Maintain relevant conservation laws (can change for different system boundaries)</a:t>
            </a:r>
            <a:endParaRPr lang="en-US" dirty="0">
              <a:latin typeface="Arial" charset="0"/>
              <a:ea typeface="ＭＳ Ｐゴシック" charset="0"/>
              <a:sym typeface="Symbol" charset="0"/>
            </a:endParaRPr>
          </a:p>
          <a:p>
            <a:pPr lvl="1" eaLnBrk="1" hangingPunct="1">
              <a:lnSpc>
                <a:spcPct val="80000"/>
              </a:lnSpc>
              <a:defRPr/>
            </a:pPr>
            <a:endParaRPr lang="en-US" sz="1600" dirty="0">
              <a:latin typeface="Arial" charset="0"/>
              <a:ea typeface="ＭＳ Ｐゴシック"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ECF0-B4BD-3E49-83FC-D17BBAB2CC4D}"/>
              </a:ext>
            </a:extLst>
          </p:cNvPr>
          <p:cNvSpPr>
            <a:spLocks noGrp="1"/>
          </p:cNvSpPr>
          <p:nvPr>
            <p:ph type="title"/>
          </p:nvPr>
        </p:nvSpPr>
        <p:spPr/>
        <p:txBody>
          <a:bodyPr/>
          <a:lstStyle/>
          <a:p>
            <a:r>
              <a:rPr lang="en-US" dirty="0">
                <a:latin typeface="Arial" charset="0"/>
                <a:ea typeface="ＭＳ Ｐゴシック" charset="0"/>
                <a:cs typeface="ＭＳ Ｐゴシック" charset="0"/>
              </a:rPr>
              <a:t>MD in Different Ensembles</a:t>
            </a:r>
            <a:endParaRPr lang="en-US" dirty="0"/>
          </a:p>
        </p:txBody>
      </p:sp>
      <p:sp>
        <p:nvSpPr>
          <p:cNvPr id="3" name="Content Placeholder 2">
            <a:extLst>
              <a:ext uri="{FF2B5EF4-FFF2-40B4-BE49-F238E27FC236}">
                <a16:creationId xmlns:a16="http://schemas.microsoft.com/office/drawing/2014/main" id="{A894252F-DB54-0E4B-9D7E-50A8DDF08BA2}"/>
              </a:ext>
            </a:extLst>
          </p:cNvPr>
          <p:cNvSpPr>
            <a:spLocks noGrp="1"/>
          </p:cNvSpPr>
          <p:nvPr>
            <p:ph idx="1"/>
          </p:nvPr>
        </p:nvSpPr>
        <p:spPr>
          <a:xfrm>
            <a:off x="457200" y="1143000"/>
            <a:ext cx="8229600" cy="4525963"/>
          </a:xfrm>
        </p:spPr>
        <p:txBody>
          <a:bodyPr/>
          <a:lstStyle/>
          <a:p>
            <a:pPr eaLnBrk="1" hangingPunct="1">
              <a:lnSpc>
                <a:spcPct val="80000"/>
              </a:lnSpc>
              <a:defRPr/>
            </a:pPr>
            <a:r>
              <a:rPr lang="en-US" sz="2000" dirty="0">
                <a:latin typeface="Arial" charset="0"/>
                <a:ea typeface="ＭＳ Ｐゴシック" charset="0"/>
                <a:cs typeface="ＭＳ Ｐゴシック" charset="0"/>
              </a:rPr>
              <a:t>MD can be done in other ensembles through</a:t>
            </a:r>
          </a:p>
          <a:p>
            <a:pPr eaLnBrk="1" hangingPunct="1">
              <a:lnSpc>
                <a:spcPct val="80000"/>
              </a:lnSpc>
              <a:defRPr/>
            </a:pPr>
            <a:endParaRPr lang="en-US" sz="2000" dirty="0">
              <a:latin typeface="Arial" charset="0"/>
              <a:ea typeface="ＭＳ Ｐゴシック" charset="0"/>
              <a:cs typeface="ＭＳ Ｐゴシック" charset="0"/>
            </a:endParaRPr>
          </a:p>
          <a:p>
            <a:pPr lvl="1" eaLnBrk="1" hangingPunct="1">
              <a:lnSpc>
                <a:spcPct val="80000"/>
              </a:lnSpc>
              <a:defRPr/>
            </a:pPr>
            <a:r>
              <a:rPr lang="en-US" dirty="0">
                <a:latin typeface="Arial" charset="0"/>
                <a:ea typeface="ＭＳ Ｐゴシック" charset="0"/>
              </a:rPr>
              <a:t>Changing boundary conditions (this is the real physics, but often very inefficient (this about cooling to temp T using only boundaries) so actually less common than other methods)</a:t>
            </a:r>
          </a:p>
          <a:p>
            <a:pPr lvl="1" eaLnBrk="1" hangingPunct="1">
              <a:lnSpc>
                <a:spcPct val="80000"/>
              </a:lnSpc>
              <a:defRPr/>
            </a:pPr>
            <a:r>
              <a:rPr lang="en-US" dirty="0">
                <a:latin typeface="Arial" charset="0"/>
                <a:ea typeface="ＭＳ Ｐゴシック" charset="0"/>
              </a:rPr>
              <a:t>Constraint method: Drive velocities (volume) to give correct T (P)</a:t>
            </a:r>
          </a:p>
          <a:p>
            <a:pPr lvl="1" eaLnBrk="1" hangingPunct="1">
              <a:lnSpc>
                <a:spcPct val="80000"/>
              </a:lnSpc>
              <a:defRPr/>
            </a:pPr>
            <a:r>
              <a:rPr lang="en-US" dirty="0">
                <a:latin typeface="Arial" charset="0"/>
                <a:ea typeface="ＭＳ Ｐゴシック" charset="0"/>
              </a:rPr>
              <a:t>Stochastic method:  Randomly change velocities (volume) to give correct average T (P)</a:t>
            </a:r>
          </a:p>
          <a:p>
            <a:pPr lvl="1" eaLnBrk="1" hangingPunct="1">
              <a:lnSpc>
                <a:spcPct val="80000"/>
              </a:lnSpc>
              <a:defRPr/>
            </a:pPr>
            <a:r>
              <a:rPr lang="en-US" dirty="0">
                <a:latin typeface="Arial" charset="0"/>
                <a:ea typeface="ＭＳ Ｐゴシック" charset="0"/>
              </a:rPr>
              <a:t>Extended system method: Add new degrees of freedom to serve as heat (volume) bath to equilibrate T (P) </a:t>
            </a:r>
          </a:p>
          <a:p>
            <a:pPr lvl="1" eaLnBrk="1" hangingPunct="1">
              <a:lnSpc>
                <a:spcPct val="80000"/>
              </a:lnSpc>
              <a:defRPr/>
            </a:pPr>
            <a:endParaRPr lang="en-US" dirty="0">
              <a:latin typeface="Arial" charset="0"/>
              <a:ea typeface="ＭＳ Ｐゴシック" charset="0"/>
            </a:endParaRPr>
          </a:p>
          <a:p>
            <a:pPr eaLnBrk="1" hangingPunct="1">
              <a:lnSpc>
                <a:spcPct val="80000"/>
              </a:lnSpc>
              <a:defRPr/>
            </a:pPr>
            <a:r>
              <a:rPr lang="en-US" sz="2000" dirty="0">
                <a:latin typeface="Arial" charset="0"/>
                <a:ea typeface="ＭＳ Ｐゴシック" charset="0"/>
                <a:cs typeface="ＭＳ Ｐゴシック" charset="0"/>
              </a:rPr>
              <a:t>These introduce thermostats to control T, </a:t>
            </a:r>
            <a:r>
              <a:rPr lang="en-US" sz="2000" dirty="0" err="1">
                <a:latin typeface="Arial" charset="0"/>
                <a:ea typeface="ＭＳ Ｐゴシック" charset="0"/>
                <a:cs typeface="ＭＳ Ｐゴシック" charset="0"/>
              </a:rPr>
              <a:t>bariostats</a:t>
            </a:r>
            <a:r>
              <a:rPr lang="en-US" sz="2000" dirty="0">
                <a:latin typeface="Arial" charset="0"/>
                <a:ea typeface="ＭＳ Ｐゴシック" charset="0"/>
                <a:cs typeface="ＭＳ Ｐゴシック" charset="0"/>
              </a:rPr>
              <a:t> to control P (e.g., Nose-Hoover thermostats are an extended system method).  Can control </a:t>
            </a:r>
            <a:r>
              <a:rPr lang="en-US" sz="2000" dirty="0">
                <a:latin typeface="Symbol" charset="0"/>
                <a:ea typeface="ＭＳ Ｐゴシック" charset="0"/>
                <a:cs typeface="Symbol" charset="0"/>
              </a:rPr>
              <a:t>m</a:t>
            </a:r>
            <a:r>
              <a:rPr lang="en-US" sz="2000" dirty="0">
                <a:latin typeface="Arial" charset="0"/>
                <a:ea typeface="ＭＳ Ｐゴシック" charset="0"/>
                <a:cs typeface="ＭＳ Ｐゴシック" charset="0"/>
              </a:rPr>
              <a:t> but less common.</a:t>
            </a:r>
          </a:p>
          <a:p>
            <a:pPr eaLnBrk="1" hangingPunct="1">
              <a:lnSpc>
                <a:spcPct val="80000"/>
              </a:lnSpc>
              <a:defRPr/>
            </a:pPr>
            <a:endParaRPr lang="en-US" sz="2000" dirty="0">
              <a:latin typeface="Arial" charset="0"/>
              <a:ea typeface="ＭＳ Ｐゴシック" charset="0"/>
              <a:cs typeface="ＭＳ Ｐゴシック" charset="0"/>
            </a:endParaRPr>
          </a:p>
          <a:p>
            <a:pPr eaLnBrk="1" hangingPunct="1">
              <a:lnSpc>
                <a:spcPct val="80000"/>
              </a:lnSpc>
              <a:defRPr/>
            </a:pPr>
            <a:r>
              <a:rPr lang="en-US" sz="2000" dirty="0">
                <a:latin typeface="Arial" charset="0"/>
                <a:ea typeface="ＭＳ Ｐゴシック" charset="0"/>
                <a:cs typeface="ＭＳ Ｐゴシック" charset="0"/>
              </a:rPr>
              <a:t>MD in non-NVE ensembles are generally approximate MD (correct on average in some sense).  Best method is typically extended system methods as they produces correct microstate probabilities and correct thermodynamic averages and fluctuations.</a:t>
            </a:r>
          </a:p>
          <a:p>
            <a:endParaRPr lang="en-US" sz="2000" dirty="0"/>
          </a:p>
        </p:txBody>
      </p:sp>
      <p:sp>
        <p:nvSpPr>
          <p:cNvPr id="4" name="Slide Number Placeholder 3">
            <a:extLst>
              <a:ext uri="{FF2B5EF4-FFF2-40B4-BE49-F238E27FC236}">
                <a16:creationId xmlns:a16="http://schemas.microsoft.com/office/drawing/2014/main" id="{B8BCC2E8-544F-234B-A08C-A5277C7E6C64}"/>
              </a:ext>
            </a:extLst>
          </p:cNvPr>
          <p:cNvSpPr>
            <a:spLocks noGrp="1"/>
          </p:cNvSpPr>
          <p:nvPr>
            <p:ph type="sldNum" sz="quarter" idx="12"/>
          </p:nvPr>
        </p:nvSpPr>
        <p:spPr/>
        <p:txBody>
          <a:bodyPr/>
          <a:lstStyle/>
          <a:p>
            <a:pPr>
              <a:defRPr/>
            </a:pPr>
            <a:endParaRPr lang="en-US"/>
          </a:p>
          <a:p>
            <a:pPr>
              <a:defRPr/>
            </a:pPr>
            <a:fld id="{23692FE3-0CC9-1C4E-8992-9531D7DEC7B7}" type="slidenum">
              <a:rPr lang="en-US" smtClean="0"/>
              <a:pPr>
                <a:defRPr/>
              </a:pPr>
              <a:t>7</a:t>
            </a:fld>
            <a:endParaRPr lang="en-US"/>
          </a:p>
        </p:txBody>
      </p:sp>
    </p:spTree>
    <p:extLst>
      <p:ext uri="{BB962C8B-B14F-4D97-AF65-F5344CB8AC3E}">
        <p14:creationId xmlns:p14="http://schemas.microsoft.com/office/powerpoint/2010/main" val="978611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pPr eaLnBrk="1" hangingPunct="1"/>
            <a:endParaRPr lang="en-US" sz="1000"/>
          </a:p>
          <a:p>
            <a:pPr eaLnBrk="1" hangingPunct="1"/>
            <a:fld id="{508B2DEA-4BBD-924C-B159-1C4E04B5E055}" type="slidenum">
              <a:rPr lang="en-US" sz="1000"/>
              <a:pPr eaLnBrk="1" hangingPunct="1"/>
              <a:t>8</a:t>
            </a:fld>
            <a:endParaRPr lang="en-US" sz="1000"/>
          </a:p>
        </p:txBody>
      </p:sp>
      <p:sp>
        <p:nvSpPr>
          <p:cNvPr id="27650"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Summary</a:t>
            </a:r>
          </a:p>
        </p:txBody>
      </p:sp>
      <p:sp>
        <p:nvSpPr>
          <p:cNvPr id="27651" name="Rectangle 3"/>
          <p:cNvSpPr>
            <a:spLocks noGrp="1" noChangeArrowheads="1"/>
          </p:cNvSpPr>
          <p:nvPr>
            <p:ph type="body" idx="1"/>
          </p:nvPr>
        </p:nvSpPr>
        <p:spPr/>
        <p:txBody>
          <a:bodyPr/>
          <a:lstStyle/>
          <a:p>
            <a:pPr eaLnBrk="1" hangingPunct="1"/>
            <a:r>
              <a:rPr lang="en-US" sz="2000" dirty="0">
                <a:latin typeface="Arial" charset="0"/>
                <a:ea typeface="ＭＳ Ｐゴシック" charset="0"/>
                <a:cs typeface="ＭＳ Ｐゴシック" charset="0"/>
              </a:rPr>
              <a:t>System physics are partially determined by boundary conditions, which give different ensembles (NVE, NVT, </a:t>
            </a:r>
            <a:r>
              <a:rPr lang="en-US" sz="2000" dirty="0" err="1">
                <a:latin typeface="Arial" charset="0"/>
                <a:ea typeface="ＭＳ Ｐゴシック" charset="0"/>
                <a:cs typeface="ＭＳ Ｐゴシック" charset="0"/>
              </a:rPr>
              <a:t>VT</a:t>
            </a:r>
            <a:r>
              <a:rPr lang="en-US" sz="2000" dirty="0" err="1">
                <a:latin typeface="Symbol" charset="0"/>
                <a:ea typeface="ＭＳ Ｐゴシック" charset="0"/>
                <a:cs typeface="ＭＳ Ｐゴシック" charset="0"/>
              </a:rPr>
              <a:t>m</a:t>
            </a:r>
            <a:r>
              <a:rPr lang="en-US" sz="2000" dirty="0">
                <a:latin typeface="Arial" charset="0"/>
                <a:ea typeface="ＭＳ Ｐゴシック" charset="0"/>
                <a:cs typeface="ＭＳ Ｐゴシック" charset="0"/>
              </a:rPr>
              <a:t>, NPT)</a:t>
            </a:r>
          </a:p>
          <a:p>
            <a:pPr eaLnBrk="1" hangingPunct="1"/>
            <a:endParaRPr lang="en-US" sz="2000" dirty="0">
              <a:latin typeface="Arial" charset="0"/>
              <a:ea typeface="ＭＳ Ｐゴシック" charset="0"/>
              <a:cs typeface="ＭＳ Ｐゴシック" charset="0"/>
            </a:endParaRPr>
          </a:p>
          <a:p>
            <a:pPr eaLnBrk="1" hangingPunct="1"/>
            <a:r>
              <a:rPr lang="en-US" sz="2000" dirty="0">
                <a:latin typeface="Arial" charset="0"/>
                <a:ea typeface="ＭＳ Ｐゴシック" charset="0"/>
                <a:cs typeface="ＭＳ Ｐゴシック" charset="0"/>
              </a:rPr>
              <a:t>Each ensemble has different microstate probabilities and requires different time evolution equations, altering the standard MD approach using F=ma (which is valid only for NVE). </a:t>
            </a:r>
          </a:p>
          <a:p>
            <a:pPr eaLnBrk="1" hangingPunct="1"/>
            <a:endParaRPr lang="en-US" sz="2000" dirty="0">
              <a:latin typeface="Arial" charset="0"/>
              <a:ea typeface="ＭＳ Ｐゴシック" charset="0"/>
              <a:cs typeface="ＭＳ Ｐゴシック" charset="0"/>
            </a:endParaRPr>
          </a:p>
          <a:p>
            <a:pPr eaLnBrk="1" hangingPunct="1"/>
            <a:r>
              <a:rPr lang="en-US" sz="2000" dirty="0">
                <a:latin typeface="Arial" charset="0"/>
                <a:ea typeface="ＭＳ Ｐゴシック" charset="0"/>
                <a:cs typeface="ＭＳ Ｐゴシック" charset="0"/>
              </a:rPr>
              <a:t>Different thermostat (T) and </a:t>
            </a:r>
            <a:r>
              <a:rPr lang="en-US" sz="2000" dirty="0" err="1">
                <a:latin typeface="Arial" charset="0"/>
                <a:ea typeface="ＭＳ Ｐゴシック" charset="0"/>
                <a:cs typeface="ＭＳ Ｐゴシック" charset="0"/>
              </a:rPr>
              <a:t>bariostat</a:t>
            </a:r>
            <a:r>
              <a:rPr lang="en-US" sz="2000" dirty="0">
                <a:latin typeface="Arial" charset="0"/>
                <a:ea typeface="ＭＳ Ｐゴシック" charset="0"/>
                <a:cs typeface="ＭＳ Ｐゴシック" charset="0"/>
              </a:rPr>
              <a:t> (P) methods can give different trajectories, microstates, and thermodynamic averages and fluctuations.</a:t>
            </a:r>
          </a:p>
          <a:p>
            <a:pPr eaLnBrk="1" hangingPunct="1"/>
            <a:endParaRPr lang="en-US" sz="2000" dirty="0">
              <a:latin typeface="Arial" charset="0"/>
              <a:ea typeface="ＭＳ Ｐゴシック" charset="0"/>
              <a:cs typeface="ＭＳ Ｐゴシック" charset="0"/>
            </a:endParaRPr>
          </a:p>
          <a:p>
            <a:pPr eaLnBrk="1" hangingPunct="1"/>
            <a:endParaRPr lang="en-US" sz="2000" dirty="0">
              <a:latin typeface="Arial" charset="0"/>
              <a:ea typeface="ＭＳ Ｐゴシック" charset="0"/>
              <a:cs typeface="ＭＳ Ｐゴシック"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11422</TotalTime>
  <Words>998</Words>
  <Application>Microsoft Macintosh PowerPoint</Application>
  <PresentationFormat>On-screen Show (4:3)</PresentationFormat>
  <Paragraphs>99</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ＭＳ Ｐゴシック</vt:lpstr>
      <vt:lpstr>Arial</vt:lpstr>
      <vt:lpstr>Symbol</vt:lpstr>
      <vt:lpstr>Default Design</vt:lpstr>
      <vt:lpstr>Molecular Dynamics in Different Ensembles</vt:lpstr>
      <vt:lpstr>MD in Different Ensembles</vt:lpstr>
      <vt:lpstr>Ensembles</vt:lpstr>
      <vt:lpstr>The Four Standard Ensembles</vt:lpstr>
      <vt:lpstr>Let’s Play – Guess the Ensemble!!</vt:lpstr>
      <vt:lpstr>MD in Different Ensembles</vt:lpstr>
      <vt:lpstr>MD in Different Ensembles</vt:lpstr>
      <vt:lpstr>Summary</vt:lpstr>
    </vt:vector>
  </TitlesOfParts>
  <Company>UW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ddmorgan</dc:creator>
  <cp:lastModifiedBy>yuan ping</cp:lastModifiedBy>
  <cp:revision>1035</cp:revision>
  <dcterms:created xsi:type="dcterms:W3CDTF">2004-09-26T19:54:28Z</dcterms:created>
  <dcterms:modified xsi:type="dcterms:W3CDTF">2024-10-24T03:54:05Z</dcterms:modified>
</cp:coreProperties>
</file>