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75" r:id="rId4"/>
    <p:sldId id="285" r:id="rId5"/>
    <p:sldId id="277" r:id="rId6"/>
    <p:sldId id="279" r:id="rId7"/>
    <p:sldId id="280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Afflerbach" initials="BA" lastIdx="1" clrIdx="0">
    <p:extLst>
      <p:ext uri="{19B8F6BF-5375-455C-9EA6-DF929625EA0E}">
        <p15:presenceInfo xmlns:p15="http://schemas.microsoft.com/office/powerpoint/2012/main" userId="6b18fdee89c02e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6286" autoAdjust="0"/>
  </p:normalViewPr>
  <p:slideViewPr>
    <p:cSldViewPr snapToGrid="0">
      <p:cViewPr varScale="1">
        <p:scale>
          <a:sx n="124" d="100"/>
          <a:sy n="124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CB91B-96D7-4896-B6CE-E3FD7F7788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32407C4-C61A-4BB5-8846-323049E93360}">
      <dgm:prSet phldrT="[Text]"/>
      <dgm:spPr/>
      <dgm:t>
        <a:bodyPr/>
        <a:lstStyle/>
        <a:p>
          <a:r>
            <a:rPr lang="en-US" dirty="0"/>
            <a:t>Identify Materials Properties</a:t>
          </a:r>
        </a:p>
      </dgm:t>
    </dgm:pt>
    <dgm:pt modelId="{F660F1AA-7D4C-4BBD-BFCF-025592609A9B}" type="parTrans" cxnId="{8156B521-3BFC-4EAC-9E57-0B7C94E2F0F7}">
      <dgm:prSet/>
      <dgm:spPr/>
      <dgm:t>
        <a:bodyPr/>
        <a:lstStyle/>
        <a:p>
          <a:endParaRPr lang="en-US"/>
        </a:p>
      </dgm:t>
    </dgm:pt>
    <dgm:pt modelId="{71645022-EB08-4E68-A574-05AABB299303}" type="sibTrans" cxnId="{8156B521-3BFC-4EAC-9E57-0B7C94E2F0F7}">
      <dgm:prSet/>
      <dgm:spPr/>
      <dgm:t>
        <a:bodyPr/>
        <a:lstStyle/>
        <a:p>
          <a:endParaRPr lang="en-US"/>
        </a:p>
      </dgm:t>
    </dgm:pt>
    <dgm:pt modelId="{92589B9A-F60D-4AEB-A390-1BC6A60F054D}">
      <dgm:prSet phldrT="[Text]"/>
      <dgm:spPr/>
      <dgm:t>
        <a:bodyPr/>
        <a:lstStyle/>
        <a:p>
          <a:r>
            <a:rPr lang="en-US" dirty="0"/>
            <a:t>Train Model of Properties</a:t>
          </a:r>
        </a:p>
      </dgm:t>
    </dgm:pt>
    <dgm:pt modelId="{F04AC293-EB1D-439E-BB1D-EDFCE3E3BC32}" type="parTrans" cxnId="{DBAFA4AE-0663-4CD5-B3E5-DA297DF508DC}">
      <dgm:prSet/>
      <dgm:spPr/>
      <dgm:t>
        <a:bodyPr/>
        <a:lstStyle/>
        <a:p>
          <a:endParaRPr lang="en-US"/>
        </a:p>
      </dgm:t>
    </dgm:pt>
    <dgm:pt modelId="{172A5A87-3934-4186-AFEA-812DCFFC818E}" type="sibTrans" cxnId="{DBAFA4AE-0663-4CD5-B3E5-DA297DF508DC}">
      <dgm:prSet/>
      <dgm:spPr/>
      <dgm:t>
        <a:bodyPr/>
        <a:lstStyle/>
        <a:p>
          <a:endParaRPr lang="en-US"/>
        </a:p>
      </dgm:t>
    </dgm:pt>
    <dgm:pt modelId="{62323F05-D27E-46AB-B1BB-92366E41FF4E}">
      <dgm:prSet phldrT="[Text]"/>
      <dgm:spPr/>
      <dgm:t>
        <a:bodyPr/>
        <a:lstStyle/>
        <a:p>
          <a:r>
            <a:rPr lang="en-US" dirty="0"/>
            <a:t>Predict Properties For New Chemical Compositions</a:t>
          </a:r>
        </a:p>
      </dgm:t>
    </dgm:pt>
    <dgm:pt modelId="{2C560692-EE1A-4CA5-84E6-A4CB28DEE741}" type="parTrans" cxnId="{52584C10-4E72-472F-B40C-32068C1E7118}">
      <dgm:prSet/>
      <dgm:spPr/>
      <dgm:t>
        <a:bodyPr/>
        <a:lstStyle/>
        <a:p>
          <a:endParaRPr lang="en-US"/>
        </a:p>
      </dgm:t>
    </dgm:pt>
    <dgm:pt modelId="{A05A2818-3CE8-4E2F-8F35-EE0187FEA9A0}" type="sibTrans" cxnId="{52584C10-4E72-472F-B40C-32068C1E7118}">
      <dgm:prSet/>
      <dgm:spPr/>
      <dgm:t>
        <a:bodyPr/>
        <a:lstStyle/>
        <a:p>
          <a:endParaRPr lang="en-US"/>
        </a:p>
      </dgm:t>
    </dgm:pt>
    <dgm:pt modelId="{7CFA93FC-02F2-4310-9A79-E7A2376E6063}">
      <dgm:prSet phldrT="[Text]"/>
      <dgm:spPr/>
      <dgm:t>
        <a:bodyPr/>
        <a:lstStyle/>
        <a:p>
          <a:r>
            <a:rPr lang="en-US" dirty="0"/>
            <a:t>Synthesize and Verify Predictions</a:t>
          </a:r>
        </a:p>
      </dgm:t>
    </dgm:pt>
    <dgm:pt modelId="{8B0FFE34-6B51-4DF5-9C0D-3E05DC213332}" type="parTrans" cxnId="{B398B161-E232-4E6B-A949-B993EF723EAB}">
      <dgm:prSet/>
      <dgm:spPr/>
      <dgm:t>
        <a:bodyPr/>
        <a:lstStyle/>
        <a:p>
          <a:endParaRPr lang="en-US"/>
        </a:p>
      </dgm:t>
    </dgm:pt>
    <dgm:pt modelId="{F0B0BEB4-CBD2-4FD5-89C7-4A17118728D9}" type="sibTrans" cxnId="{B398B161-E232-4E6B-A949-B993EF723EAB}">
      <dgm:prSet/>
      <dgm:spPr/>
      <dgm:t>
        <a:bodyPr/>
        <a:lstStyle/>
        <a:p>
          <a:endParaRPr lang="en-US"/>
        </a:p>
      </dgm:t>
    </dgm:pt>
    <dgm:pt modelId="{F0693795-54EB-4222-A6FB-102B02AB8D2B}" type="pres">
      <dgm:prSet presAssocID="{A0ACB91B-96D7-4896-B6CE-E3FD7F7788BB}" presName="Name0" presStyleCnt="0">
        <dgm:presLayoutVars>
          <dgm:dir/>
          <dgm:resizeHandles val="exact"/>
        </dgm:presLayoutVars>
      </dgm:prSet>
      <dgm:spPr/>
    </dgm:pt>
    <dgm:pt modelId="{146C77C7-6B59-469C-AE73-6AAA93DD0567}" type="pres">
      <dgm:prSet presAssocID="{532407C4-C61A-4BB5-8846-323049E93360}" presName="node" presStyleLbl="node1" presStyleIdx="0" presStyleCnt="4">
        <dgm:presLayoutVars>
          <dgm:bulletEnabled val="1"/>
        </dgm:presLayoutVars>
      </dgm:prSet>
      <dgm:spPr/>
    </dgm:pt>
    <dgm:pt modelId="{103720EC-6751-40DF-BCEF-6D3217E3BB55}" type="pres">
      <dgm:prSet presAssocID="{71645022-EB08-4E68-A574-05AABB299303}" presName="sibTrans" presStyleLbl="sibTrans2D1" presStyleIdx="0" presStyleCnt="3"/>
      <dgm:spPr/>
    </dgm:pt>
    <dgm:pt modelId="{F9EE36D7-59E3-485C-AC38-793427614998}" type="pres">
      <dgm:prSet presAssocID="{71645022-EB08-4E68-A574-05AABB299303}" presName="connectorText" presStyleLbl="sibTrans2D1" presStyleIdx="0" presStyleCnt="3"/>
      <dgm:spPr/>
    </dgm:pt>
    <dgm:pt modelId="{D6CDAFA8-CA1A-43F2-A0CE-0D70336CA01B}" type="pres">
      <dgm:prSet presAssocID="{92589B9A-F60D-4AEB-A390-1BC6A60F054D}" presName="node" presStyleLbl="node1" presStyleIdx="1" presStyleCnt="4">
        <dgm:presLayoutVars>
          <dgm:bulletEnabled val="1"/>
        </dgm:presLayoutVars>
      </dgm:prSet>
      <dgm:spPr/>
    </dgm:pt>
    <dgm:pt modelId="{7BB0282E-FA83-4775-8851-2C776EE3D851}" type="pres">
      <dgm:prSet presAssocID="{172A5A87-3934-4186-AFEA-812DCFFC818E}" presName="sibTrans" presStyleLbl="sibTrans2D1" presStyleIdx="1" presStyleCnt="3"/>
      <dgm:spPr/>
    </dgm:pt>
    <dgm:pt modelId="{52FD96DD-96CD-44D9-B677-5E133CC9C40D}" type="pres">
      <dgm:prSet presAssocID="{172A5A87-3934-4186-AFEA-812DCFFC818E}" presName="connectorText" presStyleLbl="sibTrans2D1" presStyleIdx="1" presStyleCnt="3"/>
      <dgm:spPr/>
    </dgm:pt>
    <dgm:pt modelId="{8CBFFB11-6DF9-4C16-9D97-21D66455D660}" type="pres">
      <dgm:prSet presAssocID="{62323F05-D27E-46AB-B1BB-92366E41FF4E}" presName="node" presStyleLbl="node1" presStyleIdx="2" presStyleCnt="4">
        <dgm:presLayoutVars>
          <dgm:bulletEnabled val="1"/>
        </dgm:presLayoutVars>
      </dgm:prSet>
      <dgm:spPr/>
    </dgm:pt>
    <dgm:pt modelId="{69FE38FF-D641-4A71-A4EB-645E973899CD}" type="pres">
      <dgm:prSet presAssocID="{A05A2818-3CE8-4E2F-8F35-EE0187FEA9A0}" presName="sibTrans" presStyleLbl="sibTrans2D1" presStyleIdx="2" presStyleCnt="3"/>
      <dgm:spPr/>
    </dgm:pt>
    <dgm:pt modelId="{27641AA3-FDE1-4AB0-ADCD-0F2B2085459B}" type="pres">
      <dgm:prSet presAssocID="{A05A2818-3CE8-4E2F-8F35-EE0187FEA9A0}" presName="connectorText" presStyleLbl="sibTrans2D1" presStyleIdx="2" presStyleCnt="3"/>
      <dgm:spPr/>
    </dgm:pt>
    <dgm:pt modelId="{87E15649-6C71-4A1F-B429-5DAA4536EE5F}" type="pres">
      <dgm:prSet presAssocID="{7CFA93FC-02F2-4310-9A79-E7A2376E6063}" presName="node" presStyleLbl="node1" presStyleIdx="3" presStyleCnt="4">
        <dgm:presLayoutVars>
          <dgm:bulletEnabled val="1"/>
        </dgm:presLayoutVars>
      </dgm:prSet>
      <dgm:spPr/>
    </dgm:pt>
  </dgm:ptLst>
  <dgm:cxnLst>
    <dgm:cxn modelId="{52584C10-4E72-472F-B40C-32068C1E7118}" srcId="{A0ACB91B-96D7-4896-B6CE-E3FD7F7788BB}" destId="{62323F05-D27E-46AB-B1BB-92366E41FF4E}" srcOrd="2" destOrd="0" parTransId="{2C560692-EE1A-4CA5-84E6-A4CB28DEE741}" sibTransId="{A05A2818-3CE8-4E2F-8F35-EE0187FEA9A0}"/>
    <dgm:cxn modelId="{5E69E91C-AD1E-477E-A9D5-96CDBF74D447}" type="presOf" srcId="{A05A2818-3CE8-4E2F-8F35-EE0187FEA9A0}" destId="{69FE38FF-D641-4A71-A4EB-645E973899CD}" srcOrd="0" destOrd="0" presId="urn:microsoft.com/office/officeart/2005/8/layout/process1"/>
    <dgm:cxn modelId="{8156B521-3BFC-4EAC-9E57-0B7C94E2F0F7}" srcId="{A0ACB91B-96D7-4896-B6CE-E3FD7F7788BB}" destId="{532407C4-C61A-4BB5-8846-323049E93360}" srcOrd="0" destOrd="0" parTransId="{F660F1AA-7D4C-4BBD-BFCF-025592609A9B}" sibTransId="{71645022-EB08-4E68-A574-05AABB299303}"/>
    <dgm:cxn modelId="{70523832-7AE8-45B2-A55E-2A6E0F06A137}" type="presOf" srcId="{92589B9A-F60D-4AEB-A390-1BC6A60F054D}" destId="{D6CDAFA8-CA1A-43F2-A0CE-0D70336CA01B}" srcOrd="0" destOrd="0" presId="urn:microsoft.com/office/officeart/2005/8/layout/process1"/>
    <dgm:cxn modelId="{7D5ED938-F38C-4346-82ED-EE838B928002}" type="presOf" srcId="{71645022-EB08-4E68-A574-05AABB299303}" destId="{F9EE36D7-59E3-485C-AC38-793427614998}" srcOrd="1" destOrd="0" presId="urn:microsoft.com/office/officeart/2005/8/layout/process1"/>
    <dgm:cxn modelId="{F2A50842-A124-4C11-9FF3-9D03A28C6F94}" type="presOf" srcId="{62323F05-D27E-46AB-B1BB-92366E41FF4E}" destId="{8CBFFB11-6DF9-4C16-9D97-21D66455D660}" srcOrd="0" destOrd="0" presId="urn:microsoft.com/office/officeart/2005/8/layout/process1"/>
    <dgm:cxn modelId="{69148853-1599-4C2C-8666-3E022CA91292}" type="presOf" srcId="{71645022-EB08-4E68-A574-05AABB299303}" destId="{103720EC-6751-40DF-BCEF-6D3217E3BB55}" srcOrd="0" destOrd="0" presId="urn:microsoft.com/office/officeart/2005/8/layout/process1"/>
    <dgm:cxn modelId="{20F4FB60-2E10-46AB-832B-D7A2CA8E531F}" type="presOf" srcId="{A0ACB91B-96D7-4896-B6CE-E3FD7F7788BB}" destId="{F0693795-54EB-4222-A6FB-102B02AB8D2B}" srcOrd="0" destOrd="0" presId="urn:microsoft.com/office/officeart/2005/8/layout/process1"/>
    <dgm:cxn modelId="{B398B161-E232-4E6B-A949-B993EF723EAB}" srcId="{A0ACB91B-96D7-4896-B6CE-E3FD7F7788BB}" destId="{7CFA93FC-02F2-4310-9A79-E7A2376E6063}" srcOrd="3" destOrd="0" parTransId="{8B0FFE34-6B51-4DF5-9C0D-3E05DC213332}" sibTransId="{F0B0BEB4-CBD2-4FD5-89C7-4A17118728D9}"/>
    <dgm:cxn modelId="{5E34A3A2-FC37-44E5-9369-4A0CB95FB6EB}" type="presOf" srcId="{A05A2818-3CE8-4E2F-8F35-EE0187FEA9A0}" destId="{27641AA3-FDE1-4AB0-ADCD-0F2B2085459B}" srcOrd="1" destOrd="0" presId="urn:microsoft.com/office/officeart/2005/8/layout/process1"/>
    <dgm:cxn modelId="{DBAFA4AE-0663-4CD5-B3E5-DA297DF508DC}" srcId="{A0ACB91B-96D7-4896-B6CE-E3FD7F7788BB}" destId="{92589B9A-F60D-4AEB-A390-1BC6A60F054D}" srcOrd="1" destOrd="0" parTransId="{F04AC293-EB1D-439E-BB1D-EDFCE3E3BC32}" sibTransId="{172A5A87-3934-4186-AFEA-812DCFFC818E}"/>
    <dgm:cxn modelId="{93C17FC3-9F64-4933-9675-1E03244C5DC2}" type="presOf" srcId="{7CFA93FC-02F2-4310-9A79-E7A2376E6063}" destId="{87E15649-6C71-4A1F-B429-5DAA4536EE5F}" srcOrd="0" destOrd="0" presId="urn:microsoft.com/office/officeart/2005/8/layout/process1"/>
    <dgm:cxn modelId="{51EFA0E8-28F2-4C0E-9D07-B905A220B5B2}" type="presOf" srcId="{172A5A87-3934-4186-AFEA-812DCFFC818E}" destId="{52FD96DD-96CD-44D9-B677-5E133CC9C40D}" srcOrd="1" destOrd="0" presId="urn:microsoft.com/office/officeart/2005/8/layout/process1"/>
    <dgm:cxn modelId="{FF2421F6-852E-46E0-AE92-284ED9E34DCB}" type="presOf" srcId="{532407C4-C61A-4BB5-8846-323049E93360}" destId="{146C77C7-6B59-469C-AE73-6AAA93DD0567}" srcOrd="0" destOrd="0" presId="urn:microsoft.com/office/officeart/2005/8/layout/process1"/>
    <dgm:cxn modelId="{52A1B0F9-0501-4666-BF8B-C3F2443D16D7}" type="presOf" srcId="{172A5A87-3934-4186-AFEA-812DCFFC818E}" destId="{7BB0282E-FA83-4775-8851-2C776EE3D851}" srcOrd="0" destOrd="0" presId="urn:microsoft.com/office/officeart/2005/8/layout/process1"/>
    <dgm:cxn modelId="{3B8EB101-77D5-48B2-9B83-01DFCDADD80D}" type="presParOf" srcId="{F0693795-54EB-4222-A6FB-102B02AB8D2B}" destId="{146C77C7-6B59-469C-AE73-6AAA93DD0567}" srcOrd="0" destOrd="0" presId="urn:microsoft.com/office/officeart/2005/8/layout/process1"/>
    <dgm:cxn modelId="{90EE09B8-5E0A-4062-9D2E-A1F14BEC1CBD}" type="presParOf" srcId="{F0693795-54EB-4222-A6FB-102B02AB8D2B}" destId="{103720EC-6751-40DF-BCEF-6D3217E3BB55}" srcOrd="1" destOrd="0" presId="urn:microsoft.com/office/officeart/2005/8/layout/process1"/>
    <dgm:cxn modelId="{B42E0B82-1E3C-42C3-9772-EAB361A5021A}" type="presParOf" srcId="{103720EC-6751-40DF-BCEF-6D3217E3BB55}" destId="{F9EE36D7-59E3-485C-AC38-793427614998}" srcOrd="0" destOrd="0" presId="urn:microsoft.com/office/officeart/2005/8/layout/process1"/>
    <dgm:cxn modelId="{CA894BC5-BA7D-44B1-9E3B-7C501D025D73}" type="presParOf" srcId="{F0693795-54EB-4222-A6FB-102B02AB8D2B}" destId="{D6CDAFA8-CA1A-43F2-A0CE-0D70336CA01B}" srcOrd="2" destOrd="0" presId="urn:microsoft.com/office/officeart/2005/8/layout/process1"/>
    <dgm:cxn modelId="{813CB611-13AC-4863-B702-15E3CA8633B0}" type="presParOf" srcId="{F0693795-54EB-4222-A6FB-102B02AB8D2B}" destId="{7BB0282E-FA83-4775-8851-2C776EE3D851}" srcOrd="3" destOrd="0" presId="urn:microsoft.com/office/officeart/2005/8/layout/process1"/>
    <dgm:cxn modelId="{CAA6D2B2-8B93-420A-8B49-016E6EEB6CF3}" type="presParOf" srcId="{7BB0282E-FA83-4775-8851-2C776EE3D851}" destId="{52FD96DD-96CD-44D9-B677-5E133CC9C40D}" srcOrd="0" destOrd="0" presId="urn:microsoft.com/office/officeart/2005/8/layout/process1"/>
    <dgm:cxn modelId="{59564C8C-0E35-4010-8189-DC623988EEA5}" type="presParOf" srcId="{F0693795-54EB-4222-A6FB-102B02AB8D2B}" destId="{8CBFFB11-6DF9-4C16-9D97-21D66455D660}" srcOrd="4" destOrd="0" presId="urn:microsoft.com/office/officeart/2005/8/layout/process1"/>
    <dgm:cxn modelId="{AE18FE15-DD0F-4D7F-93D6-A9346E223D9F}" type="presParOf" srcId="{F0693795-54EB-4222-A6FB-102B02AB8D2B}" destId="{69FE38FF-D641-4A71-A4EB-645E973899CD}" srcOrd="5" destOrd="0" presId="urn:microsoft.com/office/officeart/2005/8/layout/process1"/>
    <dgm:cxn modelId="{A9EE74EF-6679-477C-8EF9-AB1EFE9A4ECD}" type="presParOf" srcId="{69FE38FF-D641-4A71-A4EB-645E973899CD}" destId="{27641AA3-FDE1-4AB0-ADCD-0F2B2085459B}" srcOrd="0" destOrd="0" presId="urn:microsoft.com/office/officeart/2005/8/layout/process1"/>
    <dgm:cxn modelId="{B3264DEB-590F-4504-8950-9BF88A1E07E5}" type="presParOf" srcId="{F0693795-54EB-4222-A6FB-102B02AB8D2B}" destId="{87E15649-6C71-4A1F-B429-5DAA4536EE5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ACB91B-96D7-4896-B6CE-E3FD7F7788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32407C4-C61A-4BB5-8846-323049E93360}">
      <dgm:prSet phldrT="[Text]" custT="1"/>
      <dgm:spPr/>
      <dgm:t>
        <a:bodyPr/>
        <a:lstStyle/>
        <a:p>
          <a:r>
            <a:rPr lang="en-US" sz="1800" dirty="0"/>
            <a:t>Generate Training Data</a:t>
          </a:r>
        </a:p>
      </dgm:t>
    </dgm:pt>
    <dgm:pt modelId="{F660F1AA-7D4C-4BBD-BFCF-025592609A9B}" type="parTrans" cxnId="{8156B521-3BFC-4EAC-9E57-0B7C94E2F0F7}">
      <dgm:prSet/>
      <dgm:spPr/>
      <dgm:t>
        <a:bodyPr/>
        <a:lstStyle/>
        <a:p>
          <a:endParaRPr lang="en-US" sz="1800"/>
        </a:p>
      </dgm:t>
    </dgm:pt>
    <dgm:pt modelId="{71645022-EB08-4E68-A574-05AABB299303}" type="sibTrans" cxnId="{8156B521-3BFC-4EAC-9E57-0B7C94E2F0F7}">
      <dgm:prSet custT="1"/>
      <dgm:spPr/>
      <dgm:t>
        <a:bodyPr/>
        <a:lstStyle/>
        <a:p>
          <a:endParaRPr lang="en-US" sz="1800"/>
        </a:p>
      </dgm:t>
    </dgm:pt>
    <dgm:pt modelId="{92589B9A-F60D-4AEB-A390-1BC6A60F054D}">
      <dgm:prSet phldrT="[Text]" custT="1"/>
      <dgm:spPr/>
      <dgm:t>
        <a:bodyPr/>
        <a:lstStyle/>
        <a:p>
          <a:r>
            <a:rPr lang="en-US" sz="1800" dirty="0"/>
            <a:t>Data Cleaning</a:t>
          </a:r>
        </a:p>
      </dgm:t>
    </dgm:pt>
    <dgm:pt modelId="{F04AC293-EB1D-439E-BB1D-EDFCE3E3BC32}" type="parTrans" cxnId="{DBAFA4AE-0663-4CD5-B3E5-DA297DF508DC}">
      <dgm:prSet/>
      <dgm:spPr/>
      <dgm:t>
        <a:bodyPr/>
        <a:lstStyle/>
        <a:p>
          <a:endParaRPr lang="en-US" sz="1800"/>
        </a:p>
      </dgm:t>
    </dgm:pt>
    <dgm:pt modelId="{172A5A87-3934-4186-AFEA-812DCFFC818E}" type="sibTrans" cxnId="{DBAFA4AE-0663-4CD5-B3E5-DA297DF508DC}">
      <dgm:prSet custT="1"/>
      <dgm:spPr/>
      <dgm:t>
        <a:bodyPr/>
        <a:lstStyle/>
        <a:p>
          <a:endParaRPr lang="en-US" sz="1800"/>
        </a:p>
      </dgm:t>
    </dgm:pt>
    <dgm:pt modelId="{62323F05-D27E-46AB-B1BB-92366E41FF4E}">
      <dgm:prSet phldrT="[Text]" custT="1"/>
      <dgm:spPr/>
      <dgm:t>
        <a:bodyPr/>
        <a:lstStyle/>
        <a:p>
          <a:r>
            <a:rPr lang="en-US" sz="1800" dirty="0"/>
            <a:t>Feature Generation and Engineering</a:t>
          </a:r>
        </a:p>
      </dgm:t>
    </dgm:pt>
    <dgm:pt modelId="{2C560692-EE1A-4CA5-84E6-A4CB28DEE741}" type="parTrans" cxnId="{52584C10-4E72-472F-B40C-32068C1E7118}">
      <dgm:prSet/>
      <dgm:spPr/>
      <dgm:t>
        <a:bodyPr/>
        <a:lstStyle/>
        <a:p>
          <a:endParaRPr lang="en-US" sz="1800"/>
        </a:p>
      </dgm:t>
    </dgm:pt>
    <dgm:pt modelId="{A05A2818-3CE8-4E2F-8F35-EE0187FEA9A0}" type="sibTrans" cxnId="{52584C10-4E72-472F-B40C-32068C1E7118}">
      <dgm:prSet custT="1"/>
      <dgm:spPr/>
      <dgm:t>
        <a:bodyPr/>
        <a:lstStyle/>
        <a:p>
          <a:endParaRPr lang="en-US" sz="1800"/>
        </a:p>
      </dgm:t>
    </dgm:pt>
    <dgm:pt modelId="{7CFA93FC-02F2-4310-9A79-E7A2376E6063}">
      <dgm:prSet phldrT="[Text]" custT="1"/>
      <dgm:spPr/>
      <dgm:t>
        <a:bodyPr/>
        <a:lstStyle/>
        <a:p>
          <a:r>
            <a:rPr lang="en-US" sz="1800" dirty="0"/>
            <a:t>Model Assessment</a:t>
          </a:r>
        </a:p>
      </dgm:t>
    </dgm:pt>
    <dgm:pt modelId="{8B0FFE34-6B51-4DF5-9C0D-3E05DC213332}" type="parTrans" cxnId="{B398B161-E232-4E6B-A949-B993EF723EAB}">
      <dgm:prSet/>
      <dgm:spPr/>
      <dgm:t>
        <a:bodyPr/>
        <a:lstStyle/>
        <a:p>
          <a:endParaRPr lang="en-US" sz="1800"/>
        </a:p>
      </dgm:t>
    </dgm:pt>
    <dgm:pt modelId="{F0B0BEB4-CBD2-4FD5-89C7-4A17118728D9}" type="sibTrans" cxnId="{B398B161-E232-4E6B-A949-B993EF723EAB}">
      <dgm:prSet custT="1"/>
      <dgm:spPr/>
      <dgm:t>
        <a:bodyPr/>
        <a:lstStyle/>
        <a:p>
          <a:endParaRPr lang="en-US" sz="1800"/>
        </a:p>
      </dgm:t>
    </dgm:pt>
    <dgm:pt modelId="{3A655E41-E6FC-4012-82EC-E83CB0F1EFE3}">
      <dgm:prSet phldrT="[Text]" custT="1"/>
      <dgm:spPr/>
      <dgm:t>
        <a:bodyPr/>
        <a:lstStyle/>
        <a:p>
          <a:r>
            <a:rPr lang="en-US" sz="1800" dirty="0"/>
            <a:t>Model Optimization</a:t>
          </a:r>
        </a:p>
      </dgm:t>
    </dgm:pt>
    <dgm:pt modelId="{FBB5D272-00A0-4935-9E67-8F49E64929BD}" type="parTrans" cxnId="{C5051BE9-7374-422C-B235-DAE9AE8AA824}">
      <dgm:prSet/>
      <dgm:spPr/>
      <dgm:t>
        <a:bodyPr/>
        <a:lstStyle/>
        <a:p>
          <a:endParaRPr lang="en-US" sz="1800"/>
        </a:p>
      </dgm:t>
    </dgm:pt>
    <dgm:pt modelId="{EC16C7BC-D0F3-4C67-A6DD-926F31D33157}" type="sibTrans" cxnId="{C5051BE9-7374-422C-B235-DAE9AE8AA824}">
      <dgm:prSet custT="1"/>
      <dgm:spPr/>
      <dgm:t>
        <a:bodyPr/>
        <a:lstStyle/>
        <a:p>
          <a:endParaRPr lang="en-US" sz="1800"/>
        </a:p>
      </dgm:t>
    </dgm:pt>
    <dgm:pt modelId="{FD5F51C8-3601-45A5-939B-1926015E124C}">
      <dgm:prSet phldrT="[Text]" custT="1"/>
      <dgm:spPr/>
      <dgm:t>
        <a:bodyPr/>
        <a:lstStyle/>
        <a:p>
          <a:r>
            <a:rPr lang="en-US" sz="1800" dirty="0"/>
            <a:t>Predictions</a:t>
          </a:r>
        </a:p>
      </dgm:t>
    </dgm:pt>
    <dgm:pt modelId="{98822C39-20F3-463A-B927-9251D37D765E}" type="parTrans" cxnId="{9B0DBB3D-7679-4691-891F-C89BC6F8FE48}">
      <dgm:prSet/>
      <dgm:spPr/>
      <dgm:t>
        <a:bodyPr/>
        <a:lstStyle/>
        <a:p>
          <a:endParaRPr lang="en-US" sz="1800"/>
        </a:p>
      </dgm:t>
    </dgm:pt>
    <dgm:pt modelId="{6BD85904-4358-4B95-B601-545B8F0A9EC2}" type="sibTrans" cxnId="{9B0DBB3D-7679-4691-891F-C89BC6F8FE48}">
      <dgm:prSet/>
      <dgm:spPr/>
      <dgm:t>
        <a:bodyPr/>
        <a:lstStyle/>
        <a:p>
          <a:endParaRPr lang="en-US" sz="1800"/>
        </a:p>
      </dgm:t>
    </dgm:pt>
    <dgm:pt modelId="{F0693795-54EB-4222-A6FB-102B02AB8D2B}" type="pres">
      <dgm:prSet presAssocID="{A0ACB91B-96D7-4896-B6CE-E3FD7F7788BB}" presName="Name0" presStyleCnt="0">
        <dgm:presLayoutVars>
          <dgm:dir/>
          <dgm:resizeHandles val="exact"/>
        </dgm:presLayoutVars>
      </dgm:prSet>
      <dgm:spPr/>
    </dgm:pt>
    <dgm:pt modelId="{146C77C7-6B59-469C-AE73-6AAA93DD0567}" type="pres">
      <dgm:prSet presAssocID="{532407C4-C61A-4BB5-8846-323049E93360}" presName="node" presStyleLbl="node1" presStyleIdx="0" presStyleCnt="6">
        <dgm:presLayoutVars>
          <dgm:bulletEnabled val="1"/>
        </dgm:presLayoutVars>
      </dgm:prSet>
      <dgm:spPr/>
    </dgm:pt>
    <dgm:pt modelId="{103720EC-6751-40DF-BCEF-6D3217E3BB55}" type="pres">
      <dgm:prSet presAssocID="{71645022-EB08-4E68-A574-05AABB299303}" presName="sibTrans" presStyleLbl="sibTrans2D1" presStyleIdx="0" presStyleCnt="5"/>
      <dgm:spPr/>
    </dgm:pt>
    <dgm:pt modelId="{F9EE36D7-59E3-485C-AC38-793427614998}" type="pres">
      <dgm:prSet presAssocID="{71645022-EB08-4E68-A574-05AABB299303}" presName="connectorText" presStyleLbl="sibTrans2D1" presStyleIdx="0" presStyleCnt="5"/>
      <dgm:spPr/>
    </dgm:pt>
    <dgm:pt modelId="{D6CDAFA8-CA1A-43F2-A0CE-0D70336CA01B}" type="pres">
      <dgm:prSet presAssocID="{92589B9A-F60D-4AEB-A390-1BC6A60F054D}" presName="node" presStyleLbl="node1" presStyleIdx="1" presStyleCnt="6">
        <dgm:presLayoutVars>
          <dgm:bulletEnabled val="1"/>
        </dgm:presLayoutVars>
      </dgm:prSet>
      <dgm:spPr/>
    </dgm:pt>
    <dgm:pt modelId="{7BB0282E-FA83-4775-8851-2C776EE3D851}" type="pres">
      <dgm:prSet presAssocID="{172A5A87-3934-4186-AFEA-812DCFFC818E}" presName="sibTrans" presStyleLbl="sibTrans2D1" presStyleIdx="1" presStyleCnt="5"/>
      <dgm:spPr/>
    </dgm:pt>
    <dgm:pt modelId="{52FD96DD-96CD-44D9-B677-5E133CC9C40D}" type="pres">
      <dgm:prSet presAssocID="{172A5A87-3934-4186-AFEA-812DCFFC818E}" presName="connectorText" presStyleLbl="sibTrans2D1" presStyleIdx="1" presStyleCnt="5"/>
      <dgm:spPr/>
    </dgm:pt>
    <dgm:pt modelId="{8CBFFB11-6DF9-4C16-9D97-21D66455D660}" type="pres">
      <dgm:prSet presAssocID="{62323F05-D27E-46AB-B1BB-92366E41FF4E}" presName="node" presStyleLbl="node1" presStyleIdx="2" presStyleCnt="6">
        <dgm:presLayoutVars>
          <dgm:bulletEnabled val="1"/>
        </dgm:presLayoutVars>
      </dgm:prSet>
      <dgm:spPr/>
    </dgm:pt>
    <dgm:pt modelId="{69FE38FF-D641-4A71-A4EB-645E973899CD}" type="pres">
      <dgm:prSet presAssocID="{A05A2818-3CE8-4E2F-8F35-EE0187FEA9A0}" presName="sibTrans" presStyleLbl="sibTrans2D1" presStyleIdx="2" presStyleCnt="5"/>
      <dgm:spPr/>
    </dgm:pt>
    <dgm:pt modelId="{27641AA3-FDE1-4AB0-ADCD-0F2B2085459B}" type="pres">
      <dgm:prSet presAssocID="{A05A2818-3CE8-4E2F-8F35-EE0187FEA9A0}" presName="connectorText" presStyleLbl="sibTrans2D1" presStyleIdx="2" presStyleCnt="5"/>
      <dgm:spPr/>
    </dgm:pt>
    <dgm:pt modelId="{87E15649-6C71-4A1F-B429-5DAA4536EE5F}" type="pres">
      <dgm:prSet presAssocID="{7CFA93FC-02F2-4310-9A79-E7A2376E6063}" presName="node" presStyleLbl="node1" presStyleIdx="3" presStyleCnt="6">
        <dgm:presLayoutVars>
          <dgm:bulletEnabled val="1"/>
        </dgm:presLayoutVars>
      </dgm:prSet>
      <dgm:spPr/>
    </dgm:pt>
    <dgm:pt modelId="{A7E54A8C-6B33-468E-8F55-F2AEE7BF742C}" type="pres">
      <dgm:prSet presAssocID="{F0B0BEB4-CBD2-4FD5-89C7-4A17118728D9}" presName="sibTrans" presStyleLbl="sibTrans2D1" presStyleIdx="3" presStyleCnt="5"/>
      <dgm:spPr/>
    </dgm:pt>
    <dgm:pt modelId="{87BBF483-DC9A-485C-9458-C58B97B4F90C}" type="pres">
      <dgm:prSet presAssocID="{F0B0BEB4-CBD2-4FD5-89C7-4A17118728D9}" presName="connectorText" presStyleLbl="sibTrans2D1" presStyleIdx="3" presStyleCnt="5"/>
      <dgm:spPr/>
    </dgm:pt>
    <dgm:pt modelId="{42E105E2-485C-44D2-A868-191F1053F374}" type="pres">
      <dgm:prSet presAssocID="{3A655E41-E6FC-4012-82EC-E83CB0F1EFE3}" presName="node" presStyleLbl="node1" presStyleIdx="4" presStyleCnt="6">
        <dgm:presLayoutVars>
          <dgm:bulletEnabled val="1"/>
        </dgm:presLayoutVars>
      </dgm:prSet>
      <dgm:spPr/>
    </dgm:pt>
    <dgm:pt modelId="{5C7CF614-D09C-490F-B064-36ADA58F01E0}" type="pres">
      <dgm:prSet presAssocID="{EC16C7BC-D0F3-4C67-A6DD-926F31D33157}" presName="sibTrans" presStyleLbl="sibTrans2D1" presStyleIdx="4" presStyleCnt="5"/>
      <dgm:spPr/>
    </dgm:pt>
    <dgm:pt modelId="{81E9E32C-9DB8-4998-90CE-C212F8361355}" type="pres">
      <dgm:prSet presAssocID="{EC16C7BC-D0F3-4C67-A6DD-926F31D33157}" presName="connectorText" presStyleLbl="sibTrans2D1" presStyleIdx="4" presStyleCnt="5"/>
      <dgm:spPr/>
    </dgm:pt>
    <dgm:pt modelId="{4EAAF2DB-ED6F-4CCA-A0CF-51ABD234BF5B}" type="pres">
      <dgm:prSet presAssocID="{FD5F51C8-3601-45A5-939B-1926015E124C}" presName="node" presStyleLbl="node1" presStyleIdx="5" presStyleCnt="6">
        <dgm:presLayoutVars>
          <dgm:bulletEnabled val="1"/>
        </dgm:presLayoutVars>
      </dgm:prSet>
      <dgm:spPr/>
    </dgm:pt>
  </dgm:ptLst>
  <dgm:cxnLst>
    <dgm:cxn modelId="{5B0A2E10-EC01-488A-BFE0-6341E374565C}" type="presOf" srcId="{F0B0BEB4-CBD2-4FD5-89C7-4A17118728D9}" destId="{A7E54A8C-6B33-468E-8F55-F2AEE7BF742C}" srcOrd="0" destOrd="0" presId="urn:microsoft.com/office/officeart/2005/8/layout/process1"/>
    <dgm:cxn modelId="{52584C10-4E72-472F-B40C-32068C1E7118}" srcId="{A0ACB91B-96D7-4896-B6CE-E3FD7F7788BB}" destId="{62323F05-D27E-46AB-B1BB-92366E41FF4E}" srcOrd="2" destOrd="0" parTransId="{2C560692-EE1A-4CA5-84E6-A4CB28DEE741}" sibTransId="{A05A2818-3CE8-4E2F-8F35-EE0187FEA9A0}"/>
    <dgm:cxn modelId="{5E69E91C-AD1E-477E-A9D5-96CDBF74D447}" type="presOf" srcId="{A05A2818-3CE8-4E2F-8F35-EE0187FEA9A0}" destId="{69FE38FF-D641-4A71-A4EB-645E973899CD}" srcOrd="0" destOrd="0" presId="urn:microsoft.com/office/officeart/2005/8/layout/process1"/>
    <dgm:cxn modelId="{8156B521-3BFC-4EAC-9E57-0B7C94E2F0F7}" srcId="{A0ACB91B-96D7-4896-B6CE-E3FD7F7788BB}" destId="{532407C4-C61A-4BB5-8846-323049E93360}" srcOrd="0" destOrd="0" parTransId="{F660F1AA-7D4C-4BBD-BFCF-025592609A9B}" sibTransId="{71645022-EB08-4E68-A574-05AABB299303}"/>
    <dgm:cxn modelId="{BCF90027-1371-4B99-BD4B-EE42461488A6}" type="presOf" srcId="{EC16C7BC-D0F3-4C67-A6DD-926F31D33157}" destId="{81E9E32C-9DB8-4998-90CE-C212F8361355}" srcOrd="1" destOrd="0" presId="urn:microsoft.com/office/officeart/2005/8/layout/process1"/>
    <dgm:cxn modelId="{70523832-7AE8-45B2-A55E-2A6E0F06A137}" type="presOf" srcId="{92589B9A-F60D-4AEB-A390-1BC6A60F054D}" destId="{D6CDAFA8-CA1A-43F2-A0CE-0D70336CA01B}" srcOrd="0" destOrd="0" presId="urn:microsoft.com/office/officeart/2005/8/layout/process1"/>
    <dgm:cxn modelId="{7D5ED938-F38C-4346-82ED-EE838B928002}" type="presOf" srcId="{71645022-EB08-4E68-A574-05AABB299303}" destId="{F9EE36D7-59E3-485C-AC38-793427614998}" srcOrd="1" destOrd="0" presId="urn:microsoft.com/office/officeart/2005/8/layout/process1"/>
    <dgm:cxn modelId="{9B0DBB3D-7679-4691-891F-C89BC6F8FE48}" srcId="{A0ACB91B-96D7-4896-B6CE-E3FD7F7788BB}" destId="{FD5F51C8-3601-45A5-939B-1926015E124C}" srcOrd="5" destOrd="0" parTransId="{98822C39-20F3-463A-B927-9251D37D765E}" sibTransId="{6BD85904-4358-4B95-B601-545B8F0A9EC2}"/>
    <dgm:cxn modelId="{F2A50842-A124-4C11-9FF3-9D03A28C6F94}" type="presOf" srcId="{62323F05-D27E-46AB-B1BB-92366E41FF4E}" destId="{8CBFFB11-6DF9-4C16-9D97-21D66455D660}" srcOrd="0" destOrd="0" presId="urn:microsoft.com/office/officeart/2005/8/layout/process1"/>
    <dgm:cxn modelId="{69148853-1599-4C2C-8666-3E022CA91292}" type="presOf" srcId="{71645022-EB08-4E68-A574-05AABB299303}" destId="{103720EC-6751-40DF-BCEF-6D3217E3BB55}" srcOrd="0" destOrd="0" presId="urn:microsoft.com/office/officeart/2005/8/layout/process1"/>
    <dgm:cxn modelId="{20F4FB60-2E10-46AB-832B-D7A2CA8E531F}" type="presOf" srcId="{A0ACB91B-96D7-4896-B6CE-E3FD7F7788BB}" destId="{F0693795-54EB-4222-A6FB-102B02AB8D2B}" srcOrd="0" destOrd="0" presId="urn:microsoft.com/office/officeart/2005/8/layout/process1"/>
    <dgm:cxn modelId="{B398B161-E232-4E6B-A949-B993EF723EAB}" srcId="{A0ACB91B-96D7-4896-B6CE-E3FD7F7788BB}" destId="{7CFA93FC-02F2-4310-9A79-E7A2376E6063}" srcOrd="3" destOrd="0" parTransId="{8B0FFE34-6B51-4DF5-9C0D-3E05DC213332}" sibTransId="{F0B0BEB4-CBD2-4FD5-89C7-4A17118728D9}"/>
    <dgm:cxn modelId="{829DC662-6D73-45DE-B89E-C9EDAFAB9874}" type="presOf" srcId="{F0B0BEB4-CBD2-4FD5-89C7-4A17118728D9}" destId="{87BBF483-DC9A-485C-9458-C58B97B4F90C}" srcOrd="1" destOrd="0" presId="urn:microsoft.com/office/officeart/2005/8/layout/process1"/>
    <dgm:cxn modelId="{5E34A3A2-FC37-44E5-9369-4A0CB95FB6EB}" type="presOf" srcId="{A05A2818-3CE8-4E2F-8F35-EE0187FEA9A0}" destId="{27641AA3-FDE1-4AB0-ADCD-0F2B2085459B}" srcOrd="1" destOrd="0" presId="urn:microsoft.com/office/officeart/2005/8/layout/process1"/>
    <dgm:cxn modelId="{DBAFA4AE-0663-4CD5-B3E5-DA297DF508DC}" srcId="{A0ACB91B-96D7-4896-B6CE-E3FD7F7788BB}" destId="{92589B9A-F60D-4AEB-A390-1BC6A60F054D}" srcOrd="1" destOrd="0" parTransId="{F04AC293-EB1D-439E-BB1D-EDFCE3E3BC32}" sibTransId="{172A5A87-3934-4186-AFEA-812DCFFC818E}"/>
    <dgm:cxn modelId="{F88567B2-7C43-4B0A-9AD1-744014BD9392}" type="presOf" srcId="{EC16C7BC-D0F3-4C67-A6DD-926F31D33157}" destId="{5C7CF614-D09C-490F-B064-36ADA58F01E0}" srcOrd="0" destOrd="0" presId="urn:microsoft.com/office/officeart/2005/8/layout/process1"/>
    <dgm:cxn modelId="{5D408DBD-7737-41EB-9C8B-9D3372CEE006}" type="presOf" srcId="{3A655E41-E6FC-4012-82EC-E83CB0F1EFE3}" destId="{42E105E2-485C-44D2-A868-191F1053F374}" srcOrd="0" destOrd="0" presId="urn:microsoft.com/office/officeart/2005/8/layout/process1"/>
    <dgm:cxn modelId="{93C17FC3-9F64-4933-9675-1E03244C5DC2}" type="presOf" srcId="{7CFA93FC-02F2-4310-9A79-E7A2376E6063}" destId="{87E15649-6C71-4A1F-B429-5DAA4536EE5F}" srcOrd="0" destOrd="0" presId="urn:microsoft.com/office/officeart/2005/8/layout/process1"/>
    <dgm:cxn modelId="{250FD7D3-21ED-4063-AE2B-F7AB24889B3F}" type="presOf" srcId="{FD5F51C8-3601-45A5-939B-1926015E124C}" destId="{4EAAF2DB-ED6F-4CCA-A0CF-51ABD234BF5B}" srcOrd="0" destOrd="0" presId="urn:microsoft.com/office/officeart/2005/8/layout/process1"/>
    <dgm:cxn modelId="{51EFA0E8-28F2-4C0E-9D07-B905A220B5B2}" type="presOf" srcId="{172A5A87-3934-4186-AFEA-812DCFFC818E}" destId="{52FD96DD-96CD-44D9-B677-5E133CC9C40D}" srcOrd="1" destOrd="0" presId="urn:microsoft.com/office/officeart/2005/8/layout/process1"/>
    <dgm:cxn modelId="{C5051BE9-7374-422C-B235-DAE9AE8AA824}" srcId="{A0ACB91B-96D7-4896-B6CE-E3FD7F7788BB}" destId="{3A655E41-E6FC-4012-82EC-E83CB0F1EFE3}" srcOrd="4" destOrd="0" parTransId="{FBB5D272-00A0-4935-9E67-8F49E64929BD}" sibTransId="{EC16C7BC-D0F3-4C67-A6DD-926F31D33157}"/>
    <dgm:cxn modelId="{FF2421F6-852E-46E0-AE92-284ED9E34DCB}" type="presOf" srcId="{532407C4-C61A-4BB5-8846-323049E93360}" destId="{146C77C7-6B59-469C-AE73-6AAA93DD0567}" srcOrd="0" destOrd="0" presId="urn:microsoft.com/office/officeart/2005/8/layout/process1"/>
    <dgm:cxn modelId="{52A1B0F9-0501-4666-BF8B-C3F2443D16D7}" type="presOf" srcId="{172A5A87-3934-4186-AFEA-812DCFFC818E}" destId="{7BB0282E-FA83-4775-8851-2C776EE3D851}" srcOrd="0" destOrd="0" presId="urn:microsoft.com/office/officeart/2005/8/layout/process1"/>
    <dgm:cxn modelId="{3B8EB101-77D5-48B2-9B83-01DFCDADD80D}" type="presParOf" srcId="{F0693795-54EB-4222-A6FB-102B02AB8D2B}" destId="{146C77C7-6B59-469C-AE73-6AAA93DD0567}" srcOrd="0" destOrd="0" presId="urn:microsoft.com/office/officeart/2005/8/layout/process1"/>
    <dgm:cxn modelId="{90EE09B8-5E0A-4062-9D2E-A1F14BEC1CBD}" type="presParOf" srcId="{F0693795-54EB-4222-A6FB-102B02AB8D2B}" destId="{103720EC-6751-40DF-BCEF-6D3217E3BB55}" srcOrd="1" destOrd="0" presId="urn:microsoft.com/office/officeart/2005/8/layout/process1"/>
    <dgm:cxn modelId="{B42E0B82-1E3C-42C3-9772-EAB361A5021A}" type="presParOf" srcId="{103720EC-6751-40DF-BCEF-6D3217E3BB55}" destId="{F9EE36D7-59E3-485C-AC38-793427614998}" srcOrd="0" destOrd="0" presId="urn:microsoft.com/office/officeart/2005/8/layout/process1"/>
    <dgm:cxn modelId="{CA894BC5-BA7D-44B1-9E3B-7C501D025D73}" type="presParOf" srcId="{F0693795-54EB-4222-A6FB-102B02AB8D2B}" destId="{D6CDAFA8-CA1A-43F2-A0CE-0D70336CA01B}" srcOrd="2" destOrd="0" presId="urn:microsoft.com/office/officeart/2005/8/layout/process1"/>
    <dgm:cxn modelId="{813CB611-13AC-4863-B702-15E3CA8633B0}" type="presParOf" srcId="{F0693795-54EB-4222-A6FB-102B02AB8D2B}" destId="{7BB0282E-FA83-4775-8851-2C776EE3D851}" srcOrd="3" destOrd="0" presId="urn:microsoft.com/office/officeart/2005/8/layout/process1"/>
    <dgm:cxn modelId="{CAA6D2B2-8B93-420A-8B49-016E6EEB6CF3}" type="presParOf" srcId="{7BB0282E-FA83-4775-8851-2C776EE3D851}" destId="{52FD96DD-96CD-44D9-B677-5E133CC9C40D}" srcOrd="0" destOrd="0" presId="urn:microsoft.com/office/officeart/2005/8/layout/process1"/>
    <dgm:cxn modelId="{59564C8C-0E35-4010-8189-DC623988EEA5}" type="presParOf" srcId="{F0693795-54EB-4222-A6FB-102B02AB8D2B}" destId="{8CBFFB11-6DF9-4C16-9D97-21D66455D660}" srcOrd="4" destOrd="0" presId="urn:microsoft.com/office/officeart/2005/8/layout/process1"/>
    <dgm:cxn modelId="{AE18FE15-DD0F-4D7F-93D6-A9346E223D9F}" type="presParOf" srcId="{F0693795-54EB-4222-A6FB-102B02AB8D2B}" destId="{69FE38FF-D641-4A71-A4EB-645E973899CD}" srcOrd="5" destOrd="0" presId="urn:microsoft.com/office/officeart/2005/8/layout/process1"/>
    <dgm:cxn modelId="{A9EE74EF-6679-477C-8EF9-AB1EFE9A4ECD}" type="presParOf" srcId="{69FE38FF-D641-4A71-A4EB-645E973899CD}" destId="{27641AA3-FDE1-4AB0-ADCD-0F2B2085459B}" srcOrd="0" destOrd="0" presId="urn:microsoft.com/office/officeart/2005/8/layout/process1"/>
    <dgm:cxn modelId="{B3264DEB-590F-4504-8950-9BF88A1E07E5}" type="presParOf" srcId="{F0693795-54EB-4222-A6FB-102B02AB8D2B}" destId="{87E15649-6C71-4A1F-B429-5DAA4536EE5F}" srcOrd="6" destOrd="0" presId="urn:microsoft.com/office/officeart/2005/8/layout/process1"/>
    <dgm:cxn modelId="{D1A3FB80-6A1C-4FDF-8641-9D20F840360F}" type="presParOf" srcId="{F0693795-54EB-4222-A6FB-102B02AB8D2B}" destId="{A7E54A8C-6B33-468E-8F55-F2AEE7BF742C}" srcOrd="7" destOrd="0" presId="urn:microsoft.com/office/officeart/2005/8/layout/process1"/>
    <dgm:cxn modelId="{5C3E2F0B-96E8-430C-AF49-9B93D800541A}" type="presParOf" srcId="{A7E54A8C-6B33-468E-8F55-F2AEE7BF742C}" destId="{87BBF483-DC9A-485C-9458-C58B97B4F90C}" srcOrd="0" destOrd="0" presId="urn:microsoft.com/office/officeart/2005/8/layout/process1"/>
    <dgm:cxn modelId="{E945DD80-E485-4CC8-9CF9-D88AA7C3094F}" type="presParOf" srcId="{F0693795-54EB-4222-A6FB-102B02AB8D2B}" destId="{42E105E2-485C-44D2-A868-191F1053F374}" srcOrd="8" destOrd="0" presId="urn:microsoft.com/office/officeart/2005/8/layout/process1"/>
    <dgm:cxn modelId="{801A6440-9BBD-470A-AFB4-0C3925FBEE52}" type="presParOf" srcId="{F0693795-54EB-4222-A6FB-102B02AB8D2B}" destId="{5C7CF614-D09C-490F-B064-36ADA58F01E0}" srcOrd="9" destOrd="0" presId="urn:microsoft.com/office/officeart/2005/8/layout/process1"/>
    <dgm:cxn modelId="{9E405DA7-7954-4B21-9D65-6D268882F9D5}" type="presParOf" srcId="{5C7CF614-D09C-490F-B064-36ADA58F01E0}" destId="{81E9E32C-9DB8-4998-90CE-C212F8361355}" srcOrd="0" destOrd="0" presId="urn:microsoft.com/office/officeart/2005/8/layout/process1"/>
    <dgm:cxn modelId="{A32DB36E-6214-4A1D-9E7B-2847BE5B3C79}" type="presParOf" srcId="{F0693795-54EB-4222-A6FB-102B02AB8D2B}" destId="{4EAAF2DB-ED6F-4CCA-A0CF-51ABD234BF5B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ACB91B-96D7-4896-B6CE-E3FD7F7788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32407C4-C61A-4BB5-8846-323049E93360}">
      <dgm:prSet phldrT="[Text]"/>
      <dgm:spPr/>
      <dgm:t>
        <a:bodyPr/>
        <a:lstStyle/>
        <a:p>
          <a:r>
            <a:rPr lang="en-US" dirty="0"/>
            <a:t>Identify Elements</a:t>
          </a:r>
        </a:p>
      </dgm:t>
    </dgm:pt>
    <dgm:pt modelId="{F660F1AA-7D4C-4BBD-BFCF-025592609A9B}" type="parTrans" cxnId="{8156B521-3BFC-4EAC-9E57-0B7C94E2F0F7}">
      <dgm:prSet/>
      <dgm:spPr/>
      <dgm:t>
        <a:bodyPr/>
        <a:lstStyle/>
        <a:p>
          <a:endParaRPr lang="en-US"/>
        </a:p>
      </dgm:t>
    </dgm:pt>
    <dgm:pt modelId="{71645022-EB08-4E68-A574-05AABB299303}" type="sibTrans" cxnId="{8156B521-3BFC-4EAC-9E57-0B7C94E2F0F7}">
      <dgm:prSet/>
      <dgm:spPr/>
      <dgm:t>
        <a:bodyPr/>
        <a:lstStyle/>
        <a:p>
          <a:endParaRPr lang="en-US"/>
        </a:p>
      </dgm:t>
    </dgm:pt>
    <dgm:pt modelId="{92589B9A-F60D-4AEB-A390-1BC6A60F054D}">
      <dgm:prSet phldrT="[Text]"/>
      <dgm:spPr/>
      <dgm:t>
        <a:bodyPr/>
        <a:lstStyle/>
        <a:p>
          <a:r>
            <a:rPr lang="en-US" dirty="0"/>
            <a:t>Lookup Properties of Each Element</a:t>
          </a:r>
        </a:p>
      </dgm:t>
    </dgm:pt>
    <dgm:pt modelId="{F04AC293-EB1D-439E-BB1D-EDFCE3E3BC32}" type="parTrans" cxnId="{DBAFA4AE-0663-4CD5-B3E5-DA297DF508DC}">
      <dgm:prSet/>
      <dgm:spPr/>
      <dgm:t>
        <a:bodyPr/>
        <a:lstStyle/>
        <a:p>
          <a:endParaRPr lang="en-US"/>
        </a:p>
      </dgm:t>
    </dgm:pt>
    <dgm:pt modelId="{172A5A87-3934-4186-AFEA-812DCFFC818E}" type="sibTrans" cxnId="{DBAFA4AE-0663-4CD5-B3E5-DA297DF508DC}">
      <dgm:prSet/>
      <dgm:spPr/>
      <dgm:t>
        <a:bodyPr/>
        <a:lstStyle/>
        <a:p>
          <a:endParaRPr lang="en-US"/>
        </a:p>
      </dgm:t>
    </dgm:pt>
    <dgm:pt modelId="{62323F05-D27E-46AB-B1BB-92366E41FF4E}">
      <dgm:prSet phldrT="[Text]"/>
      <dgm:spPr/>
      <dgm:t>
        <a:bodyPr/>
        <a:lstStyle/>
        <a:p>
          <a:r>
            <a:rPr lang="en-US" dirty="0"/>
            <a:t>Find Composition Weighted Average</a:t>
          </a:r>
        </a:p>
      </dgm:t>
    </dgm:pt>
    <dgm:pt modelId="{2C560692-EE1A-4CA5-84E6-A4CB28DEE741}" type="parTrans" cxnId="{52584C10-4E72-472F-B40C-32068C1E7118}">
      <dgm:prSet/>
      <dgm:spPr/>
      <dgm:t>
        <a:bodyPr/>
        <a:lstStyle/>
        <a:p>
          <a:endParaRPr lang="en-US"/>
        </a:p>
      </dgm:t>
    </dgm:pt>
    <dgm:pt modelId="{A05A2818-3CE8-4E2F-8F35-EE0187FEA9A0}" type="sibTrans" cxnId="{52584C10-4E72-472F-B40C-32068C1E7118}">
      <dgm:prSet/>
      <dgm:spPr/>
      <dgm:t>
        <a:bodyPr/>
        <a:lstStyle/>
        <a:p>
          <a:endParaRPr lang="en-US"/>
        </a:p>
      </dgm:t>
    </dgm:pt>
    <dgm:pt modelId="{7CFA93FC-02F2-4310-9A79-E7A2376E6063}">
      <dgm:prSet phldrT="[Text]"/>
      <dgm:spPr/>
      <dgm:t>
        <a:bodyPr/>
        <a:lstStyle/>
        <a:p>
          <a:r>
            <a:rPr lang="en-US" dirty="0"/>
            <a:t>Add New Feature to the Dataset</a:t>
          </a:r>
        </a:p>
      </dgm:t>
    </dgm:pt>
    <dgm:pt modelId="{8B0FFE34-6B51-4DF5-9C0D-3E05DC213332}" type="parTrans" cxnId="{B398B161-E232-4E6B-A949-B993EF723EAB}">
      <dgm:prSet/>
      <dgm:spPr/>
      <dgm:t>
        <a:bodyPr/>
        <a:lstStyle/>
        <a:p>
          <a:endParaRPr lang="en-US"/>
        </a:p>
      </dgm:t>
    </dgm:pt>
    <dgm:pt modelId="{F0B0BEB4-CBD2-4FD5-89C7-4A17118728D9}" type="sibTrans" cxnId="{B398B161-E232-4E6B-A949-B993EF723EAB}">
      <dgm:prSet/>
      <dgm:spPr/>
      <dgm:t>
        <a:bodyPr/>
        <a:lstStyle/>
        <a:p>
          <a:endParaRPr lang="en-US"/>
        </a:p>
      </dgm:t>
    </dgm:pt>
    <dgm:pt modelId="{F0693795-54EB-4222-A6FB-102B02AB8D2B}" type="pres">
      <dgm:prSet presAssocID="{A0ACB91B-96D7-4896-B6CE-E3FD7F7788BB}" presName="Name0" presStyleCnt="0">
        <dgm:presLayoutVars>
          <dgm:dir/>
          <dgm:resizeHandles val="exact"/>
        </dgm:presLayoutVars>
      </dgm:prSet>
      <dgm:spPr/>
    </dgm:pt>
    <dgm:pt modelId="{146C77C7-6B59-469C-AE73-6AAA93DD0567}" type="pres">
      <dgm:prSet presAssocID="{532407C4-C61A-4BB5-8846-323049E93360}" presName="node" presStyleLbl="node1" presStyleIdx="0" presStyleCnt="4">
        <dgm:presLayoutVars>
          <dgm:bulletEnabled val="1"/>
        </dgm:presLayoutVars>
      </dgm:prSet>
      <dgm:spPr/>
    </dgm:pt>
    <dgm:pt modelId="{103720EC-6751-40DF-BCEF-6D3217E3BB55}" type="pres">
      <dgm:prSet presAssocID="{71645022-EB08-4E68-A574-05AABB299303}" presName="sibTrans" presStyleLbl="sibTrans2D1" presStyleIdx="0" presStyleCnt="3"/>
      <dgm:spPr/>
    </dgm:pt>
    <dgm:pt modelId="{F9EE36D7-59E3-485C-AC38-793427614998}" type="pres">
      <dgm:prSet presAssocID="{71645022-EB08-4E68-A574-05AABB299303}" presName="connectorText" presStyleLbl="sibTrans2D1" presStyleIdx="0" presStyleCnt="3"/>
      <dgm:spPr/>
    </dgm:pt>
    <dgm:pt modelId="{D6CDAFA8-CA1A-43F2-A0CE-0D70336CA01B}" type="pres">
      <dgm:prSet presAssocID="{92589B9A-F60D-4AEB-A390-1BC6A60F054D}" presName="node" presStyleLbl="node1" presStyleIdx="1" presStyleCnt="4">
        <dgm:presLayoutVars>
          <dgm:bulletEnabled val="1"/>
        </dgm:presLayoutVars>
      </dgm:prSet>
      <dgm:spPr/>
    </dgm:pt>
    <dgm:pt modelId="{7BB0282E-FA83-4775-8851-2C776EE3D851}" type="pres">
      <dgm:prSet presAssocID="{172A5A87-3934-4186-AFEA-812DCFFC818E}" presName="sibTrans" presStyleLbl="sibTrans2D1" presStyleIdx="1" presStyleCnt="3"/>
      <dgm:spPr/>
    </dgm:pt>
    <dgm:pt modelId="{52FD96DD-96CD-44D9-B677-5E133CC9C40D}" type="pres">
      <dgm:prSet presAssocID="{172A5A87-3934-4186-AFEA-812DCFFC818E}" presName="connectorText" presStyleLbl="sibTrans2D1" presStyleIdx="1" presStyleCnt="3"/>
      <dgm:spPr/>
    </dgm:pt>
    <dgm:pt modelId="{8CBFFB11-6DF9-4C16-9D97-21D66455D660}" type="pres">
      <dgm:prSet presAssocID="{62323F05-D27E-46AB-B1BB-92366E41FF4E}" presName="node" presStyleLbl="node1" presStyleIdx="2" presStyleCnt="4">
        <dgm:presLayoutVars>
          <dgm:bulletEnabled val="1"/>
        </dgm:presLayoutVars>
      </dgm:prSet>
      <dgm:spPr/>
    </dgm:pt>
    <dgm:pt modelId="{69FE38FF-D641-4A71-A4EB-645E973899CD}" type="pres">
      <dgm:prSet presAssocID="{A05A2818-3CE8-4E2F-8F35-EE0187FEA9A0}" presName="sibTrans" presStyleLbl="sibTrans2D1" presStyleIdx="2" presStyleCnt="3"/>
      <dgm:spPr/>
    </dgm:pt>
    <dgm:pt modelId="{27641AA3-FDE1-4AB0-ADCD-0F2B2085459B}" type="pres">
      <dgm:prSet presAssocID="{A05A2818-3CE8-4E2F-8F35-EE0187FEA9A0}" presName="connectorText" presStyleLbl="sibTrans2D1" presStyleIdx="2" presStyleCnt="3"/>
      <dgm:spPr/>
    </dgm:pt>
    <dgm:pt modelId="{87E15649-6C71-4A1F-B429-5DAA4536EE5F}" type="pres">
      <dgm:prSet presAssocID="{7CFA93FC-02F2-4310-9A79-E7A2376E6063}" presName="node" presStyleLbl="node1" presStyleIdx="3" presStyleCnt="4">
        <dgm:presLayoutVars>
          <dgm:bulletEnabled val="1"/>
        </dgm:presLayoutVars>
      </dgm:prSet>
      <dgm:spPr/>
    </dgm:pt>
  </dgm:ptLst>
  <dgm:cxnLst>
    <dgm:cxn modelId="{52584C10-4E72-472F-B40C-32068C1E7118}" srcId="{A0ACB91B-96D7-4896-B6CE-E3FD7F7788BB}" destId="{62323F05-D27E-46AB-B1BB-92366E41FF4E}" srcOrd="2" destOrd="0" parTransId="{2C560692-EE1A-4CA5-84E6-A4CB28DEE741}" sibTransId="{A05A2818-3CE8-4E2F-8F35-EE0187FEA9A0}"/>
    <dgm:cxn modelId="{5E69E91C-AD1E-477E-A9D5-96CDBF74D447}" type="presOf" srcId="{A05A2818-3CE8-4E2F-8F35-EE0187FEA9A0}" destId="{69FE38FF-D641-4A71-A4EB-645E973899CD}" srcOrd="0" destOrd="0" presId="urn:microsoft.com/office/officeart/2005/8/layout/process1"/>
    <dgm:cxn modelId="{8156B521-3BFC-4EAC-9E57-0B7C94E2F0F7}" srcId="{A0ACB91B-96D7-4896-B6CE-E3FD7F7788BB}" destId="{532407C4-C61A-4BB5-8846-323049E93360}" srcOrd="0" destOrd="0" parTransId="{F660F1AA-7D4C-4BBD-BFCF-025592609A9B}" sibTransId="{71645022-EB08-4E68-A574-05AABB299303}"/>
    <dgm:cxn modelId="{70523832-7AE8-45B2-A55E-2A6E0F06A137}" type="presOf" srcId="{92589B9A-F60D-4AEB-A390-1BC6A60F054D}" destId="{D6CDAFA8-CA1A-43F2-A0CE-0D70336CA01B}" srcOrd="0" destOrd="0" presId="urn:microsoft.com/office/officeart/2005/8/layout/process1"/>
    <dgm:cxn modelId="{7D5ED938-F38C-4346-82ED-EE838B928002}" type="presOf" srcId="{71645022-EB08-4E68-A574-05AABB299303}" destId="{F9EE36D7-59E3-485C-AC38-793427614998}" srcOrd="1" destOrd="0" presId="urn:microsoft.com/office/officeart/2005/8/layout/process1"/>
    <dgm:cxn modelId="{F2A50842-A124-4C11-9FF3-9D03A28C6F94}" type="presOf" srcId="{62323F05-D27E-46AB-B1BB-92366E41FF4E}" destId="{8CBFFB11-6DF9-4C16-9D97-21D66455D660}" srcOrd="0" destOrd="0" presId="urn:microsoft.com/office/officeart/2005/8/layout/process1"/>
    <dgm:cxn modelId="{69148853-1599-4C2C-8666-3E022CA91292}" type="presOf" srcId="{71645022-EB08-4E68-A574-05AABB299303}" destId="{103720EC-6751-40DF-BCEF-6D3217E3BB55}" srcOrd="0" destOrd="0" presId="urn:microsoft.com/office/officeart/2005/8/layout/process1"/>
    <dgm:cxn modelId="{20F4FB60-2E10-46AB-832B-D7A2CA8E531F}" type="presOf" srcId="{A0ACB91B-96D7-4896-B6CE-E3FD7F7788BB}" destId="{F0693795-54EB-4222-A6FB-102B02AB8D2B}" srcOrd="0" destOrd="0" presId="urn:microsoft.com/office/officeart/2005/8/layout/process1"/>
    <dgm:cxn modelId="{B398B161-E232-4E6B-A949-B993EF723EAB}" srcId="{A0ACB91B-96D7-4896-B6CE-E3FD7F7788BB}" destId="{7CFA93FC-02F2-4310-9A79-E7A2376E6063}" srcOrd="3" destOrd="0" parTransId="{8B0FFE34-6B51-4DF5-9C0D-3E05DC213332}" sibTransId="{F0B0BEB4-CBD2-4FD5-89C7-4A17118728D9}"/>
    <dgm:cxn modelId="{5E34A3A2-FC37-44E5-9369-4A0CB95FB6EB}" type="presOf" srcId="{A05A2818-3CE8-4E2F-8F35-EE0187FEA9A0}" destId="{27641AA3-FDE1-4AB0-ADCD-0F2B2085459B}" srcOrd="1" destOrd="0" presId="urn:microsoft.com/office/officeart/2005/8/layout/process1"/>
    <dgm:cxn modelId="{DBAFA4AE-0663-4CD5-B3E5-DA297DF508DC}" srcId="{A0ACB91B-96D7-4896-B6CE-E3FD7F7788BB}" destId="{92589B9A-F60D-4AEB-A390-1BC6A60F054D}" srcOrd="1" destOrd="0" parTransId="{F04AC293-EB1D-439E-BB1D-EDFCE3E3BC32}" sibTransId="{172A5A87-3934-4186-AFEA-812DCFFC818E}"/>
    <dgm:cxn modelId="{93C17FC3-9F64-4933-9675-1E03244C5DC2}" type="presOf" srcId="{7CFA93FC-02F2-4310-9A79-E7A2376E6063}" destId="{87E15649-6C71-4A1F-B429-5DAA4536EE5F}" srcOrd="0" destOrd="0" presId="urn:microsoft.com/office/officeart/2005/8/layout/process1"/>
    <dgm:cxn modelId="{51EFA0E8-28F2-4C0E-9D07-B905A220B5B2}" type="presOf" srcId="{172A5A87-3934-4186-AFEA-812DCFFC818E}" destId="{52FD96DD-96CD-44D9-B677-5E133CC9C40D}" srcOrd="1" destOrd="0" presId="urn:microsoft.com/office/officeart/2005/8/layout/process1"/>
    <dgm:cxn modelId="{FF2421F6-852E-46E0-AE92-284ED9E34DCB}" type="presOf" srcId="{532407C4-C61A-4BB5-8846-323049E93360}" destId="{146C77C7-6B59-469C-AE73-6AAA93DD0567}" srcOrd="0" destOrd="0" presId="urn:microsoft.com/office/officeart/2005/8/layout/process1"/>
    <dgm:cxn modelId="{52A1B0F9-0501-4666-BF8B-C3F2443D16D7}" type="presOf" srcId="{172A5A87-3934-4186-AFEA-812DCFFC818E}" destId="{7BB0282E-FA83-4775-8851-2C776EE3D851}" srcOrd="0" destOrd="0" presId="urn:microsoft.com/office/officeart/2005/8/layout/process1"/>
    <dgm:cxn modelId="{3B8EB101-77D5-48B2-9B83-01DFCDADD80D}" type="presParOf" srcId="{F0693795-54EB-4222-A6FB-102B02AB8D2B}" destId="{146C77C7-6B59-469C-AE73-6AAA93DD0567}" srcOrd="0" destOrd="0" presId="urn:microsoft.com/office/officeart/2005/8/layout/process1"/>
    <dgm:cxn modelId="{90EE09B8-5E0A-4062-9D2E-A1F14BEC1CBD}" type="presParOf" srcId="{F0693795-54EB-4222-A6FB-102B02AB8D2B}" destId="{103720EC-6751-40DF-BCEF-6D3217E3BB55}" srcOrd="1" destOrd="0" presId="urn:microsoft.com/office/officeart/2005/8/layout/process1"/>
    <dgm:cxn modelId="{B42E0B82-1E3C-42C3-9772-EAB361A5021A}" type="presParOf" srcId="{103720EC-6751-40DF-BCEF-6D3217E3BB55}" destId="{F9EE36D7-59E3-485C-AC38-793427614998}" srcOrd="0" destOrd="0" presId="urn:microsoft.com/office/officeart/2005/8/layout/process1"/>
    <dgm:cxn modelId="{CA894BC5-BA7D-44B1-9E3B-7C501D025D73}" type="presParOf" srcId="{F0693795-54EB-4222-A6FB-102B02AB8D2B}" destId="{D6CDAFA8-CA1A-43F2-A0CE-0D70336CA01B}" srcOrd="2" destOrd="0" presId="urn:microsoft.com/office/officeart/2005/8/layout/process1"/>
    <dgm:cxn modelId="{813CB611-13AC-4863-B702-15E3CA8633B0}" type="presParOf" srcId="{F0693795-54EB-4222-A6FB-102B02AB8D2B}" destId="{7BB0282E-FA83-4775-8851-2C776EE3D851}" srcOrd="3" destOrd="0" presId="urn:microsoft.com/office/officeart/2005/8/layout/process1"/>
    <dgm:cxn modelId="{CAA6D2B2-8B93-420A-8B49-016E6EEB6CF3}" type="presParOf" srcId="{7BB0282E-FA83-4775-8851-2C776EE3D851}" destId="{52FD96DD-96CD-44D9-B677-5E133CC9C40D}" srcOrd="0" destOrd="0" presId="urn:microsoft.com/office/officeart/2005/8/layout/process1"/>
    <dgm:cxn modelId="{59564C8C-0E35-4010-8189-DC623988EEA5}" type="presParOf" srcId="{F0693795-54EB-4222-A6FB-102B02AB8D2B}" destId="{8CBFFB11-6DF9-4C16-9D97-21D66455D660}" srcOrd="4" destOrd="0" presId="urn:microsoft.com/office/officeart/2005/8/layout/process1"/>
    <dgm:cxn modelId="{AE18FE15-DD0F-4D7F-93D6-A9346E223D9F}" type="presParOf" srcId="{F0693795-54EB-4222-A6FB-102B02AB8D2B}" destId="{69FE38FF-D641-4A71-A4EB-645E973899CD}" srcOrd="5" destOrd="0" presId="urn:microsoft.com/office/officeart/2005/8/layout/process1"/>
    <dgm:cxn modelId="{A9EE74EF-6679-477C-8EF9-AB1EFE9A4ECD}" type="presParOf" srcId="{69FE38FF-D641-4A71-A4EB-645E973899CD}" destId="{27641AA3-FDE1-4AB0-ADCD-0F2B2085459B}" srcOrd="0" destOrd="0" presId="urn:microsoft.com/office/officeart/2005/8/layout/process1"/>
    <dgm:cxn modelId="{B3264DEB-590F-4504-8950-9BF88A1E07E5}" type="presParOf" srcId="{F0693795-54EB-4222-A6FB-102B02AB8D2B}" destId="{87E15649-6C71-4A1F-B429-5DAA4536EE5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ACB91B-96D7-4896-B6CE-E3FD7F7788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32407C4-C61A-4BB5-8846-323049E93360}">
      <dgm:prSet phldrT="[Text]" custT="1"/>
      <dgm:spPr/>
      <dgm:t>
        <a:bodyPr/>
        <a:lstStyle/>
        <a:p>
          <a:r>
            <a:rPr lang="en-US" sz="1800" dirty="0"/>
            <a:t>Generate Training Data</a:t>
          </a:r>
        </a:p>
      </dgm:t>
    </dgm:pt>
    <dgm:pt modelId="{F660F1AA-7D4C-4BBD-BFCF-025592609A9B}" type="parTrans" cxnId="{8156B521-3BFC-4EAC-9E57-0B7C94E2F0F7}">
      <dgm:prSet/>
      <dgm:spPr/>
      <dgm:t>
        <a:bodyPr/>
        <a:lstStyle/>
        <a:p>
          <a:endParaRPr lang="en-US" sz="1800"/>
        </a:p>
      </dgm:t>
    </dgm:pt>
    <dgm:pt modelId="{71645022-EB08-4E68-A574-05AABB299303}" type="sibTrans" cxnId="{8156B521-3BFC-4EAC-9E57-0B7C94E2F0F7}">
      <dgm:prSet custT="1"/>
      <dgm:spPr/>
      <dgm:t>
        <a:bodyPr/>
        <a:lstStyle/>
        <a:p>
          <a:endParaRPr lang="en-US" sz="1800"/>
        </a:p>
      </dgm:t>
    </dgm:pt>
    <dgm:pt modelId="{92589B9A-F60D-4AEB-A390-1BC6A60F054D}">
      <dgm:prSet phldrT="[Text]" custT="1"/>
      <dgm:spPr/>
      <dgm:t>
        <a:bodyPr/>
        <a:lstStyle/>
        <a:p>
          <a:r>
            <a:rPr lang="en-US" sz="1800" dirty="0"/>
            <a:t>Data Cleaning</a:t>
          </a:r>
        </a:p>
      </dgm:t>
    </dgm:pt>
    <dgm:pt modelId="{F04AC293-EB1D-439E-BB1D-EDFCE3E3BC32}" type="parTrans" cxnId="{DBAFA4AE-0663-4CD5-B3E5-DA297DF508DC}">
      <dgm:prSet/>
      <dgm:spPr/>
      <dgm:t>
        <a:bodyPr/>
        <a:lstStyle/>
        <a:p>
          <a:endParaRPr lang="en-US" sz="1800"/>
        </a:p>
      </dgm:t>
    </dgm:pt>
    <dgm:pt modelId="{172A5A87-3934-4186-AFEA-812DCFFC818E}" type="sibTrans" cxnId="{DBAFA4AE-0663-4CD5-B3E5-DA297DF508DC}">
      <dgm:prSet custT="1"/>
      <dgm:spPr/>
      <dgm:t>
        <a:bodyPr/>
        <a:lstStyle/>
        <a:p>
          <a:endParaRPr lang="en-US" sz="1800"/>
        </a:p>
      </dgm:t>
    </dgm:pt>
    <dgm:pt modelId="{62323F05-D27E-46AB-B1BB-92366E41FF4E}">
      <dgm:prSet phldrT="[Text]" custT="1"/>
      <dgm:spPr/>
      <dgm:t>
        <a:bodyPr/>
        <a:lstStyle/>
        <a:p>
          <a:r>
            <a:rPr lang="en-US" sz="1800" dirty="0"/>
            <a:t>Feature Generation and Engineering</a:t>
          </a:r>
        </a:p>
      </dgm:t>
    </dgm:pt>
    <dgm:pt modelId="{2C560692-EE1A-4CA5-84E6-A4CB28DEE741}" type="parTrans" cxnId="{52584C10-4E72-472F-B40C-32068C1E7118}">
      <dgm:prSet/>
      <dgm:spPr/>
      <dgm:t>
        <a:bodyPr/>
        <a:lstStyle/>
        <a:p>
          <a:endParaRPr lang="en-US" sz="1800"/>
        </a:p>
      </dgm:t>
    </dgm:pt>
    <dgm:pt modelId="{A05A2818-3CE8-4E2F-8F35-EE0187FEA9A0}" type="sibTrans" cxnId="{52584C10-4E72-472F-B40C-32068C1E7118}">
      <dgm:prSet custT="1"/>
      <dgm:spPr/>
      <dgm:t>
        <a:bodyPr/>
        <a:lstStyle/>
        <a:p>
          <a:endParaRPr lang="en-US" sz="1800"/>
        </a:p>
      </dgm:t>
    </dgm:pt>
    <dgm:pt modelId="{7CFA93FC-02F2-4310-9A79-E7A2376E6063}">
      <dgm:prSet phldrT="[Text]" custT="1"/>
      <dgm:spPr/>
      <dgm:t>
        <a:bodyPr/>
        <a:lstStyle/>
        <a:p>
          <a:r>
            <a:rPr lang="en-US" sz="1800" dirty="0"/>
            <a:t>Model Assessment</a:t>
          </a:r>
        </a:p>
      </dgm:t>
    </dgm:pt>
    <dgm:pt modelId="{8B0FFE34-6B51-4DF5-9C0D-3E05DC213332}" type="parTrans" cxnId="{B398B161-E232-4E6B-A949-B993EF723EAB}">
      <dgm:prSet/>
      <dgm:spPr/>
      <dgm:t>
        <a:bodyPr/>
        <a:lstStyle/>
        <a:p>
          <a:endParaRPr lang="en-US" sz="1800"/>
        </a:p>
      </dgm:t>
    </dgm:pt>
    <dgm:pt modelId="{F0B0BEB4-CBD2-4FD5-89C7-4A17118728D9}" type="sibTrans" cxnId="{B398B161-E232-4E6B-A949-B993EF723EAB}">
      <dgm:prSet custT="1"/>
      <dgm:spPr/>
      <dgm:t>
        <a:bodyPr/>
        <a:lstStyle/>
        <a:p>
          <a:endParaRPr lang="en-US" sz="1800"/>
        </a:p>
      </dgm:t>
    </dgm:pt>
    <dgm:pt modelId="{3A655E41-E6FC-4012-82EC-E83CB0F1EFE3}">
      <dgm:prSet phldrT="[Text]" custT="1"/>
      <dgm:spPr/>
      <dgm:t>
        <a:bodyPr/>
        <a:lstStyle/>
        <a:p>
          <a:r>
            <a:rPr lang="en-US" sz="1800" dirty="0"/>
            <a:t>Model Optimization</a:t>
          </a:r>
        </a:p>
      </dgm:t>
    </dgm:pt>
    <dgm:pt modelId="{FBB5D272-00A0-4935-9E67-8F49E64929BD}" type="parTrans" cxnId="{C5051BE9-7374-422C-B235-DAE9AE8AA824}">
      <dgm:prSet/>
      <dgm:spPr/>
      <dgm:t>
        <a:bodyPr/>
        <a:lstStyle/>
        <a:p>
          <a:endParaRPr lang="en-US" sz="1800"/>
        </a:p>
      </dgm:t>
    </dgm:pt>
    <dgm:pt modelId="{EC16C7BC-D0F3-4C67-A6DD-926F31D33157}" type="sibTrans" cxnId="{C5051BE9-7374-422C-B235-DAE9AE8AA824}">
      <dgm:prSet custT="1"/>
      <dgm:spPr/>
      <dgm:t>
        <a:bodyPr/>
        <a:lstStyle/>
        <a:p>
          <a:endParaRPr lang="en-US" sz="1800"/>
        </a:p>
      </dgm:t>
    </dgm:pt>
    <dgm:pt modelId="{FD5F51C8-3601-45A5-939B-1926015E124C}">
      <dgm:prSet phldrT="[Text]" custT="1"/>
      <dgm:spPr/>
      <dgm:t>
        <a:bodyPr/>
        <a:lstStyle/>
        <a:p>
          <a:r>
            <a:rPr lang="en-US" sz="1800" dirty="0"/>
            <a:t>Predictions</a:t>
          </a:r>
        </a:p>
      </dgm:t>
    </dgm:pt>
    <dgm:pt modelId="{98822C39-20F3-463A-B927-9251D37D765E}" type="parTrans" cxnId="{9B0DBB3D-7679-4691-891F-C89BC6F8FE48}">
      <dgm:prSet/>
      <dgm:spPr/>
      <dgm:t>
        <a:bodyPr/>
        <a:lstStyle/>
        <a:p>
          <a:endParaRPr lang="en-US" sz="1800"/>
        </a:p>
      </dgm:t>
    </dgm:pt>
    <dgm:pt modelId="{6BD85904-4358-4B95-B601-545B8F0A9EC2}" type="sibTrans" cxnId="{9B0DBB3D-7679-4691-891F-C89BC6F8FE48}">
      <dgm:prSet/>
      <dgm:spPr/>
      <dgm:t>
        <a:bodyPr/>
        <a:lstStyle/>
        <a:p>
          <a:endParaRPr lang="en-US" sz="1800"/>
        </a:p>
      </dgm:t>
    </dgm:pt>
    <dgm:pt modelId="{F0693795-54EB-4222-A6FB-102B02AB8D2B}" type="pres">
      <dgm:prSet presAssocID="{A0ACB91B-96D7-4896-B6CE-E3FD7F7788BB}" presName="Name0" presStyleCnt="0">
        <dgm:presLayoutVars>
          <dgm:dir/>
          <dgm:resizeHandles val="exact"/>
        </dgm:presLayoutVars>
      </dgm:prSet>
      <dgm:spPr/>
    </dgm:pt>
    <dgm:pt modelId="{146C77C7-6B59-469C-AE73-6AAA93DD0567}" type="pres">
      <dgm:prSet presAssocID="{532407C4-C61A-4BB5-8846-323049E93360}" presName="node" presStyleLbl="node1" presStyleIdx="0" presStyleCnt="6">
        <dgm:presLayoutVars>
          <dgm:bulletEnabled val="1"/>
        </dgm:presLayoutVars>
      </dgm:prSet>
      <dgm:spPr/>
    </dgm:pt>
    <dgm:pt modelId="{103720EC-6751-40DF-BCEF-6D3217E3BB55}" type="pres">
      <dgm:prSet presAssocID="{71645022-EB08-4E68-A574-05AABB299303}" presName="sibTrans" presStyleLbl="sibTrans2D1" presStyleIdx="0" presStyleCnt="5"/>
      <dgm:spPr/>
    </dgm:pt>
    <dgm:pt modelId="{F9EE36D7-59E3-485C-AC38-793427614998}" type="pres">
      <dgm:prSet presAssocID="{71645022-EB08-4E68-A574-05AABB299303}" presName="connectorText" presStyleLbl="sibTrans2D1" presStyleIdx="0" presStyleCnt="5"/>
      <dgm:spPr/>
    </dgm:pt>
    <dgm:pt modelId="{D6CDAFA8-CA1A-43F2-A0CE-0D70336CA01B}" type="pres">
      <dgm:prSet presAssocID="{92589B9A-F60D-4AEB-A390-1BC6A60F054D}" presName="node" presStyleLbl="node1" presStyleIdx="1" presStyleCnt="6">
        <dgm:presLayoutVars>
          <dgm:bulletEnabled val="1"/>
        </dgm:presLayoutVars>
      </dgm:prSet>
      <dgm:spPr/>
    </dgm:pt>
    <dgm:pt modelId="{7BB0282E-FA83-4775-8851-2C776EE3D851}" type="pres">
      <dgm:prSet presAssocID="{172A5A87-3934-4186-AFEA-812DCFFC818E}" presName="sibTrans" presStyleLbl="sibTrans2D1" presStyleIdx="1" presStyleCnt="5"/>
      <dgm:spPr/>
    </dgm:pt>
    <dgm:pt modelId="{52FD96DD-96CD-44D9-B677-5E133CC9C40D}" type="pres">
      <dgm:prSet presAssocID="{172A5A87-3934-4186-AFEA-812DCFFC818E}" presName="connectorText" presStyleLbl="sibTrans2D1" presStyleIdx="1" presStyleCnt="5"/>
      <dgm:spPr/>
    </dgm:pt>
    <dgm:pt modelId="{8CBFFB11-6DF9-4C16-9D97-21D66455D660}" type="pres">
      <dgm:prSet presAssocID="{62323F05-D27E-46AB-B1BB-92366E41FF4E}" presName="node" presStyleLbl="node1" presStyleIdx="2" presStyleCnt="6">
        <dgm:presLayoutVars>
          <dgm:bulletEnabled val="1"/>
        </dgm:presLayoutVars>
      </dgm:prSet>
      <dgm:spPr/>
    </dgm:pt>
    <dgm:pt modelId="{69FE38FF-D641-4A71-A4EB-645E973899CD}" type="pres">
      <dgm:prSet presAssocID="{A05A2818-3CE8-4E2F-8F35-EE0187FEA9A0}" presName="sibTrans" presStyleLbl="sibTrans2D1" presStyleIdx="2" presStyleCnt="5"/>
      <dgm:spPr/>
    </dgm:pt>
    <dgm:pt modelId="{27641AA3-FDE1-4AB0-ADCD-0F2B2085459B}" type="pres">
      <dgm:prSet presAssocID="{A05A2818-3CE8-4E2F-8F35-EE0187FEA9A0}" presName="connectorText" presStyleLbl="sibTrans2D1" presStyleIdx="2" presStyleCnt="5"/>
      <dgm:spPr/>
    </dgm:pt>
    <dgm:pt modelId="{87E15649-6C71-4A1F-B429-5DAA4536EE5F}" type="pres">
      <dgm:prSet presAssocID="{7CFA93FC-02F2-4310-9A79-E7A2376E6063}" presName="node" presStyleLbl="node1" presStyleIdx="3" presStyleCnt="6">
        <dgm:presLayoutVars>
          <dgm:bulletEnabled val="1"/>
        </dgm:presLayoutVars>
      </dgm:prSet>
      <dgm:spPr/>
    </dgm:pt>
    <dgm:pt modelId="{A7E54A8C-6B33-468E-8F55-F2AEE7BF742C}" type="pres">
      <dgm:prSet presAssocID="{F0B0BEB4-CBD2-4FD5-89C7-4A17118728D9}" presName="sibTrans" presStyleLbl="sibTrans2D1" presStyleIdx="3" presStyleCnt="5"/>
      <dgm:spPr/>
    </dgm:pt>
    <dgm:pt modelId="{87BBF483-DC9A-485C-9458-C58B97B4F90C}" type="pres">
      <dgm:prSet presAssocID="{F0B0BEB4-CBD2-4FD5-89C7-4A17118728D9}" presName="connectorText" presStyleLbl="sibTrans2D1" presStyleIdx="3" presStyleCnt="5"/>
      <dgm:spPr/>
    </dgm:pt>
    <dgm:pt modelId="{42E105E2-485C-44D2-A868-191F1053F374}" type="pres">
      <dgm:prSet presAssocID="{3A655E41-E6FC-4012-82EC-E83CB0F1EFE3}" presName="node" presStyleLbl="node1" presStyleIdx="4" presStyleCnt="6">
        <dgm:presLayoutVars>
          <dgm:bulletEnabled val="1"/>
        </dgm:presLayoutVars>
      </dgm:prSet>
      <dgm:spPr/>
    </dgm:pt>
    <dgm:pt modelId="{5C7CF614-D09C-490F-B064-36ADA58F01E0}" type="pres">
      <dgm:prSet presAssocID="{EC16C7BC-D0F3-4C67-A6DD-926F31D33157}" presName="sibTrans" presStyleLbl="sibTrans2D1" presStyleIdx="4" presStyleCnt="5"/>
      <dgm:spPr/>
    </dgm:pt>
    <dgm:pt modelId="{81E9E32C-9DB8-4998-90CE-C212F8361355}" type="pres">
      <dgm:prSet presAssocID="{EC16C7BC-D0F3-4C67-A6DD-926F31D33157}" presName="connectorText" presStyleLbl="sibTrans2D1" presStyleIdx="4" presStyleCnt="5"/>
      <dgm:spPr/>
    </dgm:pt>
    <dgm:pt modelId="{4EAAF2DB-ED6F-4CCA-A0CF-51ABD234BF5B}" type="pres">
      <dgm:prSet presAssocID="{FD5F51C8-3601-45A5-939B-1926015E124C}" presName="node" presStyleLbl="node1" presStyleIdx="5" presStyleCnt="6">
        <dgm:presLayoutVars>
          <dgm:bulletEnabled val="1"/>
        </dgm:presLayoutVars>
      </dgm:prSet>
      <dgm:spPr/>
    </dgm:pt>
  </dgm:ptLst>
  <dgm:cxnLst>
    <dgm:cxn modelId="{5B0A2E10-EC01-488A-BFE0-6341E374565C}" type="presOf" srcId="{F0B0BEB4-CBD2-4FD5-89C7-4A17118728D9}" destId="{A7E54A8C-6B33-468E-8F55-F2AEE7BF742C}" srcOrd="0" destOrd="0" presId="urn:microsoft.com/office/officeart/2005/8/layout/process1"/>
    <dgm:cxn modelId="{52584C10-4E72-472F-B40C-32068C1E7118}" srcId="{A0ACB91B-96D7-4896-B6CE-E3FD7F7788BB}" destId="{62323F05-D27E-46AB-B1BB-92366E41FF4E}" srcOrd="2" destOrd="0" parTransId="{2C560692-EE1A-4CA5-84E6-A4CB28DEE741}" sibTransId="{A05A2818-3CE8-4E2F-8F35-EE0187FEA9A0}"/>
    <dgm:cxn modelId="{5E69E91C-AD1E-477E-A9D5-96CDBF74D447}" type="presOf" srcId="{A05A2818-3CE8-4E2F-8F35-EE0187FEA9A0}" destId="{69FE38FF-D641-4A71-A4EB-645E973899CD}" srcOrd="0" destOrd="0" presId="urn:microsoft.com/office/officeart/2005/8/layout/process1"/>
    <dgm:cxn modelId="{8156B521-3BFC-4EAC-9E57-0B7C94E2F0F7}" srcId="{A0ACB91B-96D7-4896-B6CE-E3FD7F7788BB}" destId="{532407C4-C61A-4BB5-8846-323049E93360}" srcOrd="0" destOrd="0" parTransId="{F660F1AA-7D4C-4BBD-BFCF-025592609A9B}" sibTransId="{71645022-EB08-4E68-A574-05AABB299303}"/>
    <dgm:cxn modelId="{BCF90027-1371-4B99-BD4B-EE42461488A6}" type="presOf" srcId="{EC16C7BC-D0F3-4C67-A6DD-926F31D33157}" destId="{81E9E32C-9DB8-4998-90CE-C212F8361355}" srcOrd="1" destOrd="0" presId="urn:microsoft.com/office/officeart/2005/8/layout/process1"/>
    <dgm:cxn modelId="{70523832-7AE8-45B2-A55E-2A6E0F06A137}" type="presOf" srcId="{92589B9A-F60D-4AEB-A390-1BC6A60F054D}" destId="{D6CDAFA8-CA1A-43F2-A0CE-0D70336CA01B}" srcOrd="0" destOrd="0" presId="urn:microsoft.com/office/officeart/2005/8/layout/process1"/>
    <dgm:cxn modelId="{7D5ED938-F38C-4346-82ED-EE838B928002}" type="presOf" srcId="{71645022-EB08-4E68-A574-05AABB299303}" destId="{F9EE36D7-59E3-485C-AC38-793427614998}" srcOrd="1" destOrd="0" presId="urn:microsoft.com/office/officeart/2005/8/layout/process1"/>
    <dgm:cxn modelId="{9B0DBB3D-7679-4691-891F-C89BC6F8FE48}" srcId="{A0ACB91B-96D7-4896-B6CE-E3FD7F7788BB}" destId="{FD5F51C8-3601-45A5-939B-1926015E124C}" srcOrd="5" destOrd="0" parTransId="{98822C39-20F3-463A-B927-9251D37D765E}" sibTransId="{6BD85904-4358-4B95-B601-545B8F0A9EC2}"/>
    <dgm:cxn modelId="{F2A50842-A124-4C11-9FF3-9D03A28C6F94}" type="presOf" srcId="{62323F05-D27E-46AB-B1BB-92366E41FF4E}" destId="{8CBFFB11-6DF9-4C16-9D97-21D66455D660}" srcOrd="0" destOrd="0" presId="urn:microsoft.com/office/officeart/2005/8/layout/process1"/>
    <dgm:cxn modelId="{69148853-1599-4C2C-8666-3E022CA91292}" type="presOf" srcId="{71645022-EB08-4E68-A574-05AABB299303}" destId="{103720EC-6751-40DF-BCEF-6D3217E3BB55}" srcOrd="0" destOrd="0" presId="urn:microsoft.com/office/officeart/2005/8/layout/process1"/>
    <dgm:cxn modelId="{20F4FB60-2E10-46AB-832B-D7A2CA8E531F}" type="presOf" srcId="{A0ACB91B-96D7-4896-B6CE-E3FD7F7788BB}" destId="{F0693795-54EB-4222-A6FB-102B02AB8D2B}" srcOrd="0" destOrd="0" presId="urn:microsoft.com/office/officeart/2005/8/layout/process1"/>
    <dgm:cxn modelId="{B398B161-E232-4E6B-A949-B993EF723EAB}" srcId="{A0ACB91B-96D7-4896-B6CE-E3FD7F7788BB}" destId="{7CFA93FC-02F2-4310-9A79-E7A2376E6063}" srcOrd="3" destOrd="0" parTransId="{8B0FFE34-6B51-4DF5-9C0D-3E05DC213332}" sibTransId="{F0B0BEB4-CBD2-4FD5-89C7-4A17118728D9}"/>
    <dgm:cxn modelId="{829DC662-6D73-45DE-B89E-C9EDAFAB9874}" type="presOf" srcId="{F0B0BEB4-CBD2-4FD5-89C7-4A17118728D9}" destId="{87BBF483-DC9A-485C-9458-C58B97B4F90C}" srcOrd="1" destOrd="0" presId="urn:microsoft.com/office/officeart/2005/8/layout/process1"/>
    <dgm:cxn modelId="{5E34A3A2-FC37-44E5-9369-4A0CB95FB6EB}" type="presOf" srcId="{A05A2818-3CE8-4E2F-8F35-EE0187FEA9A0}" destId="{27641AA3-FDE1-4AB0-ADCD-0F2B2085459B}" srcOrd="1" destOrd="0" presId="urn:microsoft.com/office/officeart/2005/8/layout/process1"/>
    <dgm:cxn modelId="{DBAFA4AE-0663-4CD5-B3E5-DA297DF508DC}" srcId="{A0ACB91B-96D7-4896-B6CE-E3FD7F7788BB}" destId="{92589B9A-F60D-4AEB-A390-1BC6A60F054D}" srcOrd="1" destOrd="0" parTransId="{F04AC293-EB1D-439E-BB1D-EDFCE3E3BC32}" sibTransId="{172A5A87-3934-4186-AFEA-812DCFFC818E}"/>
    <dgm:cxn modelId="{F88567B2-7C43-4B0A-9AD1-744014BD9392}" type="presOf" srcId="{EC16C7BC-D0F3-4C67-A6DD-926F31D33157}" destId="{5C7CF614-D09C-490F-B064-36ADA58F01E0}" srcOrd="0" destOrd="0" presId="urn:microsoft.com/office/officeart/2005/8/layout/process1"/>
    <dgm:cxn modelId="{5D408DBD-7737-41EB-9C8B-9D3372CEE006}" type="presOf" srcId="{3A655E41-E6FC-4012-82EC-E83CB0F1EFE3}" destId="{42E105E2-485C-44D2-A868-191F1053F374}" srcOrd="0" destOrd="0" presId="urn:microsoft.com/office/officeart/2005/8/layout/process1"/>
    <dgm:cxn modelId="{93C17FC3-9F64-4933-9675-1E03244C5DC2}" type="presOf" srcId="{7CFA93FC-02F2-4310-9A79-E7A2376E6063}" destId="{87E15649-6C71-4A1F-B429-5DAA4536EE5F}" srcOrd="0" destOrd="0" presId="urn:microsoft.com/office/officeart/2005/8/layout/process1"/>
    <dgm:cxn modelId="{250FD7D3-21ED-4063-AE2B-F7AB24889B3F}" type="presOf" srcId="{FD5F51C8-3601-45A5-939B-1926015E124C}" destId="{4EAAF2DB-ED6F-4CCA-A0CF-51ABD234BF5B}" srcOrd="0" destOrd="0" presId="urn:microsoft.com/office/officeart/2005/8/layout/process1"/>
    <dgm:cxn modelId="{51EFA0E8-28F2-4C0E-9D07-B905A220B5B2}" type="presOf" srcId="{172A5A87-3934-4186-AFEA-812DCFFC818E}" destId="{52FD96DD-96CD-44D9-B677-5E133CC9C40D}" srcOrd="1" destOrd="0" presId="urn:microsoft.com/office/officeart/2005/8/layout/process1"/>
    <dgm:cxn modelId="{C5051BE9-7374-422C-B235-DAE9AE8AA824}" srcId="{A0ACB91B-96D7-4896-B6CE-E3FD7F7788BB}" destId="{3A655E41-E6FC-4012-82EC-E83CB0F1EFE3}" srcOrd="4" destOrd="0" parTransId="{FBB5D272-00A0-4935-9E67-8F49E64929BD}" sibTransId="{EC16C7BC-D0F3-4C67-A6DD-926F31D33157}"/>
    <dgm:cxn modelId="{FF2421F6-852E-46E0-AE92-284ED9E34DCB}" type="presOf" srcId="{532407C4-C61A-4BB5-8846-323049E93360}" destId="{146C77C7-6B59-469C-AE73-6AAA93DD0567}" srcOrd="0" destOrd="0" presId="urn:microsoft.com/office/officeart/2005/8/layout/process1"/>
    <dgm:cxn modelId="{52A1B0F9-0501-4666-BF8B-C3F2443D16D7}" type="presOf" srcId="{172A5A87-3934-4186-AFEA-812DCFFC818E}" destId="{7BB0282E-FA83-4775-8851-2C776EE3D851}" srcOrd="0" destOrd="0" presId="urn:microsoft.com/office/officeart/2005/8/layout/process1"/>
    <dgm:cxn modelId="{3B8EB101-77D5-48B2-9B83-01DFCDADD80D}" type="presParOf" srcId="{F0693795-54EB-4222-A6FB-102B02AB8D2B}" destId="{146C77C7-6B59-469C-AE73-6AAA93DD0567}" srcOrd="0" destOrd="0" presId="urn:microsoft.com/office/officeart/2005/8/layout/process1"/>
    <dgm:cxn modelId="{90EE09B8-5E0A-4062-9D2E-A1F14BEC1CBD}" type="presParOf" srcId="{F0693795-54EB-4222-A6FB-102B02AB8D2B}" destId="{103720EC-6751-40DF-BCEF-6D3217E3BB55}" srcOrd="1" destOrd="0" presId="urn:microsoft.com/office/officeart/2005/8/layout/process1"/>
    <dgm:cxn modelId="{B42E0B82-1E3C-42C3-9772-EAB361A5021A}" type="presParOf" srcId="{103720EC-6751-40DF-BCEF-6D3217E3BB55}" destId="{F9EE36D7-59E3-485C-AC38-793427614998}" srcOrd="0" destOrd="0" presId="urn:microsoft.com/office/officeart/2005/8/layout/process1"/>
    <dgm:cxn modelId="{CA894BC5-BA7D-44B1-9E3B-7C501D025D73}" type="presParOf" srcId="{F0693795-54EB-4222-A6FB-102B02AB8D2B}" destId="{D6CDAFA8-CA1A-43F2-A0CE-0D70336CA01B}" srcOrd="2" destOrd="0" presId="urn:microsoft.com/office/officeart/2005/8/layout/process1"/>
    <dgm:cxn modelId="{813CB611-13AC-4863-B702-15E3CA8633B0}" type="presParOf" srcId="{F0693795-54EB-4222-A6FB-102B02AB8D2B}" destId="{7BB0282E-FA83-4775-8851-2C776EE3D851}" srcOrd="3" destOrd="0" presId="urn:microsoft.com/office/officeart/2005/8/layout/process1"/>
    <dgm:cxn modelId="{CAA6D2B2-8B93-420A-8B49-016E6EEB6CF3}" type="presParOf" srcId="{7BB0282E-FA83-4775-8851-2C776EE3D851}" destId="{52FD96DD-96CD-44D9-B677-5E133CC9C40D}" srcOrd="0" destOrd="0" presId="urn:microsoft.com/office/officeart/2005/8/layout/process1"/>
    <dgm:cxn modelId="{59564C8C-0E35-4010-8189-DC623988EEA5}" type="presParOf" srcId="{F0693795-54EB-4222-A6FB-102B02AB8D2B}" destId="{8CBFFB11-6DF9-4C16-9D97-21D66455D660}" srcOrd="4" destOrd="0" presId="urn:microsoft.com/office/officeart/2005/8/layout/process1"/>
    <dgm:cxn modelId="{AE18FE15-DD0F-4D7F-93D6-A9346E223D9F}" type="presParOf" srcId="{F0693795-54EB-4222-A6FB-102B02AB8D2B}" destId="{69FE38FF-D641-4A71-A4EB-645E973899CD}" srcOrd="5" destOrd="0" presId="urn:microsoft.com/office/officeart/2005/8/layout/process1"/>
    <dgm:cxn modelId="{A9EE74EF-6679-477C-8EF9-AB1EFE9A4ECD}" type="presParOf" srcId="{69FE38FF-D641-4A71-A4EB-645E973899CD}" destId="{27641AA3-FDE1-4AB0-ADCD-0F2B2085459B}" srcOrd="0" destOrd="0" presId="urn:microsoft.com/office/officeart/2005/8/layout/process1"/>
    <dgm:cxn modelId="{B3264DEB-590F-4504-8950-9BF88A1E07E5}" type="presParOf" srcId="{F0693795-54EB-4222-A6FB-102B02AB8D2B}" destId="{87E15649-6C71-4A1F-B429-5DAA4536EE5F}" srcOrd="6" destOrd="0" presId="urn:microsoft.com/office/officeart/2005/8/layout/process1"/>
    <dgm:cxn modelId="{D1A3FB80-6A1C-4FDF-8641-9D20F840360F}" type="presParOf" srcId="{F0693795-54EB-4222-A6FB-102B02AB8D2B}" destId="{A7E54A8C-6B33-468E-8F55-F2AEE7BF742C}" srcOrd="7" destOrd="0" presId="urn:microsoft.com/office/officeart/2005/8/layout/process1"/>
    <dgm:cxn modelId="{5C3E2F0B-96E8-430C-AF49-9B93D800541A}" type="presParOf" srcId="{A7E54A8C-6B33-468E-8F55-F2AEE7BF742C}" destId="{87BBF483-DC9A-485C-9458-C58B97B4F90C}" srcOrd="0" destOrd="0" presId="urn:microsoft.com/office/officeart/2005/8/layout/process1"/>
    <dgm:cxn modelId="{E945DD80-E485-4CC8-9CF9-D88AA7C3094F}" type="presParOf" srcId="{F0693795-54EB-4222-A6FB-102B02AB8D2B}" destId="{42E105E2-485C-44D2-A868-191F1053F374}" srcOrd="8" destOrd="0" presId="urn:microsoft.com/office/officeart/2005/8/layout/process1"/>
    <dgm:cxn modelId="{801A6440-9BBD-470A-AFB4-0C3925FBEE52}" type="presParOf" srcId="{F0693795-54EB-4222-A6FB-102B02AB8D2B}" destId="{5C7CF614-D09C-490F-B064-36ADA58F01E0}" srcOrd="9" destOrd="0" presId="urn:microsoft.com/office/officeart/2005/8/layout/process1"/>
    <dgm:cxn modelId="{9E405DA7-7954-4B21-9D65-6D268882F9D5}" type="presParOf" srcId="{5C7CF614-D09C-490F-B064-36ADA58F01E0}" destId="{81E9E32C-9DB8-4998-90CE-C212F8361355}" srcOrd="0" destOrd="0" presId="urn:microsoft.com/office/officeart/2005/8/layout/process1"/>
    <dgm:cxn modelId="{A32DB36E-6214-4A1D-9E7B-2847BE5B3C79}" type="presParOf" srcId="{F0693795-54EB-4222-A6FB-102B02AB8D2B}" destId="{4EAAF2DB-ED6F-4CCA-A0CF-51ABD234BF5B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C77C7-6B59-469C-AE73-6AAA93DD0567}">
      <dsp:nvSpPr>
        <dsp:cNvPr id="0" name=""/>
        <dsp:cNvSpPr/>
      </dsp:nvSpPr>
      <dsp:spPr>
        <a:xfrm>
          <a:off x="3890" y="400862"/>
          <a:ext cx="1701140" cy="1259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Identify Materials Properties</a:t>
          </a:r>
        </a:p>
      </dsp:txBody>
      <dsp:txXfrm>
        <a:off x="40791" y="437763"/>
        <a:ext cx="1627338" cy="1186105"/>
      </dsp:txXfrm>
    </dsp:sp>
    <dsp:sp modelId="{103720EC-6751-40DF-BCEF-6D3217E3BB55}">
      <dsp:nvSpPr>
        <dsp:cNvPr id="0" name=""/>
        <dsp:cNvSpPr/>
      </dsp:nvSpPr>
      <dsp:spPr>
        <a:xfrm>
          <a:off x="1875145" y="819874"/>
          <a:ext cx="360641" cy="4218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75145" y="904250"/>
        <a:ext cx="252449" cy="253130"/>
      </dsp:txXfrm>
    </dsp:sp>
    <dsp:sp modelId="{D6CDAFA8-CA1A-43F2-A0CE-0D70336CA01B}">
      <dsp:nvSpPr>
        <dsp:cNvPr id="0" name=""/>
        <dsp:cNvSpPr/>
      </dsp:nvSpPr>
      <dsp:spPr>
        <a:xfrm>
          <a:off x="2385487" y="400862"/>
          <a:ext cx="1701140" cy="1259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Model of Properties</a:t>
          </a:r>
        </a:p>
      </dsp:txBody>
      <dsp:txXfrm>
        <a:off x="2422388" y="437763"/>
        <a:ext cx="1627338" cy="1186105"/>
      </dsp:txXfrm>
    </dsp:sp>
    <dsp:sp modelId="{7BB0282E-FA83-4775-8851-2C776EE3D851}">
      <dsp:nvSpPr>
        <dsp:cNvPr id="0" name=""/>
        <dsp:cNvSpPr/>
      </dsp:nvSpPr>
      <dsp:spPr>
        <a:xfrm>
          <a:off x="4256742" y="819874"/>
          <a:ext cx="360641" cy="4218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256742" y="904250"/>
        <a:ext cx="252449" cy="253130"/>
      </dsp:txXfrm>
    </dsp:sp>
    <dsp:sp modelId="{8CBFFB11-6DF9-4C16-9D97-21D66455D660}">
      <dsp:nvSpPr>
        <dsp:cNvPr id="0" name=""/>
        <dsp:cNvSpPr/>
      </dsp:nvSpPr>
      <dsp:spPr>
        <a:xfrm>
          <a:off x="4767085" y="400862"/>
          <a:ext cx="1701140" cy="1259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Predict Properties For New Chemical Compositions</a:t>
          </a:r>
        </a:p>
      </dsp:txBody>
      <dsp:txXfrm>
        <a:off x="4803986" y="437763"/>
        <a:ext cx="1627338" cy="1186105"/>
      </dsp:txXfrm>
    </dsp:sp>
    <dsp:sp modelId="{69FE38FF-D641-4A71-A4EB-645E973899CD}">
      <dsp:nvSpPr>
        <dsp:cNvPr id="0" name=""/>
        <dsp:cNvSpPr/>
      </dsp:nvSpPr>
      <dsp:spPr>
        <a:xfrm>
          <a:off x="6638340" y="819874"/>
          <a:ext cx="360641" cy="4218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638340" y="904250"/>
        <a:ext cx="252449" cy="253130"/>
      </dsp:txXfrm>
    </dsp:sp>
    <dsp:sp modelId="{87E15649-6C71-4A1F-B429-5DAA4536EE5F}">
      <dsp:nvSpPr>
        <dsp:cNvPr id="0" name=""/>
        <dsp:cNvSpPr/>
      </dsp:nvSpPr>
      <dsp:spPr>
        <a:xfrm>
          <a:off x="7148682" y="400862"/>
          <a:ext cx="1701140" cy="1259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Synthesize and Verify Predictions</a:t>
          </a:r>
        </a:p>
      </dsp:txBody>
      <dsp:txXfrm>
        <a:off x="7185583" y="437763"/>
        <a:ext cx="1627338" cy="1186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C77C7-6B59-469C-AE73-6AAA93DD0567}">
      <dsp:nvSpPr>
        <dsp:cNvPr id="0" name=""/>
        <dsp:cNvSpPr/>
      </dsp:nvSpPr>
      <dsp:spPr>
        <a:xfrm>
          <a:off x="0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Generate Training Data</a:t>
          </a:r>
        </a:p>
      </dsp:txBody>
      <dsp:txXfrm>
        <a:off x="35666" y="920859"/>
        <a:ext cx="1356057" cy="1146409"/>
      </dsp:txXfrm>
    </dsp:sp>
    <dsp:sp modelId="{103720EC-6751-40DF-BCEF-6D3217E3BB55}">
      <dsp:nvSpPr>
        <dsp:cNvPr id="0" name=""/>
        <dsp:cNvSpPr/>
      </dsp:nvSpPr>
      <dsp:spPr>
        <a:xfrm>
          <a:off x="1570128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570128" y="1387865"/>
        <a:ext cx="211824" cy="212396"/>
      </dsp:txXfrm>
    </dsp:sp>
    <dsp:sp modelId="{D6CDAFA8-CA1A-43F2-A0CE-0D70336CA01B}">
      <dsp:nvSpPr>
        <dsp:cNvPr id="0" name=""/>
        <dsp:cNvSpPr/>
      </dsp:nvSpPr>
      <dsp:spPr>
        <a:xfrm>
          <a:off x="1998345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Cleaning</a:t>
          </a:r>
        </a:p>
      </dsp:txBody>
      <dsp:txXfrm>
        <a:off x="2034011" y="920859"/>
        <a:ext cx="1356057" cy="1146409"/>
      </dsp:txXfrm>
    </dsp:sp>
    <dsp:sp modelId="{7BB0282E-FA83-4775-8851-2C776EE3D851}">
      <dsp:nvSpPr>
        <dsp:cNvPr id="0" name=""/>
        <dsp:cNvSpPr/>
      </dsp:nvSpPr>
      <dsp:spPr>
        <a:xfrm>
          <a:off x="3568473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568473" y="1387865"/>
        <a:ext cx="211824" cy="212396"/>
      </dsp:txXfrm>
    </dsp:sp>
    <dsp:sp modelId="{8CBFFB11-6DF9-4C16-9D97-21D66455D660}">
      <dsp:nvSpPr>
        <dsp:cNvPr id="0" name=""/>
        <dsp:cNvSpPr/>
      </dsp:nvSpPr>
      <dsp:spPr>
        <a:xfrm>
          <a:off x="3996690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Feature Generation and Engineering</a:t>
          </a:r>
        </a:p>
      </dsp:txBody>
      <dsp:txXfrm>
        <a:off x="4032356" y="920859"/>
        <a:ext cx="1356057" cy="1146409"/>
      </dsp:txXfrm>
    </dsp:sp>
    <dsp:sp modelId="{69FE38FF-D641-4A71-A4EB-645E973899CD}">
      <dsp:nvSpPr>
        <dsp:cNvPr id="0" name=""/>
        <dsp:cNvSpPr/>
      </dsp:nvSpPr>
      <dsp:spPr>
        <a:xfrm>
          <a:off x="5566819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566819" y="1387865"/>
        <a:ext cx="211824" cy="212396"/>
      </dsp:txXfrm>
    </dsp:sp>
    <dsp:sp modelId="{87E15649-6C71-4A1F-B429-5DAA4536EE5F}">
      <dsp:nvSpPr>
        <dsp:cNvPr id="0" name=""/>
        <dsp:cNvSpPr/>
      </dsp:nvSpPr>
      <dsp:spPr>
        <a:xfrm>
          <a:off x="5995035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Assessment</a:t>
          </a:r>
        </a:p>
      </dsp:txBody>
      <dsp:txXfrm>
        <a:off x="6030701" y="920859"/>
        <a:ext cx="1356057" cy="1146409"/>
      </dsp:txXfrm>
    </dsp:sp>
    <dsp:sp modelId="{A7E54A8C-6B33-468E-8F55-F2AEE7BF742C}">
      <dsp:nvSpPr>
        <dsp:cNvPr id="0" name=""/>
        <dsp:cNvSpPr/>
      </dsp:nvSpPr>
      <dsp:spPr>
        <a:xfrm>
          <a:off x="7565164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565164" y="1387865"/>
        <a:ext cx="211824" cy="212396"/>
      </dsp:txXfrm>
    </dsp:sp>
    <dsp:sp modelId="{42E105E2-485C-44D2-A868-191F1053F374}">
      <dsp:nvSpPr>
        <dsp:cNvPr id="0" name=""/>
        <dsp:cNvSpPr/>
      </dsp:nvSpPr>
      <dsp:spPr>
        <a:xfrm>
          <a:off x="7993381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Optimization</a:t>
          </a:r>
        </a:p>
      </dsp:txBody>
      <dsp:txXfrm>
        <a:off x="8029047" y="920859"/>
        <a:ext cx="1356057" cy="1146409"/>
      </dsp:txXfrm>
    </dsp:sp>
    <dsp:sp modelId="{5C7CF614-D09C-490F-B064-36ADA58F01E0}">
      <dsp:nvSpPr>
        <dsp:cNvPr id="0" name=""/>
        <dsp:cNvSpPr/>
      </dsp:nvSpPr>
      <dsp:spPr>
        <a:xfrm>
          <a:off x="9563509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563509" y="1387865"/>
        <a:ext cx="211824" cy="212396"/>
      </dsp:txXfrm>
    </dsp:sp>
    <dsp:sp modelId="{4EAAF2DB-ED6F-4CCA-A0CF-51ABD234BF5B}">
      <dsp:nvSpPr>
        <dsp:cNvPr id="0" name=""/>
        <dsp:cNvSpPr/>
      </dsp:nvSpPr>
      <dsp:spPr>
        <a:xfrm>
          <a:off x="9991726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Predictions</a:t>
          </a:r>
        </a:p>
      </dsp:txBody>
      <dsp:txXfrm>
        <a:off x="10027392" y="920859"/>
        <a:ext cx="1356057" cy="1146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C77C7-6B59-469C-AE73-6AAA93DD0567}">
      <dsp:nvSpPr>
        <dsp:cNvPr id="0" name=""/>
        <dsp:cNvSpPr/>
      </dsp:nvSpPr>
      <dsp:spPr>
        <a:xfrm>
          <a:off x="3380" y="409484"/>
          <a:ext cx="1477917" cy="1242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Identify Elements</a:t>
          </a:r>
        </a:p>
      </dsp:txBody>
      <dsp:txXfrm>
        <a:off x="39776" y="445880"/>
        <a:ext cx="1405125" cy="1169870"/>
      </dsp:txXfrm>
    </dsp:sp>
    <dsp:sp modelId="{103720EC-6751-40DF-BCEF-6D3217E3BB55}">
      <dsp:nvSpPr>
        <dsp:cNvPr id="0" name=""/>
        <dsp:cNvSpPr/>
      </dsp:nvSpPr>
      <dsp:spPr>
        <a:xfrm>
          <a:off x="1629089" y="847554"/>
          <a:ext cx="313318" cy="366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29089" y="920859"/>
        <a:ext cx="219323" cy="219913"/>
      </dsp:txXfrm>
    </dsp:sp>
    <dsp:sp modelId="{D6CDAFA8-CA1A-43F2-A0CE-0D70336CA01B}">
      <dsp:nvSpPr>
        <dsp:cNvPr id="0" name=""/>
        <dsp:cNvSpPr/>
      </dsp:nvSpPr>
      <dsp:spPr>
        <a:xfrm>
          <a:off x="2072464" y="409484"/>
          <a:ext cx="1477917" cy="1242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Lookup Properties of Each Element</a:t>
          </a:r>
        </a:p>
      </dsp:txBody>
      <dsp:txXfrm>
        <a:off x="2108860" y="445880"/>
        <a:ext cx="1405125" cy="1169870"/>
      </dsp:txXfrm>
    </dsp:sp>
    <dsp:sp modelId="{7BB0282E-FA83-4775-8851-2C776EE3D851}">
      <dsp:nvSpPr>
        <dsp:cNvPr id="0" name=""/>
        <dsp:cNvSpPr/>
      </dsp:nvSpPr>
      <dsp:spPr>
        <a:xfrm>
          <a:off x="3698173" y="847554"/>
          <a:ext cx="313318" cy="366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98173" y="920859"/>
        <a:ext cx="219323" cy="219913"/>
      </dsp:txXfrm>
    </dsp:sp>
    <dsp:sp modelId="{8CBFFB11-6DF9-4C16-9D97-21D66455D660}">
      <dsp:nvSpPr>
        <dsp:cNvPr id="0" name=""/>
        <dsp:cNvSpPr/>
      </dsp:nvSpPr>
      <dsp:spPr>
        <a:xfrm>
          <a:off x="4141548" y="409484"/>
          <a:ext cx="1477917" cy="1242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Find Composition Weighted Average</a:t>
          </a:r>
        </a:p>
      </dsp:txBody>
      <dsp:txXfrm>
        <a:off x="4177944" y="445880"/>
        <a:ext cx="1405125" cy="1169870"/>
      </dsp:txXfrm>
    </dsp:sp>
    <dsp:sp modelId="{69FE38FF-D641-4A71-A4EB-645E973899CD}">
      <dsp:nvSpPr>
        <dsp:cNvPr id="0" name=""/>
        <dsp:cNvSpPr/>
      </dsp:nvSpPr>
      <dsp:spPr>
        <a:xfrm>
          <a:off x="5767257" y="847554"/>
          <a:ext cx="313318" cy="366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767257" y="920859"/>
        <a:ext cx="219323" cy="219913"/>
      </dsp:txXfrm>
    </dsp:sp>
    <dsp:sp modelId="{87E15649-6C71-4A1F-B429-5DAA4536EE5F}">
      <dsp:nvSpPr>
        <dsp:cNvPr id="0" name=""/>
        <dsp:cNvSpPr/>
      </dsp:nvSpPr>
      <dsp:spPr>
        <a:xfrm>
          <a:off x="6210632" y="409484"/>
          <a:ext cx="1477917" cy="1242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New Feature to the Dataset</a:t>
          </a:r>
        </a:p>
      </dsp:txBody>
      <dsp:txXfrm>
        <a:off x="6247028" y="445880"/>
        <a:ext cx="1405125" cy="11698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C77C7-6B59-469C-AE73-6AAA93DD0567}">
      <dsp:nvSpPr>
        <dsp:cNvPr id="0" name=""/>
        <dsp:cNvSpPr/>
      </dsp:nvSpPr>
      <dsp:spPr>
        <a:xfrm>
          <a:off x="0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Generate Training Data</a:t>
          </a:r>
        </a:p>
      </dsp:txBody>
      <dsp:txXfrm>
        <a:off x="35666" y="920859"/>
        <a:ext cx="1356057" cy="1146409"/>
      </dsp:txXfrm>
    </dsp:sp>
    <dsp:sp modelId="{103720EC-6751-40DF-BCEF-6D3217E3BB55}">
      <dsp:nvSpPr>
        <dsp:cNvPr id="0" name=""/>
        <dsp:cNvSpPr/>
      </dsp:nvSpPr>
      <dsp:spPr>
        <a:xfrm>
          <a:off x="1570128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570128" y="1387865"/>
        <a:ext cx="211824" cy="212396"/>
      </dsp:txXfrm>
    </dsp:sp>
    <dsp:sp modelId="{D6CDAFA8-CA1A-43F2-A0CE-0D70336CA01B}">
      <dsp:nvSpPr>
        <dsp:cNvPr id="0" name=""/>
        <dsp:cNvSpPr/>
      </dsp:nvSpPr>
      <dsp:spPr>
        <a:xfrm>
          <a:off x="1998345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Cleaning</a:t>
          </a:r>
        </a:p>
      </dsp:txBody>
      <dsp:txXfrm>
        <a:off x="2034011" y="920859"/>
        <a:ext cx="1356057" cy="1146409"/>
      </dsp:txXfrm>
    </dsp:sp>
    <dsp:sp modelId="{7BB0282E-FA83-4775-8851-2C776EE3D851}">
      <dsp:nvSpPr>
        <dsp:cNvPr id="0" name=""/>
        <dsp:cNvSpPr/>
      </dsp:nvSpPr>
      <dsp:spPr>
        <a:xfrm>
          <a:off x="3568473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568473" y="1387865"/>
        <a:ext cx="211824" cy="212396"/>
      </dsp:txXfrm>
    </dsp:sp>
    <dsp:sp modelId="{8CBFFB11-6DF9-4C16-9D97-21D66455D660}">
      <dsp:nvSpPr>
        <dsp:cNvPr id="0" name=""/>
        <dsp:cNvSpPr/>
      </dsp:nvSpPr>
      <dsp:spPr>
        <a:xfrm>
          <a:off x="3996690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Feature Generation and Engineering</a:t>
          </a:r>
        </a:p>
      </dsp:txBody>
      <dsp:txXfrm>
        <a:off x="4032356" y="920859"/>
        <a:ext cx="1356057" cy="1146409"/>
      </dsp:txXfrm>
    </dsp:sp>
    <dsp:sp modelId="{69FE38FF-D641-4A71-A4EB-645E973899CD}">
      <dsp:nvSpPr>
        <dsp:cNvPr id="0" name=""/>
        <dsp:cNvSpPr/>
      </dsp:nvSpPr>
      <dsp:spPr>
        <a:xfrm>
          <a:off x="5566819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566819" y="1387865"/>
        <a:ext cx="211824" cy="212396"/>
      </dsp:txXfrm>
    </dsp:sp>
    <dsp:sp modelId="{87E15649-6C71-4A1F-B429-5DAA4536EE5F}">
      <dsp:nvSpPr>
        <dsp:cNvPr id="0" name=""/>
        <dsp:cNvSpPr/>
      </dsp:nvSpPr>
      <dsp:spPr>
        <a:xfrm>
          <a:off x="5995035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Assessment</a:t>
          </a:r>
        </a:p>
      </dsp:txBody>
      <dsp:txXfrm>
        <a:off x="6030701" y="920859"/>
        <a:ext cx="1356057" cy="1146409"/>
      </dsp:txXfrm>
    </dsp:sp>
    <dsp:sp modelId="{A7E54A8C-6B33-468E-8F55-F2AEE7BF742C}">
      <dsp:nvSpPr>
        <dsp:cNvPr id="0" name=""/>
        <dsp:cNvSpPr/>
      </dsp:nvSpPr>
      <dsp:spPr>
        <a:xfrm>
          <a:off x="7565164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565164" y="1387865"/>
        <a:ext cx="211824" cy="212396"/>
      </dsp:txXfrm>
    </dsp:sp>
    <dsp:sp modelId="{42E105E2-485C-44D2-A868-191F1053F374}">
      <dsp:nvSpPr>
        <dsp:cNvPr id="0" name=""/>
        <dsp:cNvSpPr/>
      </dsp:nvSpPr>
      <dsp:spPr>
        <a:xfrm>
          <a:off x="7993381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Optimization</a:t>
          </a:r>
        </a:p>
      </dsp:txBody>
      <dsp:txXfrm>
        <a:off x="8029047" y="920859"/>
        <a:ext cx="1356057" cy="1146409"/>
      </dsp:txXfrm>
    </dsp:sp>
    <dsp:sp modelId="{5C7CF614-D09C-490F-B064-36ADA58F01E0}">
      <dsp:nvSpPr>
        <dsp:cNvPr id="0" name=""/>
        <dsp:cNvSpPr/>
      </dsp:nvSpPr>
      <dsp:spPr>
        <a:xfrm>
          <a:off x="9563509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563509" y="1387865"/>
        <a:ext cx="211824" cy="212396"/>
      </dsp:txXfrm>
    </dsp:sp>
    <dsp:sp modelId="{4EAAF2DB-ED6F-4CCA-A0CF-51ABD234BF5B}">
      <dsp:nvSpPr>
        <dsp:cNvPr id="0" name=""/>
        <dsp:cNvSpPr/>
      </dsp:nvSpPr>
      <dsp:spPr>
        <a:xfrm>
          <a:off x="9991726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Predictions</a:t>
          </a:r>
        </a:p>
      </dsp:txBody>
      <dsp:txXfrm>
        <a:off x="10027392" y="920859"/>
        <a:ext cx="1356057" cy="1146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219CC-DB96-48AB-BEB6-60F06109739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93E84-4C85-4E2E-ACDE-8F45EF139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Throughout these materials we’ll be calling back to our over-arching example of performing materials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Now we’ll dive into the first three steps in the training workflow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These encompass things that need to be done before we can start fitting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93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Materials data can come from many different places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most real research problems obtaining data is the most time-consuming step of the process of building a machine learning model</a:t>
            </a:r>
          </a:p>
          <a:p>
            <a:pPr marL="171450" indent="-171450">
              <a:buFontTx/>
              <a:buChar char="-"/>
            </a:pPr>
            <a:r>
              <a:rPr lang="en-US" dirty="0"/>
              <a:t>Leveraging existing data is one way to shortcut the process of having to spend time generating your own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96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We’ll look in more detail at the bandgap example from the previous slide, and we’ll continue to reference this dataset throughout the slides</a:t>
            </a:r>
          </a:p>
          <a:p>
            <a:pPr marL="171450" indent="-171450">
              <a:buFontTx/>
              <a:buChar char="-"/>
            </a:pPr>
            <a:r>
              <a:rPr lang="en-US" dirty="0"/>
              <a:t>Each row is an individual measurement as well as associated information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Notice that we don’t have any features yet in the data! But we do know the chemical formula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78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 once we’ve generated or found data we need to make sure it’s accurate. Never trust data that is handed to you!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 are often errors in constructing datasets and things like missing, corrupt, or mislabeled points can occur</a:t>
            </a:r>
          </a:p>
          <a:p>
            <a:pPr marL="171450" indent="-171450">
              <a:buFontTx/>
              <a:buChar char="-"/>
            </a:pPr>
            <a:r>
              <a:rPr lang="en-US" dirty="0"/>
              <a:t>It’s hard to give a complete list of thing that may need to occur at this stage, but the goal is to make sure each data point is accurate to the best of your knowledge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often where domain expertise can be very useful. For example continuing from our band gap problem. What if we noticed that a bunch of our band gaps were negative?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should immediately raise a red flag that we need to look at those points in more detail as those values aren’t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58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Feature generation/Engineering is the step where we generate the actually inputs to the machine learning model</a:t>
            </a:r>
          </a:p>
          <a:p>
            <a:pPr marL="171450" indent="-171450">
              <a:buFontTx/>
              <a:buChar char="-"/>
            </a:pPr>
            <a:r>
              <a:rPr lang="en-US" dirty="0"/>
              <a:t>As mentioned before data often comes in the form of a chemical formula, an image, or a structure of a material</a:t>
            </a:r>
          </a:p>
          <a:p>
            <a:pPr marL="171450" indent="-171450">
              <a:buFontTx/>
              <a:buChar char="-"/>
            </a:pPr>
            <a:r>
              <a:rPr lang="en-US" dirty="0"/>
              <a:t>To be understood by the model we have to translate this information into something a computer can 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28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Here’s again a specific example from our band gap dataset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want to generate features from the composition and to do that we can use elemental properties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Each of these features will be added to the dataset as a new column so that the model can use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1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Remind students of again the two key takeaways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the next set of slides we’ll talk through in more details about the second half of the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96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FA15-FE96-46BE-8DBD-28BBF778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35BF4-008E-41EC-B908-E64315D62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D65AC-13B9-46C8-9893-00344709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5CE24-E761-463D-B4D3-360C55D3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8D5D-2716-478E-AEC5-48AD82E5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9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5C3B-6258-4852-B8CB-013FCBF6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5FEDC-F500-42D8-8E1C-41776665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9E75E-5714-4AA5-BBD9-7E91B699C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1CE8-1AE6-4582-8338-1FF790E0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0C98-60E0-4BCD-BCB3-D5B14448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9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8287D-F715-472A-8B13-0A279FAE1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2F038-3199-4731-A4BB-0B68210E1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1A622-76B3-4B04-9558-5F7DF0F6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A62F7-3735-4C9A-B944-32316DE9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4EC61-9617-4C8A-8933-E2F3C4EB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9BEC-39D0-4B56-AB02-4B3FAD31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ABB5-6251-4455-B218-F651DF61D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E0E08-4F80-435E-82E7-C3450636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5094A-4D0C-405B-B2D6-6A3DF7FD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38122-07D0-40BA-AF75-F0E63AA5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2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2182-06BA-4A57-9ED3-C70D35E2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EFCCD-BC44-41C8-A401-48554511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ED12D-AC5C-4D37-A2D2-A2EF2649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C71D3-408E-4452-ADDE-AC7D1DA8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F1D73-85F4-4F2B-BF2C-8343CE2A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9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1E78-4D54-42FA-9E9A-585E02E8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6F38-0B73-4B3E-8BCF-6BD66BDAE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2688C-31F5-48A1-8CD6-0F7AC555A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9D6DA-6DCB-4788-AB24-D1B0997A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8FECE-6061-4F37-9E67-8D922836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8A03-AD9C-49BF-8E9B-FDB885D0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3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A98E-0D85-4B8B-B641-2F1E1994D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DD781-BD9F-4099-9705-A8071D14C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4B771-11A2-495A-A966-F87EA8AD5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8A269-6B27-413F-B589-40251741C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9DEEA-326A-467C-950C-003B80170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2A6045-7663-4F99-9EE3-CB068652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856C0-99D1-4C6C-A75F-796DF429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10ED5-192A-4CF2-ACD3-647017DD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6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8717-AABC-452A-9E67-CB9223D2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8D4B6-3043-4F62-B67D-37128E2E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92567-7A05-44C1-8F4D-E4B48873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0B573-8B29-402B-A2DA-18311C94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8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C3DC2-5F03-4B1A-9291-AE75D102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5AF07-B6C4-46E6-971D-A4455C24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3C1A6-EECB-4FD2-823E-5D354200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5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DDD7-A9D1-45B5-B9FA-5F9CE451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B01D5-1AC4-48E8-8F8C-A14C60F90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F178F-E20C-4696-B0B4-0D01B80D1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CD536-68E3-4AE6-8F14-062B293D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CA14B-9C99-40B5-B2D1-EEC48126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3272E-A73C-4292-ACCF-AEB25908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5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AB9F-6E41-401C-B173-30CCB2F8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DFE61-FD04-4A6F-8192-81AA6C540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6C9E8-2420-4B3A-AC18-9B7E4B1F0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0C1D6-7D57-450D-8D4D-5D0E1BDA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ECBB3-3FE2-434A-9A05-79ED7425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5DA52-D5E8-4FDC-9A73-3210EE4D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3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28185-13CB-4FEF-A383-71853CBA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D4C0F-AFE2-4616-8DC0-C4C6BC930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A5F48-CB65-4445-8F2F-DB5F2915C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59428-F92E-446F-9A24-B07F841E5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F3BCC-8B81-439E-937E-91CA5D8BA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itrination.com/datasets/1160/show_fil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6D10-003A-4376-8470-41C859524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2:</a:t>
            </a:r>
            <a:br>
              <a:rPr lang="en-US" dirty="0"/>
            </a:br>
            <a:r>
              <a:rPr lang="en-US" dirty="0"/>
              <a:t>Data Cleaning and </a:t>
            </a:r>
            <a:r>
              <a:rPr lang="en-US" dirty="0" err="1"/>
              <a:t>Featurizing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C1825-B4D6-49D4-B0C5-866495EA2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Yuan Ping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82F74-99CC-482C-50B8-45CEE506AB2A}"/>
              </a:ext>
            </a:extLst>
          </p:cNvPr>
          <p:cNvSpPr txBox="1"/>
          <p:nvPr/>
        </p:nvSpPr>
        <p:spPr>
          <a:xfrm>
            <a:off x="6691746" y="6488668"/>
            <a:ext cx="5140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Credits of slides to Ben </a:t>
            </a:r>
            <a:r>
              <a:rPr lang="en-US" dirty="0" err="1"/>
              <a:t>Afflerbach</a:t>
            </a:r>
            <a:r>
              <a:rPr lang="en-US" dirty="0"/>
              <a:t>, Dane Morgan</a:t>
            </a:r>
          </a:p>
        </p:txBody>
      </p:sp>
    </p:spTree>
    <p:extLst>
      <p:ext uri="{BB962C8B-B14F-4D97-AF65-F5344CB8AC3E}">
        <p14:creationId xmlns:p14="http://schemas.microsoft.com/office/powerpoint/2010/main" val="358072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Basic Materials Design Workflow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106ACC7-7ECD-44EF-961D-DD4E4CDCB948}"/>
              </a:ext>
            </a:extLst>
          </p:cNvPr>
          <p:cNvGraphicFramePr/>
          <p:nvPr/>
        </p:nvGraphicFramePr>
        <p:xfrm>
          <a:off x="1669143" y="1403843"/>
          <a:ext cx="8853714" cy="2061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4DBB6D6-ADF5-4104-91AC-61A908A23934}"/>
              </a:ext>
            </a:extLst>
          </p:cNvPr>
          <p:cNvGraphicFramePr/>
          <p:nvPr/>
        </p:nvGraphicFramePr>
        <p:xfrm>
          <a:off x="386442" y="3869872"/>
          <a:ext cx="11419116" cy="2988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47CA3166-EB0C-4869-B827-80CD1C9D8856}"/>
              </a:ext>
            </a:extLst>
          </p:cNvPr>
          <p:cNvGrpSpPr/>
          <p:nvPr/>
        </p:nvGrpSpPr>
        <p:grpSpPr>
          <a:xfrm rot="8569940">
            <a:off x="1608394" y="3709361"/>
            <a:ext cx="2624830" cy="353992"/>
            <a:chOff x="1570128" y="1317067"/>
            <a:chExt cx="302606" cy="353992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752A25FC-AE7E-4A57-9CED-5DB112567988}"/>
                </a:ext>
              </a:extLst>
            </p:cNvPr>
            <p:cNvSpPr/>
            <p:nvPr/>
          </p:nvSpPr>
          <p:spPr>
            <a:xfrm>
              <a:off x="1570128" y="1317067"/>
              <a:ext cx="302606" cy="35399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Arrow: Right 4">
              <a:extLst>
                <a:ext uri="{FF2B5EF4-FFF2-40B4-BE49-F238E27FC236}">
                  <a16:creationId xmlns:a16="http://schemas.microsoft.com/office/drawing/2014/main" id="{1161DD87-4371-4A1A-9ACA-5A2EB172C110}"/>
                </a:ext>
              </a:extLst>
            </p:cNvPr>
            <p:cNvSpPr txBox="1"/>
            <p:nvPr/>
          </p:nvSpPr>
          <p:spPr>
            <a:xfrm>
              <a:off x="1570128" y="1387865"/>
              <a:ext cx="211824" cy="212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6ADE3A-C28E-4280-851D-CA7197B2AD61}"/>
              </a:ext>
            </a:extLst>
          </p:cNvPr>
          <p:cNvGrpSpPr/>
          <p:nvPr/>
        </p:nvGrpSpPr>
        <p:grpSpPr>
          <a:xfrm rot="13173052">
            <a:off x="7988171" y="3779961"/>
            <a:ext cx="2624830" cy="353992"/>
            <a:chOff x="1570128" y="1317067"/>
            <a:chExt cx="302606" cy="353992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CC6C62D-C61E-42A7-B99E-4BA0D684A6AC}"/>
                </a:ext>
              </a:extLst>
            </p:cNvPr>
            <p:cNvSpPr/>
            <p:nvPr/>
          </p:nvSpPr>
          <p:spPr>
            <a:xfrm>
              <a:off x="1570128" y="1317067"/>
              <a:ext cx="302606" cy="35399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Arrow: Right 4">
              <a:extLst>
                <a:ext uri="{FF2B5EF4-FFF2-40B4-BE49-F238E27FC236}">
                  <a16:creationId xmlns:a16="http://schemas.microsoft.com/office/drawing/2014/main" id="{BF5224CD-296C-4E66-A682-E9B37407FD91}"/>
                </a:ext>
              </a:extLst>
            </p:cNvPr>
            <p:cNvSpPr txBox="1"/>
            <p:nvPr/>
          </p:nvSpPr>
          <p:spPr>
            <a:xfrm>
              <a:off x="1570128" y="1387865"/>
              <a:ext cx="211824" cy="212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963E8272-4D16-41C4-AAC6-095A1F417612}"/>
              </a:ext>
            </a:extLst>
          </p:cNvPr>
          <p:cNvSpPr txBox="1">
            <a:spLocks/>
          </p:cNvSpPr>
          <p:nvPr/>
        </p:nvSpPr>
        <p:spPr>
          <a:xfrm>
            <a:off x="838200" y="3700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u="sng" dirty="0"/>
              <a:t>Training Details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65F01E-C0D8-4AE3-B25E-AE421B4A7410}"/>
              </a:ext>
            </a:extLst>
          </p:cNvPr>
          <p:cNvSpPr/>
          <p:nvPr/>
        </p:nvSpPr>
        <p:spPr>
          <a:xfrm>
            <a:off x="271462" y="4612822"/>
            <a:ext cx="5657851" cy="153080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7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Workflow Step 1: Generating Materials Science 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B16646-F610-4611-B58B-7A64C728F122}"/>
              </a:ext>
            </a:extLst>
          </p:cNvPr>
          <p:cNvSpPr txBox="1">
            <a:spLocks/>
          </p:cNvSpPr>
          <p:nvPr/>
        </p:nvSpPr>
        <p:spPr>
          <a:xfrm>
            <a:off x="0" y="1640765"/>
            <a:ext cx="6096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/>
              <a:t>Performing Experiments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A174A5-94B2-4B16-A51B-D398C1B4DDCD}"/>
              </a:ext>
            </a:extLst>
          </p:cNvPr>
          <p:cNvSpPr txBox="1">
            <a:spLocks/>
          </p:cNvSpPr>
          <p:nvPr/>
        </p:nvSpPr>
        <p:spPr>
          <a:xfrm>
            <a:off x="6096000" y="1640764"/>
            <a:ext cx="6096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/>
              <a:t>Existing Databases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EC31F-690E-40E2-94AA-EE6BFAA78A7F}"/>
              </a:ext>
            </a:extLst>
          </p:cNvPr>
          <p:cNvSpPr txBox="1"/>
          <p:nvPr/>
        </p:nvSpPr>
        <p:spPr>
          <a:xfrm>
            <a:off x="7550885" y="2706586"/>
            <a:ext cx="40315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are freely available for 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require significant data cleaning to get in a useable state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ASM databases – </a:t>
            </a:r>
            <a:r>
              <a:rPr lang="en-US" b="1" dirty="0"/>
              <a:t>Alloys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Materials Project – </a:t>
            </a:r>
            <a:r>
              <a:rPr lang="en-US" b="1" dirty="0"/>
              <a:t>Computationally Calculated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 Chem – </a:t>
            </a:r>
            <a:r>
              <a:rPr lang="en-US" b="1" dirty="0"/>
              <a:t>Chemical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Citrine – </a:t>
            </a:r>
            <a:r>
              <a:rPr lang="en-US" b="1" dirty="0"/>
              <a:t>Integrated ML workflow with existing datasets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AF9E2-793A-4086-8A9B-1A9ACB4D73A2}"/>
              </a:ext>
            </a:extLst>
          </p:cNvPr>
          <p:cNvSpPr txBox="1"/>
          <p:nvPr/>
        </p:nvSpPr>
        <p:spPr>
          <a:xfrm>
            <a:off x="955814" y="2688036"/>
            <a:ext cx="41843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Generally requires large upfront investment of time and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throughput experiments and computations can be very beneficial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specifically targeted to areas of interest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throughput computational simulations to calculate a specific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 synthesis and characterization of compounds</a:t>
            </a:r>
          </a:p>
        </p:txBody>
      </p:sp>
    </p:spTree>
    <p:extLst>
      <p:ext uri="{BB962C8B-B14F-4D97-AF65-F5344CB8AC3E}">
        <p14:creationId xmlns:p14="http://schemas.microsoft.com/office/powerpoint/2010/main" val="319978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05" y="365125"/>
            <a:ext cx="11224590" cy="1325563"/>
          </a:xfrm>
        </p:spPr>
        <p:txBody>
          <a:bodyPr/>
          <a:lstStyle/>
          <a:p>
            <a:pPr algn="ctr"/>
            <a:r>
              <a:rPr lang="en-US" dirty="0"/>
              <a:t>Example: Band Gap Data for Semiconductors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DBFD9-0B5A-4B2B-80BA-7DD314C1ACFF}"/>
              </a:ext>
            </a:extLst>
          </p:cNvPr>
          <p:cNvSpPr txBox="1"/>
          <p:nvPr/>
        </p:nvSpPr>
        <p:spPr>
          <a:xfrm>
            <a:off x="483704" y="6040952"/>
            <a:ext cx="112245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Source: W.H. </a:t>
            </a:r>
            <a:r>
              <a:rPr lang="en-US" sz="1400" dirty="0" err="1"/>
              <a:t>Strehlow</a:t>
            </a:r>
            <a:r>
              <a:rPr lang="en-US" sz="1400" dirty="0"/>
              <a:t>, E.L. Cook, Compilation of Energy Band Gaps in Elemental and Binary Compound Semiconductors and Insulators, J. Phys. Chem. Ref. Data. 2 (1973) 163–200. doi:10.1063/1.3253115.</a:t>
            </a:r>
          </a:p>
          <a:p>
            <a:r>
              <a:rPr lang="en-US" sz="1400" dirty="0"/>
              <a:t>Digitized: </a:t>
            </a:r>
            <a:r>
              <a:rPr lang="en-US" sz="1400" dirty="0">
                <a:hlinkClick r:id="rId3"/>
              </a:rPr>
              <a:t>https://citrination.com/datasets/1160/show_files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A5696-ABF4-486A-9E27-2ADCE6EBFD7A}"/>
              </a:ext>
            </a:extLst>
          </p:cNvPr>
          <p:cNvSpPr txBox="1"/>
          <p:nvPr/>
        </p:nvSpPr>
        <p:spPr>
          <a:xfrm>
            <a:off x="9127020" y="1410777"/>
            <a:ext cx="3064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Meta Data</a:t>
            </a:r>
            <a:r>
              <a:rPr lang="en-US" dirty="0"/>
              <a:t>: Information that helps understand the data, but isn’t used directly by models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7347A4-2B9E-4725-B10B-006208D9021B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 flipH="1">
            <a:off x="8330918" y="1872442"/>
            <a:ext cx="796102" cy="4616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DD329B49-BF5B-4183-A200-A43A61951C56}"/>
              </a:ext>
            </a:extLst>
          </p:cNvPr>
          <p:cNvSpPr/>
          <p:nvPr/>
        </p:nvSpPr>
        <p:spPr>
          <a:xfrm rot="5400000">
            <a:off x="8141351" y="721557"/>
            <a:ext cx="379134" cy="3604234"/>
          </a:xfrm>
          <a:prstGeom prst="leftBrace">
            <a:avLst>
              <a:gd name="adj1" fmla="val 43421"/>
              <a:gd name="adj2" fmla="val 50000"/>
            </a:avLst>
          </a:prstGeom>
          <a:ln w="19050" cap="flat"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79134 w 379134"/>
                      <a:gd name="connsiteY0" fmla="*/ 1013472 h 1013472"/>
                      <a:gd name="connsiteX1" fmla="*/ 189567 w 379134"/>
                      <a:gd name="connsiteY1" fmla="*/ 848848 h 1013472"/>
                      <a:gd name="connsiteX2" fmla="*/ 189567 w 379134"/>
                      <a:gd name="connsiteY2" fmla="*/ 671360 h 1013472"/>
                      <a:gd name="connsiteX3" fmla="*/ 0 w 379134"/>
                      <a:gd name="connsiteY3" fmla="*/ 506736 h 1013472"/>
                      <a:gd name="connsiteX4" fmla="*/ 189567 w 379134"/>
                      <a:gd name="connsiteY4" fmla="*/ 342112 h 1013472"/>
                      <a:gd name="connsiteX5" fmla="*/ 189567 w 379134"/>
                      <a:gd name="connsiteY5" fmla="*/ 164624 h 1013472"/>
                      <a:gd name="connsiteX6" fmla="*/ 379134 w 379134"/>
                      <a:gd name="connsiteY6" fmla="*/ 0 h 1013472"/>
                      <a:gd name="connsiteX7" fmla="*/ 379134 w 379134"/>
                      <a:gd name="connsiteY7" fmla="*/ 1013472 h 1013472"/>
                      <a:gd name="connsiteX0" fmla="*/ 379134 w 379134"/>
                      <a:gd name="connsiteY0" fmla="*/ 1013472 h 1013472"/>
                      <a:gd name="connsiteX1" fmla="*/ 189567 w 379134"/>
                      <a:gd name="connsiteY1" fmla="*/ 848848 h 1013472"/>
                      <a:gd name="connsiteX2" fmla="*/ 189567 w 379134"/>
                      <a:gd name="connsiteY2" fmla="*/ 671360 h 1013472"/>
                      <a:gd name="connsiteX3" fmla="*/ 0 w 379134"/>
                      <a:gd name="connsiteY3" fmla="*/ 506736 h 1013472"/>
                      <a:gd name="connsiteX4" fmla="*/ 189567 w 379134"/>
                      <a:gd name="connsiteY4" fmla="*/ 342112 h 1013472"/>
                      <a:gd name="connsiteX5" fmla="*/ 189567 w 379134"/>
                      <a:gd name="connsiteY5" fmla="*/ 164624 h 1013472"/>
                      <a:gd name="connsiteX6" fmla="*/ 379134 w 379134"/>
                      <a:gd name="connsiteY6" fmla="*/ 0 h 10134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79134" h="1013472" stroke="0" extrusionOk="0">
                        <a:moveTo>
                          <a:pt x="379134" y="1013472"/>
                        </a:moveTo>
                        <a:cubicBezTo>
                          <a:pt x="259924" y="1004519"/>
                          <a:pt x="182279" y="942502"/>
                          <a:pt x="189567" y="848848"/>
                        </a:cubicBezTo>
                        <a:cubicBezTo>
                          <a:pt x="188411" y="787853"/>
                          <a:pt x="199220" y="689242"/>
                          <a:pt x="189567" y="671360"/>
                        </a:cubicBezTo>
                        <a:cubicBezTo>
                          <a:pt x="177311" y="592409"/>
                          <a:pt x="102366" y="519611"/>
                          <a:pt x="0" y="506736"/>
                        </a:cubicBezTo>
                        <a:cubicBezTo>
                          <a:pt x="89423" y="498380"/>
                          <a:pt x="200909" y="438450"/>
                          <a:pt x="189567" y="342112"/>
                        </a:cubicBezTo>
                        <a:cubicBezTo>
                          <a:pt x="184452" y="253524"/>
                          <a:pt x="188466" y="250071"/>
                          <a:pt x="189567" y="164624"/>
                        </a:cubicBezTo>
                        <a:cubicBezTo>
                          <a:pt x="171826" y="70988"/>
                          <a:pt x="270967" y="3269"/>
                          <a:pt x="379134" y="0"/>
                        </a:cubicBezTo>
                        <a:cubicBezTo>
                          <a:pt x="406807" y="396824"/>
                          <a:pt x="391188" y="896070"/>
                          <a:pt x="379134" y="1013472"/>
                        </a:cubicBezTo>
                        <a:close/>
                      </a:path>
                      <a:path w="379134" h="1013472" fill="none" extrusionOk="0">
                        <a:moveTo>
                          <a:pt x="379134" y="1013472"/>
                        </a:moveTo>
                        <a:cubicBezTo>
                          <a:pt x="289935" y="1022147"/>
                          <a:pt x="202475" y="942871"/>
                          <a:pt x="189567" y="848848"/>
                        </a:cubicBezTo>
                        <a:cubicBezTo>
                          <a:pt x="190643" y="800846"/>
                          <a:pt x="186647" y="694021"/>
                          <a:pt x="189567" y="671360"/>
                        </a:cubicBezTo>
                        <a:cubicBezTo>
                          <a:pt x="193324" y="586034"/>
                          <a:pt x="106689" y="527384"/>
                          <a:pt x="0" y="506736"/>
                        </a:cubicBezTo>
                        <a:cubicBezTo>
                          <a:pt x="108012" y="511846"/>
                          <a:pt x="194047" y="438519"/>
                          <a:pt x="189567" y="342112"/>
                        </a:cubicBezTo>
                        <a:cubicBezTo>
                          <a:pt x="199334" y="313384"/>
                          <a:pt x="200262" y="207953"/>
                          <a:pt x="189567" y="164624"/>
                        </a:cubicBezTo>
                        <a:cubicBezTo>
                          <a:pt x="188222" y="73926"/>
                          <a:pt x="264937" y="-6556"/>
                          <a:pt x="379134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1A06FD-6498-47DC-9B1C-35FA50B365D1}"/>
              </a:ext>
            </a:extLst>
          </p:cNvPr>
          <p:cNvSpPr txBox="1"/>
          <p:nvPr/>
        </p:nvSpPr>
        <p:spPr>
          <a:xfrm>
            <a:off x="3733448" y="1410777"/>
            <a:ext cx="3449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</a:t>
            </a:r>
            <a:r>
              <a:rPr lang="en-US" dirty="0"/>
              <a:t>: The thing that is predicted. May also be called </a:t>
            </a:r>
            <a:r>
              <a:rPr lang="en-US" b="1" dirty="0"/>
              <a:t>labels</a:t>
            </a:r>
            <a:r>
              <a:rPr lang="en-US" dirty="0"/>
              <a:t> in classification applications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54C50B-DBB5-4C35-B426-7EF9DCBCF2A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458063" y="2334107"/>
            <a:ext cx="64723" cy="3791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89BBEC7-D48B-4733-AD9C-E2229F65BE54}"/>
              </a:ext>
            </a:extLst>
          </p:cNvPr>
          <p:cNvSpPr txBox="1"/>
          <p:nvPr/>
        </p:nvSpPr>
        <p:spPr>
          <a:xfrm>
            <a:off x="212869" y="1410777"/>
            <a:ext cx="318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Composition</a:t>
            </a:r>
            <a:r>
              <a:rPr lang="en-US" dirty="0"/>
              <a:t>: In this example this is the fundamental input used by the model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95BFC4-AA52-4B38-B9F3-502C091C8E56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805984" y="2334107"/>
            <a:ext cx="897459" cy="4756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72FFD74-326E-4A1A-B4E3-6007C5B79036}"/>
              </a:ext>
            </a:extLst>
          </p:cNvPr>
          <p:cNvSpPr txBox="1"/>
          <p:nvPr/>
        </p:nvSpPr>
        <p:spPr>
          <a:xfrm>
            <a:off x="212870" y="3721014"/>
            <a:ext cx="1852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In total dataset has ~1400 rows, showing top few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320876-0E30-4649-8C4F-D1F1C333A1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45"/>
          <a:stretch/>
        </p:blipFill>
        <p:spPr>
          <a:xfrm>
            <a:off x="2064995" y="2809764"/>
            <a:ext cx="8327052" cy="291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7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Workflow Step 2: Data Cleaning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D88DE9-F467-4D23-B034-F1522232D402}"/>
              </a:ext>
            </a:extLst>
          </p:cNvPr>
          <p:cNvSpPr txBox="1">
            <a:spLocks/>
          </p:cNvSpPr>
          <p:nvPr/>
        </p:nvSpPr>
        <p:spPr>
          <a:xfrm>
            <a:off x="0" y="1234280"/>
            <a:ext cx="60959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u="sn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89AD26-CD3C-458A-81D3-9D6160A623D0}"/>
              </a:ext>
            </a:extLst>
          </p:cNvPr>
          <p:cNvSpPr/>
          <p:nvPr/>
        </p:nvSpPr>
        <p:spPr>
          <a:xfrm>
            <a:off x="838200" y="2054223"/>
            <a:ext cx="1775791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Dataset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63EFA5-0EE7-497E-B260-5F525F17EFC3}"/>
              </a:ext>
            </a:extLst>
          </p:cNvPr>
          <p:cNvSpPr/>
          <p:nvPr/>
        </p:nvSpPr>
        <p:spPr>
          <a:xfrm>
            <a:off x="3797684" y="2054224"/>
            <a:ext cx="2431817" cy="3657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CA577FE2-2884-4A4A-B132-585F48676697}"/>
              </a:ext>
            </a:extLst>
          </p:cNvPr>
          <p:cNvSpPr/>
          <p:nvPr/>
        </p:nvSpPr>
        <p:spPr>
          <a:xfrm>
            <a:off x="3797686" y="2054223"/>
            <a:ext cx="2431818" cy="1477328"/>
          </a:xfrm>
          <a:prstGeom prst="round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Corrupt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Mislabeled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8DC1E5C-4CC6-42BF-A79B-A5901A576215}"/>
              </a:ext>
            </a:extLst>
          </p:cNvPr>
          <p:cNvSpPr/>
          <p:nvPr/>
        </p:nvSpPr>
        <p:spPr>
          <a:xfrm>
            <a:off x="2747503" y="3630679"/>
            <a:ext cx="916669" cy="632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5F8550-5377-4E6C-B9A0-BA8ABA096403}"/>
              </a:ext>
            </a:extLst>
          </p:cNvPr>
          <p:cNvSpPr/>
          <p:nvPr/>
        </p:nvSpPr>
        <p:spPr>
          <a:xfrm>
            <a:off x="2004721" y="2978773"/>
            <a:ext cx="2317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Remove </a:t>
            </a:r>
          </a:p>
          <a:p>
            <a:pPr algn="ctr"/>
            <a:r>
              <a:rPr lang="en-US" b="1" dirty="0"/>
              <a:t>“Bad Data”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5CF23C9-62DB-44FF-A653-98132D5C10BF}"/>
              </a:ext>
            </a:extLst>
          </p:cNvPr>
          <p:cNvSpPr/>
          <p:nvPr/>
        </p:nvSpPr>
        <p:spPr>
          <a:xfrm>
            <a:off x="6422513" y="3579031"/>
            <a:ext cx="916669" cy="632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DBEF22-2A5B-45F2-8DDE-7DEFB4079E80}"/>
              </a:ext>
            </a:extLst>
          </p:cNvPr>
          <p:cNvSpPr/>
          <p:nvPr/>
        </p:nvSpPr>
        <p:spPr>
          <a:xfrm>
            <a:off x="5708303" y="2701915"/>
            <a:ext cx="23179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Dataset</a:t>
            </a:r>
          </a:p>
          <a:p>
            <a:pPr algn="ctr"/>
            <a:r>
              <a:rPr lang="en-US" b="1" dirty="0"/>
              <a:t>Specific </a:t>
            </a:r>
          </a:p>
          <a:p>
            <a:pPr algn="ctr"/>
            <a:r>
              <a:rPr lang="en-US" b="1" dirty="0"/>
              <a:t>Cleaning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2F5F3E6-4646-4BD9-9992-C239C216FCA7}"/>
              </a:ext>
            </a:extLst>
          </p:cNvPr>
          <p:cNvSpPr/>
          <p:nvPr/>
        </p:nvSpPr>
        <p:spPr>
          <a:xfrm>
            <a:off x="7615104" y="2047081"/>
            <a:ext cx="3629156" cy="3657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EA942CF4-C495-4C41-BBC1-43A8396D8FA6}"/>
              </a:ext>
            </a:extLst>
          </p:cNvPr>
          <p:cNvSpPr/>
          <p:nvPr/>
        </p:nvSpPr>
        <p:spPr>
          <a:xfrm>
            <a:off x="7615105" y="2047079"/>
            <a:ext cx="3629157" cy="1853409"/>
          </a:xfrm>
          <a:prstGeom prst="round2Same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Remove/Combine Duplicates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Assess Different Sources</a:t>
            </a:r>
          </a:p>
        </p:txBody>
      </p:sp>
    </p:spTree>
    <p:extLst>
      <p:ext uri="{BB962C8B-B14F-4D97-AF65-F5344CB8AC3E}">
        <p14:creationId xmlns:p14="http://schemas.microsoft.com/office/powerpoint/2010/main" val="188466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Workflow Step 3: </a:t>
            </a:r>
            <a:br>
              <a:rPr lang="en-US" dirty="0"/>
            </a:br>
            <a:r>
              <a:rPr lang="en-US" dirty="0"/>
              <a:t>Feature Generation / Engineering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D88DE9-F467-4D23-B034-F1522232D402}"/>
              </a:ext>
            </a:extLst>
          </p:cNvPr>
          <p:cNvSpPr txBox="1">
            <a:spLocks/>
          </p:cNvSpPr>
          <p:nvPr/>
        </p:nvSpPr>
        <p:spPr>
          <a:xfrm>
            <a:off x="0" y="1234280"/>
            <a:ext cx="60959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B79F79-1401-40E6-9169-30490A8BA39E}"/>
              </a:ext>
            </a:extLst>
          </p:cNvPr>
          <p:cNvSpPr txBox="1">
            <a:spLocks/>
          </p:cNvSpPr>
          <p:nvPr/>
        </p:nvSpPr>
        <p:spPr>
          <a:xfrm>
            <a:off x="0" y="1609726"/>
            <a:ext cx="6096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/>
              <a:t>Human Formatted Data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8D9FDE-745F-4A67-A4C5-4A880456920C}"/>
              </a:ext>
            </a:extLst>
          </p:cNvPr>
          <p:cNvSpPr txBox="1">
            <a:spLocks/>
          </p:cNvSpPr>
          <p:nvPr/>
        </p:nvSpPr>
        <p:spPr>
          <a:xfrm>
            <a:off x="6095991" y="1609726"/>
            <a:ext cx="6096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/>
              <a:t>ML Formatted Data = Vector 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7209C46-3CC0-418D-A784-222574A4C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838191" y="2669352"/>
            <a:ext cx="2086961" cy="185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C0F1B7-F4C5-4198-B8B6-FB6C8E50A80A}"/>
              </a:ext>
            </a:extLst>
          </p:cNvPr>
          <p:cNvSpPr txBox="1"/>
          <p:nvPr/>
        </p:nvSpPr>
        <p:spPr>
          <a:xfrm>
            <a:off x="3386137" y="3282160"/>
            <a:ext cx="1957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Al</a:t>
            </a:r>
            <a:r>
              <a:rPr lang="en-US" sz="3200" b="1" baseline="-25000" dirty="0"/>
              <a:t>2</a:t>
            </a:r>
            <a:r>
              <a:rPr lang="en-US" sz="3200" b="1" dirty="0"/>
              <a:t>O</a:t>
            </a:r>
            <a:r>
              <a:rPr lang="en-US" sz="3200" b="1" baseline="-25000" dirty="0"/>
              <a:t>3</a:t>
            </a:r>
            <a:endParaRPr lang="en-US" sz="3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3D6E9D-5446-4B23-9B7B-3AB0C306D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549" y="4733104"/>
            <a:ext cx="3416892" cy="159196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32AEDB0-E292-4BFF-BCD5-839DA2F13777}"/>
              </a:ext>
            </a:extLst>
          </p:cNvPr>
          <p:cNvSpPr/>
          <p:nvPr/>
        </p:nvSpPr>
        <p:spPr>
          <a:xfrm>
            <a:off x="5508113" y="4213083"/>
            <a:ext cx="916669" cy="632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C60072-9B8D-4E09-9ADB-4CCABC616663}"/>
              </a:ext>
            </a:extLst>
          </p:cNvPr>
          <p:cNvSpPr txBox="1"/>
          <p:nvPr/>
        </p:nvSpPr>
        <p:spPr>
          <a:xfrm>
            <a:off x="6848478" y="2905780"/>
            <a:ext cx="48815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Intensities in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Elemental properties values from input compositions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Structural properties values from input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Experimental data values from each material</a:t>
            </a:r>
          </a:p>
        </p:txBody>
      </p:sp>
    </p:spTree>
    <p:extLst>
      <p:ext uri="{BB962C8B-B14F-4D97-AF65-F5344CB8AC3E}">
        <p14:creationId xmlns:p14="http://schemas.microsoft.com/office/powerpoint/2010/main" val="370363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652B712-31DB-4E88-8AC7-F7C92880A3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66" b="80551"/>
          <a:stretch/>
        </p:blipFill>
        <p:spPr>
          <a:xfrm>
            <a:off x="2058956" y="1690688"/>
            <a:ext cx="8074070" cy="6873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Example: Build Elemental Property Features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D8A20625-1FA8-4A3C-84D7-C3B7606A0F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4887873"/>
              </p:ext>
            </p:extLst>
          </p:nvPr>
        </p:nvGraphicFramePr>
        <p:xfrm>
          <a:off x="2250026" y="2672743"/>
          <a:ext cx="7691930" cy="2061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5E37D-8C6F-433C-9820-4ECD22F55637}"/>
              </a:ext>
            </a:extLst>
          </p:cNvPr>
          <p:cNvCxnSpPr>
            <a:cxnSpLocks/>
          </p:cNvCxnSpPr>
          <p:nvPr/>
        </p:nvCxnSpPr>
        <p:spPr>
          <a:xfrm flipV="1">
            <a:off x="2968487" y="2377996"/>
            <a:ext cx="1152939" cy="7362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57EACD-6478-4F39-86B5-35D47BDE7486}"/>
              </a:ext>
            </a:extLst>
          </p:cNvPr>
          <p:cNvCxnSpPr>
            <a:cxnSpLocks/>
          </p:cNvCxnSpPr>
          <p:nvPr/>
        </p:nvCxnSpPr>
        <p:spPr>
          <a:xfrm flipH="1">
            <a:off x="3790122" y="4306957"/>
            <a:ext cx="1285461" cy="6463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7AE97E-B3CC-4FB9-BB13-7EA7AC5F6B4D}"/>
              </a:ext>
            </a:extLst>
          </p:cNvPr>
          <p:cNvSpPr txBox="1"/>
          <p:nvPr/>
        </p:nvSpPr>
        <p:spPr>
          <a:xfrm>
            <a:off x="723163" y="4911408"/>
            <a:ext cx="339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 Melting Temperature: 454 K</a:t>
            </a:r>
          </a:p>
          <a:p>
            <a:r>
              <a:rPr lang="en-US" b="1" dirty="0"/>
              <a:t>F Melting Temperature: 54 K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27D10F-A98A-47F6-84BE-08E9DAAF3D68}"/>
              </a:ext>
            </a:extLst>
          </p:cNvPr>
          <p:cNvSpPr txBox="1"/>
          <p:nvPr/>
        </p:nvSpPr>
        <p:spPr>
          <a:xfrm>
            <a:off x="198782" y="6410134"/>
            <a:ext cx="6692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Property Source: https://ptable.com/#Property/MeltingPoint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77E8B8-EF7F-40B7-850F-940252F2C171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7188388" y="4306957"/>
            <a:ext cx="282674" cy="6463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7EFF75-0648-46AB-8241-D2CD640CB0E7}"/>
                  </a:ext>
                </a:extLst>
              </p:cNvPr>
              <p:cNvSpPr txBox="1"/>
              <p:nvPr/>
            </p:nvSpPr>
            <p:spPr>
              <a:xfrm>
                <a:off x="4809098" y="4953288"/>
                <a:ext cx="5323928" cy="622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𝑐𝑜𝑚𝑝𝑜𝑠𝑖𝑡𝑖𝑜𝑛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1∗454+1∗54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=254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7EFF75-0648-46AB-8241-D2CD640CB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098" y="4953288"/>
                <a:ext cx="5323928" cy="622927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15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A1921-06BF-4A0D-972F-59857998A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601"/>
            <a:ext cx="10515600" cy="4351338"/>
          </a:xfrm>
        </p:spPr>
        <p:txBody>
          <a:bodyPr/>
          <a:lstStyle/>
          <a:p>
            <a:r>
              <a:rPr lang="en-US" dirty="0"/>
              <a:t>There is a lot of work in finding a dataset and getting it into shape to be used in building machine learning models</a:t>
            </a:r>
          </a:p>
          <a:p>
            <a:r>
              <a:rPr lang="en-US" dirty="0"/>
              <a:t>Putting in the effort early sets up the models to perform well later</a:t>
            </a:r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21528FE-492A-47C9-8291-2A3B21A116B1}"/>
              </a:ext>
            </a:extLst>
          </p:cNvPr>
          <p:cNvGraphicFramePr/>
          <p:nvPr/>
        </p:nvGraphicFramePr>
        <p:xfrm>
          <a:off x="386442" y="3869872"/>
          <a:ext cx="11419116" cy="2988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6A71E2C-25E5-4A8A-9B2D-F391D83FB0C3}"/>
              </a:ext>
            </a:extLst>
          </p:cNvPr>
          <p:cNvSpPr/>
          <p:nvPr/>
        </p:nvSpPr>
        <p:spPr>
          <a:xfrm>
            <a:off x="271462" y="4612822"/>
            <a:ext cx="5657851" cy="153080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5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26595</TotalTime>
  <Words>879</Words>
  <Application>Microsoft Macintosh PowerPoint</Application>
  <PresentationFormat>Widescreen</PresentationFormat>
  <Paragraphs>110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Module 2: Data Cleaning and Featurizing</vt:lpstr>
      <vt:lpstr>A Basic Materials Design Workflow</vt:lpstr>
      <vt:lpstr>Workflow Step 1: Generating Materials Science Data</vt:lpstr>
      <vt:lpstr>Example: Band Gap Data for Semiconductors</vt:lpstr>
      <vt:lpstr>Workflow Step 2: Data Cleaning </vt:lpstr>
      <vt:lpstr>Workflow Step 3:  Feature Generation / Engineering</vt:lpstr>
      <vt:lpstr>Example: Build Elemental Property Features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What is Machine Learning</dc:title>
  <dc:creator>Ben Afflerbach</dc:creator>
  <cp:lastModifiedBy>yuan ping</cp:lastModifiedBy>
  <cp:revision>155</cp:revision>
  <dcterms:created xsi:type="dcterms:W3CDTF">2020-01-09T16:33:41Z</dcterms:created>
  <dcterms:modified xsi:type="dcterms:W3CDTF">2024-11-19T04:04:59Z</dcterms:modified>
</cp:coreProperties>
</file>