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276" r:id="rId3"/>
    <p:sldId id="283" r:id="rId4"/>
    <p:sldId id="279" r:id="rId5"/>
    <p:sldId id="268" r:id="rId6"/>
    <p:sldId id="269" r:id="rId7"/>
    <p:sldId id="271" r:id="rId8"/>
    <p:sldId id="281" r:id="rId9"/>
    <p:sldId id="284" r:id="rId10"/>
    <p:sldId id="27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361" autoAdjust="0"/>
  </p:normalViewPr>
  <p:slideViewPr>
    <p:cSldViewPr snapToObjects="1"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2018-5-24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35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9566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</a:t>
            </a:r>
            <a:r>
              <a:rPr lang="zh-CN" altLang="en-US" dirty="0" smtClean="0"/>
              <a:t>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 smtClean="0">
                <a:cs typeface="Times New Roman" panose="02020603050405020304"/>
              </a:rPr>
              <a:t>讲师</a:t>
            </a:r>
            <a:r>
              <a:rPr lang="zh-CN" altLang="en-US" dirty="0" smtClean="0">
                <a:cs typeface="Times New Roman" panose="02020603050405020304"/>
              </a:rPr>
              <a:t>：吴光炫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简</a:t>
            </a:r>
            <a:r>
              <a:rPr lang="zh-CN" altLang="en-US" b="1" dirty="0" smtClean="0">
                <a:sym typeface="Times New Roman" panose="02020603050405020304"/>
              </a:rPr>
              <a:t>历指导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撰写简历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70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855135" y="980728"/>
            <a:ext cx="10116529" cy="56323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基本信息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     姓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名（与身份证保持一致）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电话    邮箱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学历    专业（相关专业）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求职岗位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薪资要求（固定或非固定薪资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意：年龄与出生日期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选一个即可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与求职无关信息避免出现如：身高、体重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3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     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若对国企或政府机关求职</a:t>
            </a:r>
            <a:r>
              <a:rPr kumimoji="0" lang="en-US" altLang="zh-CN" sz="36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,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貌一定要备注清楚：是否为党员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313962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3" y="106674"/>
            <a:ext cx="224175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专业技能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3" y="1128611"/>
            <a:ext cx="10130646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、与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求职岗位相关的专业技能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、专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业的书写方式，例如：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Java</a:t>
            </a:r>
          </a:p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、根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据求职岗位的不同，对技能的熟悉程度等，对技能排列顺序，随时调整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、熟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悉程度（了解、掌握、熟练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、其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他技能及隐藏技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能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3832" y="2335535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962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目经历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6" name="Picture 4" descr="C:\Users\YZ\Desktop\难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3510" y="4232433"/>
            <a:ext cx="723900" cy="733425"/>
          </a:xfrm>
          <a:prstGeom prst="rect">
            <a:avLst/>
          </a:prstGeom>
          <a:noFill/>
        </p:spPr>
      </p:pic>
      <p:pic>
        <p:nvPicPr>
          <p:cNvPr id="17" name="Picture 3" descr="C:\Users\YZ\Desktop\重点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5130" y="4245479"/>
            <a:ext cx="723900" cy="7334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78644" y="1196752"/>
            <a:ext cx="10801199" cy="50167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项目名称、开发周期、所属公司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项目介绍（项目的简介，突出优势）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项目总结：具体展现与求职岗位相关的技术能力，体现自身价值及能力展现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意：在项目讲述中：要逻辑清晰，思路明确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962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67A80DCF-8206-4088-AC22-3B230E2AE510}"/>
              </a:ext>
            </a:extLst>
          </p:cNvPr>
          <p:cNvCxnSpPr>
            <a:cxnSpLocks/>
          </p:cNvCxnSpPr>
          <p:nvPr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标题 1">
            <a:extLst>
              <a:ext uri="{FF2B5EF4-FFF2-40B4-BE49-F238E27FC236}">
                <a16:creationId xmlns:a16="http://schemas.microsoft.com/office/drawing/2014/main" xmlns="" id="{DA2A89C6-B85A-4EAD-82B1-C81F06E2CEFD}"/>
              </a:ext>
            </a:extLst>
          </p:cNvPr>
          <p:cNvSpPr txBox="1"/>
          <p:nvPr/>
        </p:nvSpPr>
        <p:spPr>
          <a:xfrm>
            <a:off x="882421" y="135186"/>
            <a:ext cx="2822576" cy="5977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sz="28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1D6727A-79D0-4FB4-A06B-56D43AB4DF9C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D452F99-C426-4556-B935-AC6D3B49E10F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EA5BA6EE-2133-4AC1-AE93-85B769A4FD4B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33880D47-E39C-4E0D-A703-728D8E1EF14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3AF7EB0-AF9E-4ABC-8B99-4B96E3B24FF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43661DAC-A6D3-49A7-B76B-8DEB89D981A2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D21B2D4-8C03-44BC-8698-4331D14DB6A3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3F9D23A-9425-4DFE-8213-1163968DD0D4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xmlns="" id="{D97A7874-F7B3-48A2-88CC-45D2C2D16224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BFC0502-387C-45C2-8220-83E0F3584675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08B1E82-27B5-4350-8B28-81D2B7365B2B}"/>
              </a:ext>
            </a:extLst>
          </p:cNvPr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A5C92559-DD9A-42EB-888F-FD349178164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650E98CE-F8A9-490C-8B0A-B28664C21224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2D9D304B-6251-4EA3-A4CD-F7F32030F1D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446CC45F-067A-4F21-8F04-ED267C50A598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56F4ABBA-910B-4037-950F-FE0A8E3DD76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C27569E-066E-4270-82DC-4027609CD8F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BF3A0F7A-9FB8-4617-86D6-AFA9109C62EB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B2C90B1-B305-4337-BDC4-1C218530FFAC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xmlns="" id="{9DECFD76-01A0-452D-9403-E71760EC196F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4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882421" y="1128611"/>
            <a:ext cx="10189308" cy="50167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、工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作经历</a:t>
            </a:r>
            <a:r>
              <a:rPr lang="en-US" altLang="zh-CN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根据时间倒序的方式进行排列</a:t>
            </a:r>
            <a:r>
              <a:rPr lang="en-US" altLang="zh-CN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、如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有过管理经验或做过管理岗位，应详细介绍</a:t>
            </a:r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、工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作经历的展示，根据求职岗位的关联程度进行详细或大概的描述分类；</a:t>
            </a:r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于工作经历多过或时间较短的经历，尽量进行规避或整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合</a:t>
            </a:r>
            <a:endParaRPr lang="en-US" altLang="zh-CN" sz="40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自然界中所有的颜色都可以用红、绿、蓝(RGB)这三种颜色波长的不同强度组合而得，这就是人们常说的三基色原理。因此，这三种光常被人们称为三基色或三原色。"/>
          <p:cNvSpPr txBox="1">
            <a:spLocks noGrp="1"/>
          </p:cNvSpPr>
          <p:nvPr>
            <p:ph type="body" sz="quarter" idx="4294967295"/>
          </p:nvPr>
        </p:nvSpPr>
        <p:spPr>
          <a:xfrm>
            <a:off x="1271464" y="1124744"/>
            <a:ext cx="9577064" cy="5328592"/>
          </a:xfrm>
          <a:prstGeom prst="rect">
            <a:avLst/>
          </a:prstGeom>
        </p:spPr>
        <p:txBody>
          <a:bodyPr lIns="55879" tIns="55879" rIns="55879" bIns="55879">
            <a:no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</a:rPr>
              <a:t>根据时间倒序进行排列（最近的在最前展现</a:t>
            </a:r>
            <a:r>
              <a:rPr lang="zh-CN" altLang="en-US" sz="4000" b="1" dirty="0" smtClean="0">
                <a:solidFill>
                  <a:schemeClr val="bg2"/>
                </a:solidFill>
              </a:rPr>
              <a:t>）</a:t>
            </a:r>
            <a:endParaRPr lang="en-US" altLang="zh-CN" sz="4000" b="1" dirty="0">
              <a:solidFill>
                <a:schemeClr val="bg2"/>
              </a:solidFill>
            </a:endParaRPr>
          </a:p>
          <a:p>
            <a:r>
              <a:rPr lang="zh-CN" altLang="en-US" sz="4000" b="1" dirty="0">
                <a:solidFill>
                  <a:schemeClr val="bg2"/>
                </a:solidFill>
              </a:rPr>
              <a:t>根据毕业时间的长短，确定是否要介绍在校的表现及获奖情</a:t>
            </a:r>
            <a:r>
              <a:rPr lang="zh-CN" altLang="en-US" sz="4000" b="1" dirty="0" smtClean="0">
                <a:solidFill>
                  <a:schemeClr val="bg2"/>
                </a:solidFill>
              </a:rPr>
              <a:t>况</a:t>
            </a:r>
            <a:endParaRPr lang="en-US" altLang="zh-CN" sz="4000" b="1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rgbClr val="FF0000"/>
                </a:solidFill>
              </a:rPr>
              <a:t>注意：毕业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年以上者，无需再详细说明在校获得奖项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235585" indent="-235585" defTabSz="628650">
              <a:lnSpc>
                <a:spcPct val="150000"/>
              </a:lnSpc>
              <a:spcBef>
                <a:spcPts val="100"/>
              </a:spcBef>
              <a:buClrTx/>
              <a:buSzTx/>
              <a:buNone/>
              <a:defRPr sz="1800">
                <a:solidFill>
                  <a:srgbClr val="333333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pPr>
            <a:endParaRPr sz="4000" b="1" dirty="0">
              <a:solidFill>
                <a:schemeClr val="bg2"/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教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育经</a:t>
            </a:r>
            <a:r>
              <a:rPr lang="zh-CN" altLang="en-US" sz="2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历</a:t>
            </a:r>
            <a:endParaRPr sz="28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灰度模式可以使用多达256级灰度来表现图像，使图像的过渡更平滑细腻。灰度图像的每个像素有一个0（黑色）到255（白色）之间的亮度值。"/>
          <p:cNvSpPr txBox="1">
            <a:spLocks noGrp="1"/>
          </p:cNvSpPr>
          <p:nvPr>
            <p:ph type="body" sz="quarter" idx="4294967295"/>
          </p:nvPr>
        </p:nvSpPr>
        <p:spPr>
          <a:xfrm>
            <a:off x="839416" y="908720"/>
            <a:ext cx="10369152" cy="5688632"/>
          </a:xfrm>
          <a:prstGeom prst="rect">
            <a:avLst/>
          </a:prstGeom>
        </p:spPr>
        <p:txBody>
          <a:bodyPr lIns="55879" tIns="55879" rIns="55879" bIns="55879">
            <a:noAutofit/>
          </a:bodyPr>
          <a:lstStyle/>
          <a:p>
            <a:r>
              <a:rPr lang="zh-CN" altLang="en-US" sz="4000" b="1" dirty="0"/>
              <a:t>避免字数较少，内容空</a:t>
            </a:r>
            <a:r>
              <a:rPr lang="zh-CN" altLang="en-US" sz="4000" b="1" dirty="0" smtClean="0"/>
              <a:t>泛</a:t>
            </a:r>
            <a:endParaRPr lang="en-US" altLang="zh-CN" sz="4000" b="1" dirty="0"/>
          </a:p>
          <a:p>
            <a:r>
              <a:rPr lang="zh-CN" altLang="en-US" sz="4000" b="1" dirty="0"/>
              <a:t>尽量多的展现学习能力、沟通能力、技术能</a:t>
            </a:r>
            <a:r>
              <a:rPr lang="zh-CN" altLang="en-US" sz="4000" b="1" dirty="0" smtClean="0"/>
              <a:t>力、领导力、执行力等</a:t>
            </a:r>
            <a:endParaRPr lang="en-US" altLang="zh-CN" sz="4000" b="1" dirty="0"/>
          </a:p>
          <a:p>
            <a:r>
              <a:rPr lang="zh-CN" altLang="en-US" sz="4000" b="1" dirty="0"/>
              <a:t>在性格方面，避免出</a:t>
            </a:r>
            <a:r>
              <a:rPr lang="zh-CN" altLang="en-US" sz="4000" b="1" dirty="0" smtClean="0"/>
              <a:t>现</a:t>
            </a:r>
            <a:r>
              <a:rPr lang="zh-CN" altLang="en-US" sz="4000" b="1" dirty="0"/>
              <a:t>完美</a:t>
            </a:r>
            <a:r>
              <a:rPr lang="zh-CN" altLang="en-US" sz="4000" b="1" dirty="0" smtClean="0"/>
              <a:t>人</a:t>
            </a:r>
            <a:r>
              <a:rPr lang="zh-CN" altLang="en-US" sz="4000" b="1" dirty="0"/>
              <a:t>设，可使用反证方法或无关痛痒的小缺陷展示自我；</a:t>
            </a:r>
            <a:endParaRPr lang="zh-CN" altLang="en-US" sz="4000" b="1" dirty="0"/>
          </a:p>
        </p:txBody>
      </p:sp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我介绍</a:t>
            </a:r>
            <a:endParaRPr sz="28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历格式</a:t>
            </a:r>
            <a:endParaRPr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496" y="1124744"/>
            <a:ext cx="9289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简历的格式多样化，各大招聘网站都有模板提供，建议尽量减少使用</a:t>
            </a:r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优秀简历的要求：简单、大方、专业、一目了</a:t>
            </a:r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</a:t>
            </a:r>
            <a:endParaRPr lang="en-US" altLang="zh-CN" sz="40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9496" y="0"/>
            <a:ext cx="152862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投递时间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3" y="1268760"/>
            <a:ext cx="9793088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避免海量投递，根据企业岗位要求，及时调整简历内容，到企业官网进行投递或直接投递人资邮箱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投递时间：上午：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9:00    --- 10:00</a:t>
            </a:r>
          </a:p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午：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16:00  ---  18:00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14851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712</Words>
  <Application>Microsoft Office PowerPoint</Application>
  <PresentationFormat>自定义</PresentationFormat>
  <Paragraphs>53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简历指导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csdn</cp:lastModifiedBy>
  <cp:revision>12</cp:revision>
  <dcterms:created xsi:type="dcterms:W3CDTF">2017-06-22T11:40:54Z</dcterms:created>
  <dcterms:modified xsi:type="dcterms:W3CDTF">2018-05-24T06:03:37Z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