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37" r:id="rId2"/>
    <p:sldId id="1036" r:id="rId3"/>
    <p:sldId id="1038" r:id="rId4"/>
    <p:sldId id="1045" r:id="rId5"/>
    <p:sldId id="1046" r:id="rId6"/>
    <p:sldId id="1047" r:id="rId7"/>
    <p:sldId id="1048" r:id="rId8"/>
    <p:sldId id="1044" r:id="rId9"/>
    <p:sldId id="1035" r:id="rId10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4" autoAdjust="0"/>
    <p:restoredTop sz="94624" autoAdjust="0"/>
  </p:normalViewPr>
  <p:slideViewPr>
    <p:cSldViewPr snapToGrid="0">
      <p:cViewPr varScale="1">
        <p:scale>
          <a:sx n="71" d="100"/>
          <a:sy n="71" d="100"/>
        </p:scale>
        <p:origin x="648" y="66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C9D26-81DA-4176-BC31-F6C69A8407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018112-AE3B-47AC-80D3-33DAC90641A2}">
      <dgm:prSet/>
      <dgm:spPr/>
      <dgm:t>
        <a:bodyPr/>
        <a:lstStyle/>
        <a:p>
          <a:r>
            <a:rPr lang="es-CO"/>
            <a:t>. Este proyecto presenta el desarrollo de un Autómata Finito Determinista (AFD) diseñado para verificar patrones en cadenas. Utilizamos herramientas computacionales para implementar y evaluar el modelo en diferentes escenarios.</a:t>
          </a:r>
          <a:endParaRPr lang="en-US"/>
        </a:p>
      </dgm:t>
    </dgm:pt>
    <dgm:pt modelId="{58F63899-9C27-4D9F-BD8E-23680E306C56}" type="parTrans" cxnId="{C26D1C2B-9C4A-4C5E-85EE-66B47CEF4245}">
      <dgm:prSet/>
      <dgm:spPr/>
      <dgm:t>
        <a:bodyPr/>
        <a:lstStyle/>
        <a:p>
          <a:endParaRPr lang="en-US"/>
        </a:p>
      </dgm:t>
    </dgm:pt>
    <dgm:pt modelId="{4A0D4415-21E8-49CC-B1E4-0E62259660D6}" type="sibTrans" cxnId="{C26D1C2B-9C4A-4C5E-85EE-66B47CEF4245}">
      <dgm:prSet/>
      <dgm:spPr/>
      <dgm:t>
        <a:bodyPr/>
        <a:lstStyle/>
        <a:p>
          <a:endParaRPr lang="en-US"/>
        </a:p>
      </dgm:t>
    </dgm:pt>
    <dgm:pt modelId="{8B5212C3-6DB1-4C9A-BC46-6F15720A923A}">
      <dgm:prSet/>
      <dgm:spPr/>
      <dgm:t>
        <a:bodyPr/>
        <a:lstStyle/>
        <a:p>
          <a:r>
            <a:rPr lang="es-CO"/>
            <a:t>Los AFD son esenciales en la teoría de autómatas para la verificación y reconocimiento de patrones en diversas aplicaciones.</a:t>
          </a:r>
          <a:endParaRPr lang="en-US"/>
        </a:p>
      </dgm:t>
    </dgm:pt>
    <dgm:pt modelId="{A9E4A849-5B70-45F6-B8C8-8124D6BA2F06}" type="parTrans" cxnId="{7D9A1589-C241-45D9-815A-E41AD6A00F06}">
      <dgm:prSet/>
      <dgm:spPr/>
      <dgm:t>
        <a:bodyPr/>
        <a:lstStyle/>
        <a:p>
          <a:endParaRPr lang="en-US"/>
        </a:p>
      </dgm:t>
    </dgm:pt>
    <dgm:pt modelId="{1B371D90-9448-454A-A41B-7AF179EFD1F1}" type="sibTrans" cxnId="{7D9A1589-C241-45D9-815A-E41AD6A00F06}">
      <dgm:prSet/>
      <dgm:spPr/>
      <dgm:t>
        <a:bodyPr/>
        <a:lstStyle/>
        <a:p>
          <a:endParaRPr lang="en-US"/>
        </a:p>
      </dgm:t>
    </dgm:pt>
    <dgm:pt modelId="{F136B3C1-BD32-4E9A-B009-F6629130B805}" type="pres">
      <dgm:prSet presAssocID="{04DC9D26-81DA-4176-BC31-F6C69A840722}" presName="root" presStyleCnt="0">
        <dgm:presLayoutVars>
          <dgm:dir/>
          <dgm:resizeHandles val="exact"/>
        </dgm:presLayoutVars>
      </dgm:prSet>
      <dgm:spPr/>
    </dgm:pt>
    <dgm:pt modelId="{1BB4740C-733A-4A92-ADBE-E54D57ECF162}" type="pres">
      <dgm:prSet presAssocID="{68018112-AE3B-47AC-80D3-33DAC90641A2}" presName="compNode" presStyleCnt="0"/>
      <dgm:spPr/>
    </dgm:pt>
    <dgm:pt modelId="{6934BCE9-2F96-4917-8933-7F2DB586A210}" type="pres">
      <dgm:prSet presAssocID="{68018112-AE3B-47AC-80D3-33DAC90641A2}" presName="bgRect" presStyleLbl="bgShp" presStyleIdx="0" presStyleCnt="2"/>
      <dgm:spPr/>
    </dgm:pt>
    <dgm:pt modelId="{ED5C4046-2297-4595-AC15-A22A20A76197}" type="pres">
      <dgm:prSet presAssocID="{68018112-AE3B-47AC-80D3-33DAC9064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5EBF50C-1BCE-4899-AA02-416E690E917E}" type="pres">
      <dgm:prSet presAssocID="{68018112-AE3B-47AC-80D3-33DAC90641A2}" presName="spaceRect" presStyleCnt="0"/>
      <dgm:spPr/>
    </dgm:pt>
    <dgm:pt modelId="{ACC00B07-5D75-4A74-A3C6-1FD378C68A44}" type="pres">
      <dgm:prSet presAssocID="{68018112-AE3B-47AC-80D3-33DAC90641A2}" presName="parTx" presStyleLbl="revTx" presStyleIdx="0" presStyleCnt="2">
        <dgm:presLayoutVars>
          <dgm:chMax val="0"/>
          <dgm:chPref val="0"/>
        </dgm:presLayoutVars>
      </dgm:prSet>
      <dgm:spPr/>
    </dgm:pt>
    <dgm:pt modelId="{AC19316C-FA73-494B-899C-7D20BA8AC42E}" type="pres">
      <dgm:prSet presAssocID="{4A0D4415-21E8-49CC-B1E4-0E62259660D6}" presName="sibTrans" presStyleCnt="0"/>
      <dgm:spPr/>
    </dgm:pt>
    <dgm:pt modelId="{EB953C47-947B-49B9-8877-564934D65D81}" type="pres">
      <dgm:prSet presAssocID="{8B5212C3-6DB1-4C9A-BC46-6F15720A923A}" presName="compNode" presStyleCnt="0"/>
      <dgm:spPr/>
    </dgm:pt>
    <dgm:pt modelId="{972C2376-C95F-40BF-9492-02F6F676790C}" type="pres">
      <dgm:prSet presAssocID="{8B5212C3-6DB1-4C9A-BC46-6F15720A923A}" presName="bgRect" presStyleLbl="bgShp" presStyleIdx="1" presStyleCnt="2"/>
      <dgm:spPr/>
    </dgm:pt>
    <dgm:pt modelId="{3D3C8F22-53B2-48C7-A3EF-1EADA5361715}" type="pres">
      <dgm:prSet presAssocID="{8B5212C3-6DB1-4C9A-BC46-6F15720A92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EC7E510-56C7-4C7E-9D8D-8E3316B02514}" type="pres">
      <dgm:prSet presAssocID="{8B5212C3-6DB1-4C9A-BC46-6F15720A923A}" presName="spaceRect" presStyleCnt="0"/>
      <dgm:spPr/>
    </dgm:pt>
    <dgm:pt modelId="{9639B59C-7AD6-47A3-BE9C-5C60F3FE93BD}" type="pres">
      <dgm:prSet presAssocID="{8B5212C3-6DB1-4C9A-BC46-6F15720A92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6D1C2B-9C4A-4C5E-85EE-66B47CEF4245}" srcId="{04DC9D26-81DA-4176-BC31-F6C69A840722}" destId="{68018112-AE3B-47AC-80D3-33DAC90641A2}" srcOrd="0" destOrd="0" parTransId="{58F63899-9C27-4D9F-BD8E-23680E306C56}" sibTransId="{4A0D4415-21E8-49CC-B1E4-0E62259660D6}"/>
    <dgm:cxn modelId="{7D9A1589-C241-45D9-815A-E41AD6A00F06}" srcId="{04DC9D26-81DA-4176-BC31-F6C69A840722}" destId="{8B5212C3-6DB1-4C9A-BC46-6F15720A923A}" srcOrd="1" destOrd="0" parTransId="{A9E4A849-5B70-45F6-B8C8-8124D6BA2F06}" sibTransId="{1B371D90-9448-454A-A41B-7AF179EFD1F1}"/>
    <dgm:cxn modelId="{7CA62295-4496-4FF1-8032-B5EFD00BD2E5}" type="presOf" srcId="{04DC9D26-81DA-4176-BC31-F6C69A840722}" destId="{F136B3C1-BD32-4E9A-B009-F6629130B805}" srcOrd="0" destOrd="0" presId="urn:microsoft.com/office/officeart/2018/2/layout/IconVerticalSolidList"/>
    <dgm:cxn modelId="{F77887BD-A007-4C74-A570-F33104BF896B}" type="presOf" srcId="{8B5212C3-6DB1-4C9A-BC46-6F15720A923A}" destId="{9639B59C-7AD6-47A3-BE9C-5C60F3FE93BD}" srcOrd="0" destOrd="0" presId="urn:microsoft.com/office/officeart/2018/2/layout/IconVerticalSolidList"/>
    <dgm:cxn modelId="{D809E7EE-B02F-4153-88AC-8114EB3227F9}" type="presOf" srcId="{68018112-AE3B-47AC-80D3-33DAC90641A2}" destId="{ACC00B07-5D75-4A74-A3C6-1FD378C68A44}" srcOrd="0" destOrd="0" presId="urn:microsoft.com/office/officeart/2018/2/layout/IconVerticalSolidList"/>
    <dgm:cxn modelId="{B7EE833C-5FF5-4B2C-9EB7-2D8B403AD18E}" type="presParOf" srcId="{F136B3C1-BD32-4E9A-B009-F6629130B805}" destId="{1BB4740C-733A-4A92-ADBE-E54D57ECF162}" srcOrd="0" destOrd="0" presId="urn:microsoft.com/office/officeart/2018/2/layout/IconVerticalSolidList"/>
    <dgm:cxn modelId="{52A9D070-20E2-4BC1-8212-61853C9C318B}" type="presParOf" srcId="{1BB4740C-733A-4A92-ADBE-E54D57ECF162}" destId="{6934BCE9-2F96-4917-8933-7F2DB586A210}" srcOrd="0" destOrd="0" presId="urn:microsoft.com/office/officeart/2018/2/layout/IconVerticalSolidList"/>
    <dgm:cxn modelId="{1A444B8F-67E7-4F44-8732-65C5CF69C73B}" type="presParOf" srcId="{1BB4740C-733A-4A92-ADBE-E54D57ECF162}" destId="{ED5C4046-2297-4595-AC15-A22A20A76197}" srcOrd="1" destOrd="0" presId="urn:microsoft.com/office/officeart/2018/2/layout/IconVerticalSolidList"/>
    <dgm:cxn modelId="{89C6D339-C5B4-40EE-9DAA-4EC2331DBED5}" type="presParOf" srcId="{1BB4740C-733A-4A92-ADBE-E54D57ECF162}" destId="{D5EBF50C-1BCE-4899-AA02-416E690E917E}" srcOrd="2" destOrd="0" presId="urn:microsoft.com/office/officeart/2018/2/layout/IconVerticalSolidList"/>
    <dgm:cxn modelId="{A9FC9E38-6713-42F5-BAC9-DB93BD9835F8}" type="presParOf" srcId="{1BB4740C-733A-4A92-ADBE-E54D57ECF162}" destId="{ACC00B07-5D75-4A74-A3C6-1FD378C68A44}" srcOrd="3" destOrd="0" presId="urn:microsoft.com/office/officeart/2018/2/layout/IconVerticalSolidList"/>
    <dgm:cxn modelId="{AB6BA8D2-CD37-4399-8735-03A6E366AB46}" type="presParOf" srcId="{F136B3C1-BD32-4E9A-B009-F6629130B805}" destId="{AC19316C-FA73-494B-899C-7D20BA8AC42E}" srcOrd="1" destOrd="0" presId="urn:microsoft.com/office/officeart/2018/2/layout/IconVerticalSolidList"/>
    <dgm:cxn modelId="{A3914128-1904-49C6-8615-CF01E72D7E11}" type="presParOf" srcId="{F136B3C1-BD32-4E9A-B009-F6629130B805}" destId="{EB953C47-947B-49B9-8877-564934D65D81}" srcOrd="2" destOrd="0" presId="urn:microsoft.com/office/officeart/2018/2/layout/IconVerticalSolidList"/>
    <dgm:cxn modelId="{FDA5AA23-AE71-4D76-91F0-703E508B02B0}" type="presParOf" srcId="{EB953C47-947B-49B9-8877-564934D65D81}" destId="{972C2376-C95F-40BF-9492-02F6F676790C}" srcOrd="0" destOrd="0" presId="urn:microsoft.com/office/officeart/2018/2/layout/IconVerticalSolidList"/>
    <dgm:cxn modelId="{1A6AFA96-5D37-4C92-B51E-2F7196E8087A}" type="presParOf" srcId="{EB953C47-947B-49B9-8877-564934D65D81}" destId="{3D3C8F22-53B2-48C7-A3EF-1EADA5361715}" srcOrd="1" destOrd="0" presId="urn:microsoft.com/office/officeart/2018/2/layout/IconVerticalSolidList"/>
    <dgm:cxn modelId="{2C514D85-4EA5-4A91-AAB3-8AFE92A08873}" type="presParOf" srcId="{EB953C47-947B-49B9-8877-564934D65D81}" destId="{EEC7E510-56C7-4C7E-9D8D-8E3316B02514}" srcOrd="2" destOrd="0" presId="urn:microsoft.com/office/officeart/2018/2/layout/IconVerticalSolidList"/>
    <dgm:cxn modelId="{2109A938-B379-428D-8F60-98A47313A1D6}" type="presParOf" srcId="{EB953C47-947B-49B9-8877-564934D65D81}" destId="{9639B59C-7AD6-47A3-BE9C-5C60F3FE93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E37227-DB97-4933-8D04-DA85326501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387D0-49BB-4135-97B6-595AB949B59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9FE12BB-CA58-4BD1-95A2-F56EF3FE5EDD}" type="parTrans" cxnId="{ADAB38C2-B99F-4400-B80E-99D59408DD3A}">
      <dgm:prSet/>
      <dgm:spPr/>
      <dgm:t>
        <a:bodyPr/>
        <a:lstStyle/>
        <a:p>
          <a:endParaRPr lang="en-US"/>
        </a:p>
      </dgm:t>
    </dgm:pt>
    <dgm:pt modelId="{26995310-D53F-498B-A756-CD99D1882E09}" type="sibTrans" cxnId="{ADAB38C2-B99F-4400-B80E-99D59408DD3A}">
      <dgm:prSet/>
      <dgm:spPr/>
      <dgm:t>
        <a:bodyPr/>
        <a:lstStyle/>
        <a:p>
          <a:endParaRPr lang="en-US"/>
        </a:p>
      </dgm:t>
    </dgm:pt>
    <dgm:pt modelId="{884C6470-2632-441C-B832-F9C94FD330B6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dirty="0"/>
            <a:t>1. Marco Metodológico</a:t>
          </a:r>
          <a:br>
            <a:rPr lang="es-CO" dirty="0"/>
          </a:br>
          <a:r>
            <a:rPr lang="es-CO" dirty="0"/>
            <a:t>Para este proyecto utilizamos la metodología ágil SCRUM, que organiza el trabajo en </a:t>
          </a:r>
          <a:r>
            <a:rPr lang="es-CO" dirty="0" err="1"/>
            <a:t>sprints</a:t>
          </a:r>
          <a:r>
            <a:rPr lang="es-CO" dirty="0"/>
            <a:t>, facilitando la retroalimentación constante y la adaptación a cambios.</a:t>
          </a:r>
          <a:endParaRPr lang="en-US" dirty="0"/>
        </a:p>
      </dgm:t>
    </dgm:pt>
    <dgm:pt modelId="{B6E3323C-9902-4206-B364-CCFD29D5F517}" type="parTrans" cxnId="{269160ED-5A6D-4325-920C-4A13EC734118}">
      <dgm:prSet/>
      <dgm:spPr/>
      <dgm:t>
        <a:bodyPr/>
        <a:lstStyle/>
        <a:p>
          <a:endParaRPr lang="en-US"/>
        </a:p>
      </dgm:t>
    </dgm:pt>
    <dgm:pt modelId="{126CAEB7-F526-4278-B1B8-B5FF4C7D1CBE}" type="sibTrans" cxnId="{269160ED-5A6D-4325-920C-4A13EC734118}">
      <dgm:prSet/>
      <dgm:spPr/>
      <dgm:t>
        <a:bodyPr/>
        <a:lstStyle/>
        <a:p>
          <a:endParaRPr lang="en-US"/>
        </a:p>
      </dgm:t>
    </dgm:pt>
    <dgm:pt modelId="{D7932C43-E544-4B21-8C25-B324E3156825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dirty="0"/>
            <a:t>2. Técnicas Empleadas</a:t>
          </a:r>
          <a:br>
            <a:rPr lang="es-CO" dirty="0"/>
          </a:br>
          <a:r>
            <a:rPr lang="es-CO" dirty="0"/>
            <a:t>En la fase de desarrollo, se aplicaron técnicas como el Análisis Exploratorio de Datos (EDA) para identificar patrones, y herramientas de simulación como Python y </a:t>
          </a:r>
          <a:r>
            <a:rPr lang="es-CO" dirty="0" err="1"/>
            <a:t>Tkinter</a:t>
          </a:r>
          <a:r>
            <a:rPr lang="es-CO" dirty="0"/>
            <a:t> para implementar el AFD.</a:t>
          </a:r>
          <a:endParaRPr lang="en-US" dirty="0"/>
        </a:p>
      </dgm:t>
    </dgm:pt>
    <dgm:pt modelId="{18DFD1D5-F7C8-443F-A779-4F591D09CD49}" type="parTrans" cxnId="{495FFBC8-46E4-4304-BFEC-B082EC55C91D}">
      <dgm:prSet/>
      <dgm:spPr/>
      <dgm:t>
        <a:bodyPr/>
        <a:lstStyle/>
        <a:p>
          <a:endParaRPr lang="en-US"/>
        </a:p>
      </dgm:t>
    </dgm:pt>
    <dgm:pt modelId="{97487B8F-1403-45D6-A34A-830EE1C8FAD3}" type="sibTrans" cxnId="{495FFBC8-46E4-4304-BFEC-B082EC55C91D}">
      <dgm:prSet/>
      <dgm:spPr/>
      <dgm:t>
        <a:bodyPr/>
        <a:lstStyle/>
        <a:p>
          <a:endParaRPr lang="en-US"/>
        </a:p>
      </dgm:t>
    </dgm:pt>
    <dgm:pt modelId="{94EE79E8-2DC3-4FA3-8BC7-9498BDAD0292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/>
            <a:t>3. Proceso General</a:t>
          </a:r>
          <a:br>
            <a:rPr lang="es-CO"/>
          </a:br>
          <a:r>
            <a:rPr lang="es-CO"/>
            <a:t>"El proyecto siguió los siguientes pasos:</a:t>
          </a:r>
          <a:endParaRPr lang="en-US"/>
        </a:p>
      </dgm:t>
    </dgm:pt>
    <dgm:pt modelId="{8F527038-335E-442F-9750-1C4E2F3C3A2C}" type="parTrans" cxnId="{85DBF34E-F9A4-49CB-9839-AFA16140E49E}">
      <dgm:prSet/>
      <dgm:spPr/>
      <dgm:t>
        <a:bodyPr/>
        <a:lstStyle/>
        <a:p>
          <a:endParaRPr lang="en-US"/>
        </a:p>
      </dgm:t>
    </dgm:pt>
    <dgm:pt modelId="{4C8C7287-0FC3-4661-95EA-A9D8DB6268C3}" type="sibTrans" cxnId="{85DBF34E-F9A4-49CB-9839-AFA16140E49E}">
      <dgm:prSet/>
      <dgm:spPr/>
      <dgm:t>
        <a:bodyPr/>
        <a:lstStyle/>
        <a:p>
          <a:endParaRPr lang="en-US"/>
        </a:p>
      </dgm:t>
    </dgm:pt>
    <dgm:pt modelId="{45711A5C-6C48-455A-9DDB-CC38A6754A8B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Planificación: Definición de objetivos del sprint.</a:t>
          </a:r>
          <a:endParaRPr lang="en-US"/>
        </a:p>
      </dgm:t>
    </dgm:pt>
    <dgm:pt modelId="{8CDA53B3-297A-4B20-A5F5-B5E7A48CB291}" type="parTrans" cxnId="{A08FAA75-2308-4F10-80B7-1D9B0DF3D6F6}">
      <dgm:prSet/>
      <dgm:spPr/>
      <dgm:t>
        <a:bodyPr/>
        <a:lstStyle/>
        <a:p>
          <a:endParaRPr lang="en-US"/>
        </a:p>
      </dgm:t>
    </dgm:pt>
    <dgm:pt modelId="{717B470A-7FB9-4369-A583-A12242D1C8D2}" type="sibTrans" cxnId="{A08FAA75-2308-4F10-80B7-1D9B0DF3D6F6}">
      <dgm:prSet/>
      <dgm:spPr/>
      <dgm:t>
        <a:bodyPr/>
        <a:lstStyle/>
        <a:p>
          <a:endParaRPr lang="en-US"/>
        </a:p>
      </dgm:t>
    </dgm:pt>
    <dgm:pt modelId="{82735C8F-B488-4B9D-AB3D-71E80C9F6108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Desarrollo: Implementación del AFD.</a:t>
          </a:r>
          <a:endParaRPr lang="en-US"/>
        </a:p>
      </dgm:t>
    </dgm:pt>
    <dgm:pt modelId="{AA3AC8B9-3D62-4C85-9941-695FE64A06B3}" type="parTrans" cxnId="{5877941B-D474-4A09-A8E7-510E7A384306}">
      <dgm:prSet/>
      <dgm:spPr/>
      <dgm:t>
        <a:bodyPr/>
        <a:lstStyle/>
        <a:p>
          <a:endParaRPr lang="en-US"/>
        </a:p>
      </dgm:t>
    </dgm:pt>
    <dgm:pt modelId="{AC13313F-93EF-4D1E-BF7D-EED42356B4AF}" type="sibTrans" cxnId="{5877941B-D474-4A09-A8E7-510E7A384306}">
      <dgm:prSet/>
      <dgm:spPr/>
      <dgm:t>
        <a:bodyPr/>
        <a:lstStyle/>
        <a:p>
          <a:endParaRPr lang="en-US"/>
        </a:p>
      </dgm:t>
    </dgm:pt>
    <dgm:pt modelId="{9AFF250E-FCC8-4013-ACE5-9E80277E060D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Evaluación: Análisis de precisión y eficiencia."</a:t>
          </a:r>
          <a:endParaRPr lang="en-US"/>
        </a:p>
      </dgm:t>
    </dgm:pt>
    <dgm:pt modelId="{856F0637-6C97-42D2-9F1F-050647B902B8}" type="parTrans" cxnId="{75C6429F-33AB-4840-80A5-8A3295003802}">
      <dgm:prSet/>
      <dgm:spPr/>
      <dgm:t>
        <a:bodyPr/>
        <a:lstStyle/>
        <a:p>
          <a:endParaRPr lang="en-US"/>
        </a:p>
      </dgm:t>
    </dgm:pt>
    <dgm:pt modelId="{30704543-56D9-462C-A7A5-9AA9A3344E5A}" type="sibTrans" cxnId="{75C6429F-33AB-4840-80A5-8A3295003802}">
      <dgm:prSet/>
      <dgm:spPr/>
      <dgm:t>
        <a:bodyPr/>
        <a:lstStyle/>
        <a:p>
          <a:endParaRPr lang="en-US"/>
        </a:p>
      </dgm:t>
    </dgm:pt>
    <dgm:pt modelId="{3AA451EB-5D08-48CD-A69A-8FAF458EDDF4}" type="pres">
      <dgm:prSet presAssocID="{18E37227-DB97-4933-8D04-DA85326501FB}" presName="root" presStyleCnt="0">
        <dgm:presLayoutVars>
          <dgm:dir/>
          <dgm:resizeHandles val="exact"/>
        </dgm:presLayoutVars>
      </dgm:prSet>
      <dgm:spPr/>
    </dgm:pt>
    <dgm:pt modelId="{71D8EA7B-23F9-49F6-859E-9D243D4B8BA7}" type="pres">
      <dgm:prSet presAssocID="{0EC387D0-49BB-4135-97B6-595AB949B591}" presName="compNode" presStyleCnt="0"/>
      <dgm:spPr/>
    </dgm:pt>
    <dgm:pt modelId="{0820C820-47EA-49E3-9057-1675AD6C8179}" type="pres">
      <dgm:prSet presAssocID="{0EC387D0-49BB-4135-97B6-595AB949B591}" presName="bgRect" presStyleLbl="bgShp" presStyleIdx="0" presStyleCnt="7"/>
      <dgm:spPr/>
    </dgm:pt>
    <dgm:pt modelId="{CF72BBC3-27D7-466D-B2B2-1943E85D7AD6}" type="pres">
      <dgm:prSet presAssocID="{0EC387D0-49BB-4135-97B6-595AB949B59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61916E0F-3FC8-4D6F-8002-84BB869F67F3}" type="pres">
      <dgm:prSet presAssocID="{0EC387D0-49BB-4135-97B6-595AB949B591}" presName="spaceRect" presStyleCnt="0"/>
      <dgm:spPr/>
    </dgm:pt>
    <dgm:pt modelId="{51CEABA5-02CA-448D-BEA0-1753BA30D408}" type="pres">
      <dgm:prSet presAssocID="{0EC387D0-49BB-4135-97B6-595AB949B591}" presName="parTx" presStyleLbl="revTx" presStyleIdx="0" presStyleCnt="7">
        <dgm:presLayoutVars>
          <dgm:chMax val="0"/>
          <dgm:chPref val="0"/>
        </dgm:presLayoutVars>
      </dgm:prSet>
      <dgm:spPr/>
    </dgm:pt>
    <dgm:pt modelId="{B5B28769-1A2D-4CF1-AC9C-78FF5D78ED47}" type="pres">
      <dgm:prSet presAssocID="{26995310-D53F-498B-A756-CD99D1882E09}" presName="sibTrans" presStyleCnt="0"/>
      <dgm:spPr/>
    </dgm:pt>
    <dgm:pt modelId="{137D5D38-8A67-47AB-9A0E-14928FA8EF01}" type="pres">
      <dgm:prSet presAssocID="{884C6470-2632-441C-B832-F9C94FD330B6}" presName="compNode" presStyleCnt="0"/>
      <dgm:spPr/>
    </dgm:pt>
    <dgm:pt modelId="{7B764A62-7632-4C25-B001-F5E1B49ADE6A}" type="pres">
      <dgm:prSet presAssocID="{884C6470-2632-441C-B832-F9C94FD330B6}" presName="bgRect" presStyleLbl="bgShp" presStyleIdx="1" presStyleCnt="7"/>
      <dgm:spPr/>
    </dgm:pt>
    <dgm:pt modelId="{1B30D166-ABA9-4834-A1A0-94032CD13DF0}" type="pres">
      <dgm:prSet presAssocID="{884C6470-2632-441C-B832-F9C94FD330B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B996174D-67BD-4C5E-B27A-9CA448002442}" type="pres">
      <dgm:prSet presAssocID="{884C6470-2632-441C-B832-F9C94FD330B6}" presName="spaceRect" presStyleCnt="0"/>
      <dgm:spPr/>
    </dgm:pt>
    <dgm:pt modelId="{82056780-F040-4E2A-B932-18F661EF8B5A}" type="pres">
      <dgm:prSet presAssocID="{884C6470-2632-441C-B832-F9C94FD330B6}" presName="parTx" presStyleLbl="revTx" presStyleIdx="1" presStyleCnt="7">
        <dgm:presLayoutVars>
          <dgm:chMax val="0"/>
          <dgm:chPref val="0"/>
        </dgm:presLayoutVars>
      </dgm:prSet>
      <dgm:spPr/>
    </dgm:pt>
    <dgm:pt modelId="{50F93896-AD7B-4E57-9FED-97E456D5D8FB}" type="pres">
      <dgm:prSet presAssocID="{126CAEB7-F526-4278-B1B8-B5FF4C7D1CBE}" presName="sibTrans" presStyleCnt="0"/>
      <dgm:spPr/>
    </dgm:pt>
    <dgm:pt modelId="{D87F37B4-5740-4B09-99CC-BFD71C0AF939}" type="pres">
      <dgm:prSet presAssocID="{D7932C43-E544-4B21-8C25-B324E3156825}" presName="compNode" presStyleCnt="0"/>
      <dgm:spPr/>
    </dgm:pt>
    <dgm:pt modelId="{7E471C56-954F-4869-A899-FCD406DD232C}" type="pres">
      <dgm:prSet presAssocID="{D7932C43-E544-4B21-8C25-B324E3156825}" presName="bgRect" presStyleLbl="bgShp" presStyleIdx="2" presStyleCnt="7"/>
      <dgm:spPr/>
    </dgm:pt>
    <dgm:pt modelId="{50A66F3D-411B-4A42-8B2E-BD435D4E78AC}" type="pres">
      <dgm:prSet presAssocID="{D7932C43-E544-4B21-8C25-B324E315682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81EAA424-8597-4876-B131-B6ED7F099B7A}" type="pres">
      <dgm:prSet presAssocID="{D7932C43-E544-4B21-8C25-B324E3156825}" presName="spaceRect" presStyleCnt="0"/>
      <dgm:spPr/>
    </dgm:pt>
    <dgm:pt modelId="{9A41F4AE-7960-4DC1-B0C2-7BCE853BBE2C}" type="pres">
      <dgm:prSet presAssocID="{D7932C43-E544-4B21-8C25-B324E3156825}" presName="parTx" presStyleLbl="revTx" presStyleIdx="2" presStyleCnt="7">
        <dgm:presLayoutVars>
          <dgm:chMax val="0"/>
          <dgm:chPref val="0"/>
        </dgm:presLayoutVars>
      </dgm:prSet>
      <dgm:spPr/>
    </dgm:pt>
    <dgm:pt modelId="{7FF281BE-0855-48C7-9197-1FFBC3404C06}" type="pres">
      <dgm:prSet presAssocID="{97487B8F-1403-45D6-A34A-830EE1C8FAD3}" presName="sibTrans" presStyleCnt="0"/>
      <dgm:spPr/>
    </dgm:pt>
    <dgm:pt modelId="{0FFA51CB-8E77-4AFB-981F-0FFBB1D4CE2B}" type="pres">
      <dgm:prSet presAssocID="{94EE79E8-2DC3-4FA3-8BC7-9498BDAD0292}" presName="compNode" presStyleCnt="0"/>
      <dgm:spPr/>
    </dgm:pt>
    <dgm:pt modelId="{6BBDEFB5-9309-4F74-8B9E-22A2B908252D}" type="pres">
      <dgm:prSet presAssocID="{94EE79E8-2DC3-4FA3-8BC7-9498BDAD0292}" presName="bgRect" presStyleLbl="bgShp" presStyleIdx="3" presStyleCnt="7"/>
      <dgm:spPr/>
    </dgm:pt>
    <dgm:pt modelId="{DE9368C5-03C3-4EF5-9EE9-5CF711E72B20}" type="pres">
      <dgm:prSet presAssocID="{94EE79E8-2DC3-4FA3-8BC7-9498BDAD02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069615D4-EBDE-43CD-95BF-B3883F12E3F8}" type="pres">
      <dgm:prSet presAssocID="{94EE79E8-2DC3-4FA3-8BC7-9498BDAD0292}" presName="spaceRect" presStyleCnt="0"/>
      <dgm:spPr/>
    </dgm:pt>
    <dgm:pt modelId="{4B23A9C9-6E90-481F-A38D-142CC3A61018}" type="pres">
      <dgm:prSet presAssocID="{94EE79E8-2DC3-4FA3-8BC7-9498BDAD0292}" presName="parTx" presStyleLbl="revTx" presStyleIdx="3" presStyleCnt="7">
        <dgm:presLayoutVars>
          <dgm:chMax val="0"/>
          <dgm:chPref val="0"/>
        </dgm:presLayoutVars>
      </dgm:prSet>
      <dgm:spPr/>
    </dgm:pt>
    <dgm:pt modelId="{815B85B6-287B-42B5-A780-F1463AA407AC}" type="pres">
      <dgm:prSet presAssocID="{4C8C7287-0FC3-4661-95EA-A9D8DB6268C3}" presName="sibTrans" presStyleCnt="0"/>
      <dgm:spPr/>
    </dgm:pt>
    <dgm:pt modelId="{A323C5D0-D00B-4C1E-9956-E638229B04B5}" type="pres">
      <dgm:prSet presAssocID="{45711A5C-6C48-455A-9DDB-CC38A6754A8B}" presName="compNode" presStyleCnt="0"/>
      <dgm:spPr/>
    </dgm:pt>
    <dgm:pt modelId="{502E3B58-3346-4059-AE62-FE5052501CA4}" type="pres">
      <dgm:prSet presAssocID="{45711A5C-6C48-455A-9DDB-CC38A6754A8B}" presName="bgRect" presStyleLbl="bgShp" presStyleIdx="4" presStyleCnt="7"/>
      <dgm:spPr/>
    </dgm:pt>
    <dgm:pt modelId="{444E288C-583E-42A7-AD6B-C946A3B21CF1}" type="pres">
      <dgm:prSet presAssocID="{45711A5C-6C48-455A-9DDB-CC38A6754A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8C641CE-25A5-4E98-99D3-D59CEDAAB691}" type="pres">
      <dgm:prSet presAssocID="{45711A5C-6C48-455A-9DDB-CC38A6754A8B}" presName="spaceRect" presStyleCnt="0"/>
      <dgm:spPr/>
    </dgm:pt>
    <dgm:pt modelId="{874B0E04-8F38-4EAF-9D50-FB862834D628}" type="pres">
      <dgm:prSet presAssocID="{45711A5C-6C48-455A-9DDB-CC38A6754A8B}" presName="parTx" presStyleLbl="revTx" presStyleIdx="4" presStyleCnt="7">
        <dgm:presLayoutVars>
          <dgm:chMax val="0"/>
          <dgm:chPref val="0"/>
        </dgm:presLayoutVars>
      </dgm:prSet>
      <dgm:spPr/>
    </dgm:pt>
    <dgm:pt modelId="{E48D213E-668E-4C8D-8822-29E3CC4DC5A1}" type="pres">
      <dgm:prSet presAssocID="{717B470A-7FB9-4369-A583-A12242D1C8D2}" presName="sibTrans" presStyleCnt="0"/>
      <dgm:spPr/>
    </dgm:pt>
    <dgm:pt modelId="{5197A89D-A21E-4E21-983A-64642549BEA8}" type="pres">
      <dgm:prSet presAssocID="{82735C8F-B488-4B9D-AB3D-71E80C9F6108}" presName="compNode" presStyleCnt="0"/>
      <dgm:spPr/>
    </dgm:pt>
    <dgm:pt modelId="{D117124A-FB52-4006-9332-95C4F73B67E2}" type="pres">
      <dgm:prSet presAssocID="{82735C8F-B488-4B9D-AB3D-71E80C9F6108}" presName="bgRect" presStyleLbl="bgShp" presStyleIdx="5" presStyleCnt="7"/>
      <dgm:spPr/>
    </dgm:pt>
    <dgm:pt modelId="{BD6E0F9D-08FE-47BF-AAA7-AAE4F9E1D46A}" type="pres">
      <dgm:prSet presAssocID="{82735C8F-B488-4B9D-AB3D-71E80C9F610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045F1F6-AB52-4660-A61B-3D9C99624173}" type="pres">
      <dgm:prSet presAssocID="{82735C8F-B488-4B9D-AB3D-71E80C9F6108}" presName="spaceRect" presStyleCnt="0"/>
      <dgm:spPr/>
    </dgm:pt>
    <dgm:pt modelId="{027F63EE-8C1E-48DB-8E71-77E12B147D6E}" type="pres">
      <dgm:prSet presAssocID="{82735C8F-B488-4B9D-AB3D-71E80C9F6108}" presName="parTx" presStyleLbl="revTx" presStyleIdx="5" presStyleCnt="7">
        <dgm:presLayoutVars>
          <dgm:chMax val="0"/>
          <dgm:chPref val="0"/>
        </dgm:presLayoutVars>
      </dgm:prSet>
      <dgm:spPr/>
    </dgm:pt>
    <dgm:pt modelId="{01DD2969-CDD8-42A2-AC2C-0560030BA579}" type="pres">
      <dgm:prSet presAssocID="{AC13313F-93EF-4D1E-BF7D-EED42356B4AF}" presName="sibTrans" presStyleCnt="0"/>
      <dgm:spPr/>
    </dgm:pt>
    <dgm:pt modelId="{60FFF77C-8103-4E71-86DA-DE0123BA6592}" type="pres">
      <dgm:prSet presAssocID="{9AFF250E-FCC8-4013-ACE5-9E80277E060D}" presName="compNode" presStyleCnt="0"/>
      <dgm:spPr/>
    </dgm:pt>
    <dgm:pt modelId="{DB4268D0-353D-4C1D-9510-ADF74ADF703C}" type="pres">
      <dgm:prSet presAssocID="{9AFF250E-FCC8-4013-ACE5-9E80277E060D}" presName="bgRect" presStyleLbl="bgShp" presStyleIdx="6" presStyleCnt="7"/>
      <dgm:spPr/>
    </dgm:pt>
    <dgm:pt modelId="{903DD0AF-81CE-4517-94E5-425B7E10C958}" type="pres">
      <dgm:prSet presAssocID="{9AFF250E-FCC8-4013-ACE5-9E80277E060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9333BBD3-09EE-49B4-A730-DDE55233CAF8}" type="pres">
      <dgm:prSet presAssocID="{9AFF250E-FCC8-4013-ACE5-9E80277E060D}" presName="spaceRect" presStyleCnt="0"/>
      <dgm:spPr/>
    </dgm:pt>
    <dgm:pt modelId="{CC27AEF3-BAA2-4C56-808B-2B597DD4CE69}" type="pres">
      <dgm:prSet presAssocID="{9AFF250E-FCC8-4013-ACE5-9E80277E060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877941B-D474-4A09-A8E7-510E7A384306}" srcId="{18E37227-DB97-4933-8D04-DA85326501FB}" destId="{82735C8F-B488-4B9D-AB3D-71E80C9F6108}" srcOrd="5" destOrd="0" parTransId="{AA3AC8B9-3D62-4C85-9941-695FE64A06B3}" sibTransId="{AC13313F-93EF-4D1E-BF7D-EED42356B4AF}"/>
    <dgm:cxn modelId="{33166425-4144-476D-B693-AB9870AC95C9}" type="presOf" srcId="{0EC387D0-49BB-4135-97B6-595AB949B591}" destId="{51CEABA5-02CA-448D-BEA0-1753BA30D408}" srcOrd="0" destOrd="0" presId="urn:microsoft.com/office/officeart/2018/2/layout/IconVerticalSolidList"/>
    <dgm:cxn modelId="{D3F94535-A7C5-49DF-90E1-9DF015423A90}" type="presOf" srcId="{45711A5C-6C48-455A-9DDB-CC38A6754A8B}" destId="{874B0E04-8F38-4EAF-9D50-FB862834D628}" srcOrd="0" destOrd="0" presId="urn:microsoft.com/office/officeart/2018/2/layout/IconVerticalSolidList"/>
    <dgm:cxn modelId="{748E4964-3122-4D6F-85A6-E3E25D8F6C3C}" type="presOf" srcId="{9AFF250E-FCC8-4013-ACE5-9E80277E060D}" destId="{CC27AEF3-BAA2-4C56-808B-2B597DD4CE69}" srcOrd="0" destOrd="0" presId="urn:microsoft.com/office/officeart/2018/2/layout/IconVerticalSolidList"/>
    <dgm:cxn modelId="{85DBF34E-F9A4-49CB-9839-AFA16140E49E}" srcId="{18E37227-DB97-4933-8D04-DA85326501FB}" destId="{94EE79E8-2DC3-4FA3-8BC7-9498BDAD0292}" srcOrd="3" destOrd="0" parTransId="{8F527038-335E-442F-9750-1C4E2F3C3A2C}" sibTransId="{4C8C7287-0FC3-4661-95EA-A9D8DB6268C3}"/>
    <dgm:cxn modelId="{A08FAA75-2308-4F10-80B7-1D9B0DF3D6F6}" srcId="{18E37227-DB97-4933-8D04-DA85326501FB}" destId="{45711A5C-6C48-455A-9DDB-CC38A6754A8B}" srcOrd="4" destOrd="0" parTransId="{8CDA53B3-297A-4B20-A5F5-B5E7A48CB291}" sibTransId="{717B470A-7FB9-4369-A583-A12242D1C8D2}"/>
    <dgm:cxn modelId="{DA989B92-0797-452F-BE23-ABAB0FCCDEC8}" type="presOf" srcId="{884C6470-2632-441C-B832-F9C94FD330B6}" destId="{82056780-F040-4E2A-B932-18F661EF8B5A}" srcOrd="0" destOrd="0" presId="urn:microsoft.com/office/officeart/2018/2/layout/IconVerticalSolidList"/>
    <dgm:cxn modelId="{414D7D9B-CA62-48BC-8BCD-8B10F310ECEB}" type="presOf" srcId="{82735C8F-B488-4B9D-AB3D-71E80C9F6108}" destId="{027F63EE-8C1E-48DB-8E71-77E12B147D6E}" srcOrd="0" destOrd="0" presId="urn:microsoft.com/office/officeart/2018/2/layout/IconVerticalSolidList"/>
    <dgm:cxn modelId="{75C6429F-33AB-4840-80A5-8A3295003802}" srcId="{18E37227-DB97-4933-8D04-DA85326501FB}" destId="{9AFF250E-FCC8-4013-ACE5-9E80277E060D}" srcOrd="6" destOrd="0" parTransId="{856F0637-6C97-42D2-9F1F-050647B902B8}" sibTransId="{30704543-56D9-462C-A7A5-9AA9A3344E5A}"/>
    <dgm:cxn modelId="{EBA94BBA-1624-424B-9A5B-967EC54CA78A}" type="presOf" srcId="{94EE79E8-2DC3-4FA3-8BC7-9498BDAD0292}" destId="{4B23A9C9-6E90-481F-A38D-142CC3A61018}" srcOrd="0" destOrd="0" presId="urn:microsoft.com/office/officeart/2018/2/layout/IconVerticalSolidList"/>
    <dgm:cxn modelId="{A41FB6BF-C410-424F-A8BE-043DF22B7DCB}" type="presOf" srcId="{D7932C43-E544-4B21-8C25-B324E3156825}" destId="{9A41F4AE-7960-4DC1-B0C2-7BCE853BBE2C}" srcOrd="0" destOrd="0" presId="urn:microsoft.com/office/officeart/2018/2/layout/IconVerticalSolidList"/>
    <dgm:cxn modelId="{ADAB38C2-B99F-4400-B80E-99D59408DD3A}" srcId="{18E37227-DB97-4933-8D04-DA85326501FB}" destId="{0EC387D0-49BB-4135-97B6-595AB949B591}" srcOrd="0" destOrd="0" parTransId="{A9FE12BB-CA58-4BD1-95A2-F56EF3FE5EDD}" sibTransId="{26995310-D53F-498B-A756-CD99D1882E09}"/>
    <dgm:cxn modelId="{495FFBC8-46E4-4304-BFEC-B082EC55C91D}" srcId="{18E37227-DB97-4933-8D04-DA85326501FB}" destId="{D7932C43-E544-4B21-8C25-B324E3156825}" srcOrd="2" destOrd="0" parTransId="{18DFD1D5-F7C8-443F-A779-4F591D09CD49}" sibTransId="{97487B8F-1403-45D6-A34A-830EE1C8FAD3}"/>
    <dgm:cxn modelId="{269160ED-5A6D-4325-920C-4A13EC734118}" srcId="{18E37227-DB97-4933-8D04-DA85326501FB}" destId="{884C6470-2632-441C-B832-F9C94FD330B6}" srcOrd="1" destOrd="0" parTransId="{B6E3323C-9902-4206-B364-CCFD29D5F517}" sibTransId="{126CAEB7-F526-4278-B1B8-B5FF4C7D1CBE}"/>
    <dgm:cxn modelId="{A848FEF4-1A3B-451A-9784-30BCD8F84604}" type="presOf" srcId="{18E37227-DB97-4933-8D04-DA85326501FB}" destId="{3AA451EB-5D08-48CD-A69A-8FAF458EDDF4}" srcOrd="0" destOrd="0" presId="urn:microsoft.com/office/officeart/2018/2/layout/IconVerticalSolidList"/>
    <dgm:cxn modelId="{1B21654A-509F-4515-BD13-215EF50DE5E4}" type="presParOf" srcId="{3AA451EB-5D08-48CD-A69A-8FAF458EDDF4}" destId="{71D8EA7B-23F9-49F6-859E-9D243D4B8BA7}" srcOrd="0" destOrd="0" presId="urn:microsoft.com/office/officeart/2018/2/layout/IconVerticalSolidList"/>
    <dgm:cxn modelId="{4CB8BE2C-5684-4BC7-A43E-855DE7CCC348}" type="presParOf" srcId="{71D8EA7B-23F9-49F6-859E-9D243D4B8BA7}" destId="{0820C820-47EA-49E3-9057-1675AD6C8179}" srcOrd="0" destOrd="0" presId="urn:microsoft.com/office/officeart/2018/2/layout/IconVerticalSolidList"/>
    <dgm:cxn modelId="{24E37C2E-9C46-4E1D-9A54-8A9863B271DD}" type="presParOf" srcId="{71D8EA7B-23F9-49F6-859E-9D243D4B8BA7}" destId="{CF72BBC3-27D7-466D-B2B2-1943E85D7AD6}" srcOrd="1" destOrd="0" presId="urn:microsoft.com/office/officeart/2018/2/layout/IconVerticalSolidList"/>
    <dgm:cxn modelId="{DAE26B8B-C9CF-472D-B487-839D80A29B49}" type="presParOf" srcId="{71D8EA7B-23F9-49F6-859E-9D243D4B8BA7}" destId="{61916E0F-3FC8-4D6F-8002-84BB869F67F3}" srcOrd="2" destOrd="0" presId="urn:microsoft.com/office/officeart/2018/2/layout/IconVerticalSolidList"/>
    <dgm:cxn modelId="{44F00496-BC30-4939-A886-EF061D898B4E}" type="presParOf" srcId="{71D8EA7B-23F9-49F6-859E-9D243D4B8BA7}" destId="{51CEABA5-02CA-448D-BEA0-1753BA30D408}" srcOrd="3" destOrd="0" presId="urn:microsoft.com/office/officeart/2018/2/layout/IconVerticalSolidList"/>
    <dgm:cxn modelId="{1DA9E73D-7C4A-4C64-A5D4-2BDEBBBF04AB}" type="presParOf" srcId="{3AA451EB-5D08-48CD-A69A-8FAF458EDDF4}" destId="{B5B28769-1A2D-4CF1-AC9C-78FF5D78ED47}" srcOrd="1" destOrd="0" presId="urn:microsoft.com/office/officeart/2018/2/layout/IconVerticalSolidList"/>
    <dgm:cxn modelId="{1A8D21F3-8C7B-4BD6-A5BB-EE50C736AFDD}" type="presParOf" srcId="{3AA451EB-5D08-48CD-A69A-8FAF458EDDF4}" destId="{137D5D38-8A67-47AB-9A0E-14928FA8EF01}" srcOrd="2" destOrd="0" presId="urn:microsoft.com/office/officeart/2018/2/layout/IconVerticalSolidList"/>
    <dgm:cxn modelId="{968F52B1-2264-4F47-B42C-87DDFAEB41AB}" type="presParOf" srcId="{137D5D38-8A67-47AB-9A0E-14928FA8EF01}" destId="{7B764A62-7632-4C25-B001-F5E1B49ADE6A}" srcOrd="0" destOrd="0" presId="urn:microsoft.com/office/officeart/2018/2/layout/IconVerticalSolidList"/>
    <dgm:cxn modelId="{E2DE0B1C-FB85-4FBD-B191-F71F28448AC7}" type="presParOf" srcId="{137D5D38-8A67-47AB-9A0E-14928FA8EF01}" destId="{1B30D166-ABA9-4834-A1A0-94032CD13DF0}" srcOrd="1" destOrd="0" presId="urn:microsoft.com/office/officeart/2018/2/layout/IconVerticalSolidList"/>
    <dgm:cxn modelId="{166508F2-B261-45DD-9A4E-C8472B193864}" type="presParOf" srcId="{137D5D38-8A67-47AB-9A0E-14928FA8EF01}" destId="{B996174D-67BD-4C5E-B27A-9CA448002442}" srcOrd="2" destOrd="0" presId="urn:microsoft.com/office/officeart/2018/2/layout/IconVerticalSolidList"/>
    <dgm:cxn modelId="{4A30A5B8-53C4-48D2-BBE3-49933E140B0E}" type="presParOf" srcId="{137D5D38-8A67-47AB-9A0E-14928FA8EF01}" destId="{82056780-F040-4E2A-B932-18F661EF8B5A}" srcOrd="3" destOrd="0" presId="urn:microsoft.com/office/officeart/2018/2/layout/IconVerticalSolidList"/>
    <dgm:cxn modelId="{B6DC419E-3D6D-4866-9F7D-930BCF6770AA}" type="presParOf" srcId="{3AA451EB-5D08-48CD-A69A-8FAF458EDDF4}" destId="{50F93896-AD7B-4E57-9FED-97E456D5D8FB}" srcOrd="3" destOrd="0" presId="urn:microsoft.com/office/officeart/2018/2/layout/IconVerticalSolidList"/>
    <dgm:cxn modelId="{FA2D2145-4BF7-4613-945A-2088A01A9795}" type="presParOf" srcId="{3AA451EB-5D08-48CD-A69A-8FAF458EDDF4}" destId="{D87F37B4-5740-4B09-99CC-BFD71C0AF939}" srcOrd="4" destOrd="0" presId="urn:microsoft.com/office/officeart/2018/2/layout/IconVerticalSolidList"/>
    <dgm:cxn modelId="{301F02EF-2B62-42FD-960A-777175BA12CF}" type="presParOf" srcId="{D87F37B4-5740-4B09-99CC-BFD71C0AF939}" destId="{7E471C56-954F-4869-A899-FCD406DD232C}" srcOrd="0" destOrd="0" presId="urn:microsoft.com/office/officeart/2018/2/layout/IconVerticalSolidList"/>
    <dgm:cxn modelId="{CA8D459C-04BF-4F35-95AE-FF3FD8617DC9}" type="presParOf" srcId="{D87F37B4-5740-4B09-99CC-BFD71C0AF939}" destId="{50A66F3D-411B-4A42-8B2E-BD435D4E78AC}" srcOrd="1" destOrd="0" presId="urn:microsoft.com/office/officeart/2018/2/layout/IconVerticalSolidList"/>
    <dgm:cxn modelId="{C4207CA9-6572-4CD5-94A2-AD3EB9080AB0}" type="presParOf" srcId="{D87F37B4-5740-4B09-99CC-BFD71C0AF939}" destId="{81EAA424-8597-4876-B131-B6ED7F099B7A}" srcOrd="2" destOrd="0" presId="urn:microsoft.com/office/officeart/2018/2/layout/IconVerticalSolidList"/>
    <dgm:cxn modelId="{ECF7E64A-5971-4955-97CA-10D422178F05}" type="presParOf" srcId="{D87F37B4-5740-4B09-99CC-BFD71C0AF939}" destId="{9A41F4AE-7960-4DC1-B0C2-7BCE853BBE2C}" srcOrd="3" destOrd="0" presId="urn:microsoft.com/office/officeart/2018/2/layout/IconVerticalSolidList"/>
    <dgm:cxn modelId="{62748F9F-1674-45BD-B6E0-31B48E62CE11}" type="presParOf" srcId="{3AA451EB-5D08-48CD-A69A-8FAF458EDDF4}" destId="{7FF281BE-0855-48C7-9197-1FFBC3404C06}" srcOrd="5" destOrd="0" presId="urn:microsoft.com/office/officeart/2018/2/layout/IconVerticalSolidList"/>
    <dgm:cxn modelId="{04E7D756-64F3-48D4-9241-33919C9EF96C}" type="presParOf" srcId="{3AA451EB-5D08-48CD-A69A-8FAF458EDDF4}" destId="{0FFA51CB-8E77-4AFB-981F-0FFBB1D4CE2B}" srcOrd="6" destOrd="0" presId="urn:microsoft.com/office/officeart/2018/2/layout/IconVerticalSolidList"/>
    <dgm:cxn modelId="{7EF9AA20-BE37-4073-B04D-5E38BE062C4C}" type="presParOf" srcId="{0FFA51CB-8E77-4AFB-981F-0FFBB1D4CE2B}" destId="{6BBDEFB5-9309-4F74-8B9E-22A2B908252D}" srcOrd="0" destOrd="0" presId="urn:microsoft.com/office/officeart/2018/2/layout/IconVerticalSolidList"/>
    <dgm:cxn modelId="{7A985E32-F536-4C1A-B543-B4104ADBA4D3}" type="presParOf" srcId="{0FFA51CB-8E77-4AFB-981F-0FFBB1D4CE2B}" destId="{DE9368C5-03C3-4EF5-9EE9-5CF711E72B20}" srcOrd="1" destOrd="0" presId="urn:microsoft.com/office/officeart/2018/2/layout/IconVerticalSolidList"/>
    <dgm:cxn modelId="{F294491F-9CA2-4973-80F0-74994396F1C2}" type="presParOf" srcId="{0FFA51CB-8E77-4AFB-981F-0FFBB1D4CE2B}" destId="{069615D4-EBDE-43CD-95BF-B3883F12E3F8}" srcOrd="2" destOrd="0" presId="urn:microsoft.com/office/officeart/2018/2/layout/IconVerticalSolidList"/>
    <dgm:cxn modelId="{9086C717-AE1F-4210-8AE1-F3A74351AF47}" type="presParOf" srcId="{0FFA51CB-8E77-4AFB-981F-0FFBB1D4CE2B}" destId="{4B23A9C9-6E90-481F-A38D-142CC3A61018}" srcOrd="3" destOrd="0" presId="urn:microsoft.com/office/officeart/2018/2/layout/IconVerticalSolidList"/>
    <dgm:cxn modelId="{06FDAE7E-5016-4473-B6B6-B0A1BE26AEE1}" type="presParOf" srcId="{3AA451EB-5D08-48CD-A69A-8FAF458EDDF4}" destId="{815B85B6-287B-42B5-A780-F1463AA407AC}" srcOrd="7" destOrd="0" presId="urn:microsoft.com/office/officeart/2018/2/layout/IconVerticalSolidList"/>
    <dgm:cxn modelId="{C1F03654-11DF-4C3E-8CFC-4710D678572E}" type="presParOf" srcId="{3AA451EB-5D08-48CD-A69A-8FAF458EDDF4}" destId="{A323C5D0-D00B-4C1E-9956-E638229B04B5}" srcOrd="8" destOrd="0" presId="urn:microsoft.com/office/officeart/2018/2/layout/IconVerticalSolidList"/>
    <dgm:cxn modelId="{41BA52A5-B4FE-4A30-80D5-1446613F1BDC}" type="presParOf" srcId="{A323C5D0-D00B-4C1E-9956-E638229B04B5}" destId="{502E3B58-3346-4059-AE62-FE5052501CA4}" srcOrd="0" destOrd="0" presId="urn:microsoft.com/office/officeart/2018/2/layout/IconVerticalSolidList"/>
    <dgm:cxn modelId="{724FF0D1-A040-4E56-9CBF-330B5C4EA811}" type="presParOf" srcId="{A323C5D0-D00B-4C1E-9956-E638229B04B5}" destId="{444E288C-583E-42A7-AD6B-C946A3B21CF1}" srcOrd="1" destOrd="0" presId="urn:microsoft.com/office/officeart/2018/2/layout/IconVerticalSolidList"/>
    <dgm:cxn modelId="{9E297BF4-3040-4751-B47B-9559101B65AA}" type="presParOf" srcId="{A323C5D0-D00B-4C1E-9956-E638229B04B5}" destId="{58C641CE-25A5-4E98-99D3-D59CEDAAB691}" srcOrd="2" destOrd="0" presId="urn:microsoft.com/office/officeart/2018/2/layout/IconVerticalSolidList"/>
    <dgm:cxn modelId="{38144353-F5B4-4E3D-899C-F67D9AA915C9}" type="presParOf" srcId="{A323C5D0-D00B-4C1E-9956-E638229B04B5}" destId="{874B0E04-8F38-4EAF-9D50-FB862834D628}" srcOrd="3" destOrd="0" presId="urn:microsoft.com/office/officeart/2018/2/layout/IconVerticalSolidList"/>
    <dgm:cxn modelId="{2656EFE3-552C-4A38-B785-97C7F930EA57}" type="presParOf" srcId="{3AA451EB-5D08-48CD-A69A-8FAF458EDDF4}" destId="{E48D213E-668E-4C8D-8822-29E3CC4DC5A1}" srcOrd="9" destOrd="0" presId="urn:microsoft.com/office/officeart/2018/2/layout/IconVerticalSolidList"/>
    <dgm:cxn modelId="{90BF1F6B-2CAA-46E4-AF4D-035B1FF429D4}" type="presParOf" srcId="{3AA451EB-5D08-48CD-A69A-8FAF458EDDF4}" destId="{5197A89D-A21E-4E21-983A-64642549BEA8}" srcOrd="10" destOrd="0" presId="urn:microsoft.com/office/officeart/2018/2/layout/IconVerticalSolidList"/>
    <dgm:cxn modelId="{9B11F3DB-5412-4683-ACEF-DD20FD273EE8}" type="presParOf" srcId="{5197A89D-A21E-4E21-983A-64642549BEA8}" destId="{D117124A-FB52-4006-9332-95C4F73B67E2}" srcOrd="0" destOrd="0" presId="urn:microsoft.com/office/officeart/2018/2/layout/IconVerticalSolidList"/>
    <dgm:cxn modelId="{6ECF0660-AF2A-42BD-879F-E2225B410407}" type="presParOf" srcId="{5197A89D-A21E-4E21-983A-64642549BEA8}" destId="{BD6E0F9D-08FE-47BF-AAA7-AAE4F9E1D46A}" srcOrd="1" destOrd="0" presId="urn:microsoft.com/office/officeart/2018/2/layout/IconVerticalSolidList"/>
    <dgm:cxn modelId="{707A23CA-9055-44C1-837F-61989AB7A2B0}" type="presParOf" srcId="{5197A89D-A21E-4E21-983A-64642549BEA8}" destId="{A045F1F6-AB52-4660-A61B-3D9C99624173}" srcOrd="2" destOrd="0" presId="urn:microsoft.com/office/officeart/2018/2/layout/IconVerticalSolidList"/>
    <dgm:cxn modelId="{B0DCECD2-1F2E-407C-909E-B921E0D36ABE}" type="presParOf" srcId="{5197A89D-A21E-4E21-983A-64642549BEA8}" destId="{027F63EE-8C1E-48DB-8E71-77E12B147D6E}" srcOrd="3" destOrd="0" presId="urn:microsoft.com/office/officeart/2018/2/layout/IconVerticalSolidList"/>
    <dgm:cxn modelId="{17B593F2-F334-4A19-9B6D-0A875832119F}" type="presParOf" srcId="{3AA451EB-5D08-48CD-A69A-8FAF458EDDF4}" destId="{01DD2969-CDD8-42A2-AC2C-0560030BA579}" srcOrd="11" destOrd="0" presId="urn:microsoft.com/office/officeart/2018/2/layout/IconVerticalSolidList"/>
    <dgm:cxn modelId="{6AD9C8F4-A4D0-495F-852A-1BF8A8A1E214}" type="presParOf" srcId="{3AA451EB-5D08-48CD-A69A-8FAF458EDDF4}" destId="{60FFF77C-8103-4E71-86DA-DE0123BA6592}" srcOrd="12" destOrd="0" presId="urn:microsoft.com/office/officeart/2018/2/layout/IconVerticalSolidList"/>
    <dgm:cxn modelId="{8A2BADC3-9B2F-4872-AEE4-B5E80FBAD756}" type="presParOf" srcId="{60FFF77C-8103-4E71-86DA-DE0123BA6592}" destId="{DB4268D0-353D-4C1D-9510-ADF74ADF703C}" srcOrd="0" destOrd="0" presId="urn:microsoft.com/office/officeart/2018/2/layout/IconVerticalSolidList"/>
    <dgm:cxn modelId="{2039E298-B638-430A-B415-72EB4A07DF6C}" type="presParOf" srcId="{60FFF77C-8103-4E71-86DA-DE0123BA6592}" destId="{903DD0AF-81CE-4517-94E5-425B7E10C958}" srcOrd="1" destOrd="0" presId="urn:microsoft.com/office/officeart/2018/2/layout/IconVerticalSolidList"/>
    <dgm:cxn modelId="{37717918-1F19-4BA4-AAE8-1E28ACDB12D0}" type="presParOf" srcId="{60FFF77C-8103-4E71-86DA-DE0123BA6592}" destId="{9333BBD3-09EE-49B4-A730-DDE55233CAF8}" srcOrd="2" destOrd="0" presId="urn:microsoft.com/office/officeart/2018/2/layout/IconVerticalSolidList"/>
    <dgm:cxn modelId="{60234E70-EC54-4E14-92BA-52AFFFFA7339}" type="presParOf" srcId="{60FFF77C-8103-4E71-86DA-DE0123BA6592}" destId="{CC27AEF3-BAA2-4C56-808B-2B597DD4C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8515D-54A1-415A-9D55-951738A753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28FCD5-80DD-4F5D-9651-5AF7C8F20FBF}">
      <dgm:prSet/>
      <dgm:spPr/>
      <dgm:t>
        <a:bodyPr/>
        <a:lstStyle/>
        <a:p>
          <a:r>
            <a:rPr lang="es-CO" b="1" dirty="0"/>
            <a:t>Investigación Teórica</a:t>
          </a:r>
          <a:br>
            <a:rPr lang="es-CO" dirty="0"/>
          </a:br>
          <a:r>
            <a:rPr lang="es-CO" dirty="0"/>
            <a:t>Se estudiaron los fundamentos de los AFD, incluyendo su estructura de estados y transiciones. Esto nos permitió comprender cómo funcionan en la práctica.</a:t>
          </a:r>
          <a:endParaRPr lang="en-US" dirty="0"/>
        </a:p>
      </dgm:t>
    </dgm:pt>
    <dgm:pt modelId="{86B1C24A-0CB4-4D3F-BD85-AB4B1FD95D6A}" type="parTrans" cxnId="{F3EAF0C2-8EF9-469E-A061-BAD0579A5E4A}">
      <dgm:prSet/>
      <dgm:spPr/>
      <dgm:t>
        <a:bodyPr/>
        <a:lstStyle/>
        <a:p>
          <a:endParaRPr lang="en-US"/>
        </a:p>
      </dgm:t>
    </dgm:pt>
    <dgm:pt modelId="{E1289724-9268-49D2-86F0-35F9BAFE8D87}" type="sibTrans" cxnId="{F3EAF0C2-8EF9-469E-A061-BAD0579A5E4A}">
      <dgm:prSet/>
      <dgm:spPr/>
      <dgm:t>
        <a:bodyPr/>
        <a:lstStyle/>
        <a:p>
          <a:endParaRPr lang="en-US"/>
        </a:p>
      </dgm:t>
    </dgm:pt>
    <dgm:pt modelId="{95B88C20-DF56-4A0E-B404-05B0505C8914}">
      <dgm:prSet/>
      <dgm:spPr/>
      <dgm:t>
        <a:bodyPr/>
        <a:lstStyle/>
        <a:p>
          <a:r>
            <a:rPr lang="es-CO" b="1" dirty="0"/>
            <a:t>2. Selección de Herramientas</a:t>
          </a:r>
          <a:br>
            <a:rPr lang="es-CO" dirty="0"/>
          </a:br>
          <a:r>
            <a:rPr lang="es-CO" dirty="0"/>
            <a:t>Se eligió Python por su versatilidad, </a:t>
          </a:r>
          <a:r>
            <a:rPr lang="es-CO" dirty="0" err="1"/>
            <a:t>Tkinter</a:t>
          </a:r>
          <a:r>
            <a:rPr lang="es-CO" dirty="0"/>
            <a:t> para la creación de interfaces gráficas, y </a:t>
          </a:r>
          <a:r>
            <a:rPr lang="es-CO" dirty="0" err="1"/>
            <a:t>Matplotlib</a:t>
          </a:r>
          <a:r>
            <a:rPr lang="es-CO" dirty="0"/>
            <a:t> para la visualización de resultados.</a:t>
          </a:r>
          <a:endParaRPr lang="en-US" dirty="0"/>
        </a:p>
      </dgm:t>
    </dgm:pt>
    <dgm:pt modelId="{10D7C97B-671E-473F-88D7-BD5E80B1415E}" type="parTrans" cxnId="{328A413E-0609-4FBE-9F10-4F1F0A579C1F}">
      <dgm:prSet/>
      <dgm:spPr/>
      <dgm:t>
        <a:bodyPr/>
        <a:lstStyle/>
        <a:p>
          <a:endParaRPr lang="en-US"/>
        </a:p>
      </dgm:t>
    </dgm:pt>
    <dgm:pt modelId="{35C4C9DF-A548-4D8A-B8AE-23977C1AE96A}" type="sibTrans" cxnId="{328A413E-0609-4FBE-9F10-4F1F0A579C1F}">
      <dgm:prSet/>
      <dgm:spPr/>
      <dgm:t>
        <a:bodyPr/>
        <a:lstStyle/>
        <a:p>
          <a:endParaRPr lang="en-US"/>
        </a:p>
      </dgm:t>
    </dgm:pt>
    <dgm:pt modelId="{36E81142-6C0E-4829-8355-236F23C89487}">
      <dgm:prSet/>
      <dgm:spPr/>
      <dgm:t>
        <a:bodyPr/>
        <a:lstStyle/>
        <a:p>
          <a:r>
            <a:rPr lang="es-CO" b="1" dirty="0"/>
            <a:t>3. Diseño del Modelo</a:t>
          </a:r>
          <a:br>
            <a:rPr lang="es-CO" dirty="0"/>
          </a:br>
          <a:r>
            <a:rPr lang="es-CO" dirty="0"/>
            <a:t>El modelo diseñado procesa cadenas de entrada y decide si cumplen con el patrón establecido. Por ejemplo, nuestro AFD verifica cadenas que comiencen con 'ab' y terminen con 'cd'.</a:t>
          </a:r>
          <a:endParaRPr lang="en-US" dirty="0"/>
        </a:p>
      </dgm:t>
    </dgm:pt>
    <dgm:pt modelId="{C9711BF2-52A3-424A-A61C-04EEE3F466F4}" type="parTrans" cxnId="{AF28B7FE-1921-4F2B-8319-CBE57E47EA3A}">
      <dgm:prSet/>
      <dgm:spPr/>
      <dgm:t>
        <a:bodyPr/>
        <a:lstStyle/>
        <a:p>
          <a:endParaRPr lang="en-US"/>
        </a:p>
      </dgm:t>
    </dgm:pt>
    <dgm:pt modelId="{BA1FAC63-5068-4968-B662-C1CCF2D40DA3}" type="sibTrans" cxnId="{AF28B7FE-1921-4F2B-8319-CBE57E47EA3A}">
      <dgm:prSet/>
      <dgm:spPr/>
      <dgm:t>
        <a:bodyPr/>
        <a:lstStyle/>
        <a:p>
          <a:endParaRPr lang="en-US"/>
        </a:p>
      </dgm:t>
    </dgm:pt>
    <dgm:pt modelId="{48661334-1596-498A-8E60-FEACD298A415}">
      <dgm:prSet/>
      <dgm:spPr/>
      <dgm:t>
        <a:bodyPr/>
        <a:lstStyle/>
        <a:p>
          <a:r>
            <a:rPr lang="es-CO" b="1" dirty="0"/>
            <a:t>4. Implementación</a:t>
          </a:r>
          <a:br>
            <a:rPr lang="es-CO" dirty="0"/>
          </a:br>
          <a:r>
            <a:rPr lang="es-CO" dirty="0"/>
            <a:t>Se desarrolló una interfaz gráfica que permite al usuario ingresar cadenas y obtener resultados en tiempo real sobre si cumplen con el patrón.</a:t>
          </a:r>
          <a:endParaRPr lang="en-US" dirty="0"/>
        </a:p>
      </dgm:t>
    </dgm:pt>
    <dgm:pt modelId="{CFF60B83-0AA5-4D89-B68F-5AAAADB7D9E7}" type="parTrans" cxnId="{6D0815D0-39FC-436D-BFA9-3CBA1A3E0D66}">
      <dgm:prSet/>
      <dgm:spPr/>
      <dgm:t>
        <a:bodyPr/>
        <a:lstStyle/>
        <a:p>
          <a:endParaRPr lang="en-US"/>
        </a:p>
      </dgm:t>
    </dgm:pt>
    <dgm:pt modelId="{55F97C1D-87DA-4B92-8456-AD84031EB69F}" type="sibTrans" cxnId="{6D0815D0-39FC-436D-BFA9-3CBA1A3E0D66}">
      <dgm:prSet/>
      <dgm:spPr/>
      <dgm:t>
        <a:bodyPr/>
        <a:lstStyle/>
        <a:p>
          <a:endParaRPr lang="en-US"/>
        </a:p>
      </dgm:t>
    </dgm:pt>
    <dgm:pt modelId="{61DDDF25-991C-4562-AD67-AFCD80C4B4E2}">
      <dgm:prSet/>
      <dgm:spPr/>
      <dgm:t>
        <a:bodyPr/>
        <a:lstStyle/>
        <a:p>
          <a:r>
            <a:rPr lang="es-CO" b="1" dirty="0"/>
            <a:t>5. Evaluación</a:t>
          </a:r>
          <a:br>
            <a:rPr lang="es-CO" dirty="0"/>
          </a:br>
          <a:r>
            <a:rPr lang="es-CO" dirty="0"/>
            <a:t>Las pruebas comparativas mostraron que el AFD es más rápido y preciso que el uso de expresiones regulares en escenarios de alta carga.</a:t>
          </a:r>
          <a:endParaRPr lang="en-US" dirty="0"/>
        </a:p>
      </dgm:t>
    </dgm:pt>
    <dgm:pt modelId="{EFE16D50-C153-4BCA-855F-FB58C16DF47A}" type="parTrans" cxnId="{E4B746AA-8E95-4F2C-824F-41434BB99942}">
      <dgm:prSet/>
      <dgm:spPr/>
      <dgm:t>
        <a:bodyPr/>
        <a:lstStyle/>
        <a:p>
          <a:endParaRPr lang="en-US"/>
        </a:p>
      </dgm:t>
    </dgm:pt>
    <dgm:pt modelId="{65F60B54-5810-4B89-BCDB-707CB0580834}" type="sibTrans" cxnId="{E4B746AA-8E95-4F2C-824F-41434BB99942}">
      <dgm:prSet/>
      <dgm:spPr/>
      <dgm:t>
        <a:bodyPr/>
        <a:lstStyle/>
        <a:p>
          <a:endParaRPr lang="en-US"/>
        </a:p>
      </dgm:t>
    </dgm:pt>
    <dgm:pt modelId="{2C1ABA1F-7950-4B47-BE8D-D16ED624F8A7}" type="pres">
      <dgm:prSet presAssocID="{EEF8515D-54A1-415A-9D55-951738A7533F}" presName="root" presStyleCnt="0">
        <dgm:presLayoutVars>
          <dgm:dir/>
          <dgm:resizeHandles val="exact"/>
        </dgm:presLayoutVars>
      </dgm:prSet>
      <dgm:spPr/>
    </dgm:pt>
    <dgm:pt modelId="{7419504D-43A6-4CDA-AD19-F2F2DAC026E8}" type="pres">
      <dgm:prSet presAssocID="{F628FCD5-80DD-4F5D-9651-5AF7C8F20FBF}" presName="compNode" presStyleCnt="0"/>
      <dgm:spPr/>
    </dgm:pt>
    <dgm:pt modelId="{8282424A-4D10-4317-B02F-1EFD238E36EB}" type="pres">
      <dgm:prSet presAssocID="{F628FCD5-80DD-4F5D-9651-5AF7C8F20FBF}" presName="bgRect" presStyleLbl="bgShp" presStyleIdx="0" presStyleCnt="5"/>
      <dgm:spPr/>
    </dgm:pt>
    <dgm:pt modelId="{14DB4975-6B5E-4491-ACA6-168A69D84DF1}" type="pres">
      <dgm:prSet presAssocID="{F628FCD5-80DD-4F5D-9651-5AF7C8F20F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E4AEF52-35F1-4F98-8E53-14811E297147}" type="pres">
      <dgm:prSet presAssocID="{F628FCD5-80DD-4F5D-9651-5AF7C8F20FBF}" presName="spaceRect" presStyleCnt="0"/>
      <dgm:spPr/>
    </dgm:pt>
    <dgm:pt modelId="{8BF50D24-51AE-48AC-963C-A39DA74EC542}" type="pres">
      <dgm:prSet presAssocID="{F628FCD5-80DD-4F5D-9651-5AF7C8F20FBF}" presName="parTx" presStyleLbl="revTx" presStyleIdx="0" presStyleCnt="5">
        <dgm:presLayoutVars>
          <dgm:chMax val="0"/>
          <dgm:chPref val="0"/>
        </dgm:presLayoutVars>
      </dgm:prSet>
      <dgm:spPr/>
    </dgm:pt>
    <dgm:pt modelId="{D754DD32-2C8D-47E7-81F5-E05BFFD1A002}" type="pres">
      <dgm:prSet presAssocID="{E1289724-9268-49D2-86F0-35F9BAFE8D87}" presName="sibTrans" presStyleCnt="0"/>
      <dgm:spPr/>
    </dgm:pt>
    <dgm:pt modelId="{BC5A9F14-98B3-4BA0-BB21-EA2FE91507A7}" type="pres">
      <dgm:prSet presAssocID="{95B88C20-DF56-4A0E-B404-05B0505C8914}" presName="compNode" presStyleCnt="0"/>
      <dgm:spPr/>
    </dgm:pt>
    <dgm:pt modelId="{F4FFEC1F-C9FB-4285-A631-83D48AC44E19}" type="pres">
      <dgm:prSet presAssocID="{95B88C20-DF56-4A0E-B404-05B0505C8914}" presName="bgRect" presStyleLbl="bgShp" presStyleIdx="1" presStyleCnt="5"/>
      <dgm:spPr/>
    </dgm:pt>
    <dgm:pt modelId="{D578B31E-306D-4F51-B518-ECFE0B9CFA71}" type="pres">
      <dgm:prSet presAssocID="{95B88C20-DF56-4A0E-B404-05B0505C89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ED7DF6-1CCB-42AC-8E9E-422E4E314C82}" type="pres">
      <dgm:prSet presAssocID="{95B88C20-DF56-4A0E-B404-05B0505C8914}" presName="spaceRect" presStyleCnt="0"/>
      <dgm:spPr/>
    </dgm:pt>
    <dgm:pt modelId="{F8BD11C3-B466-4C50-A2EC-5D193EFF10E8}" type="pres">
      <dgm:prSet presAssocID="{95B88C20-DF56-4A0E-B404-05B0505C8914}" presName="parTx" presStyleLbl="revTx" presStyleIdx="1" presStyleCnt="5">
        <dgm:presLayoutVars>
          <dgm:chMax val="0"/>
          <dgm:chPref val="0"/>
        </dgm:presLayoutVars>
      </dgm:prSet>
      <dgm:spPr/>
    </dgm:pt>
    <dgm:pt modelId="{B37FC6FC-B49F-4C76-BE96-8CAE4CD47B26}" type="pres">
      <dgm:prSet presAssocID="{35C4C9DF-A548-4D8A-B8AE-23977C1AE96A}" presName="sibTrans" presStyleCnt="0"/>
      <dgm:spPr/>
    </dgm:pt>
    <dgm:pt modelId="{96E6F6FC-4E3F-4284-9242-37FB167E2CDF}" type="pres">
      <dgm:prSet presAssocID="{36E81142-6C0E-4829-8355-236F23C89487}" presName="compNode" presStyleCnt="0"/>
      <dgm:spPr/>
    </dgm:pt>
    <dgm:pt modelId="{5641A938-4462-423F-B93C-4A4EDA3F8041}" type="pres">
      <dgm:prSet presAssocID="{36E81142-6C0E-4829-8355-236F23C89487}" presName="bgRect" presStyleLbl="bgShp" presStyleIdx="2" presStyleCnt="5"/>
      <dgm:spPr/>
    </dgm:pt>
    <dgm:pt modelId="{61A203B7-F402-45E7-8F28-96800E00ECF6}" type="pres">
      <dgm:prSet presAssocID="{36E81142-6C0E-4829-8355-236F23C894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8AC14D8-8899-40AE-AD07-25447DFEA9D6}" type="pres">
      <dgm:prSet presAssocID="{36E81142-6C0E-4829-8355-236F23C89487}" presName="spaceRect" presStyleCnt="0"/>
      <dgm:spPr/>
    </dgm:pt>
    <dgm:pt modelId="{A3B269AF-A78A-4C66-8B07-F515EB3BA4D4}" type="pres">
      <dgm:prSet presAssocID="{36E81142-6C0E-4829-8355-236F23C89487}" presName="parTx" presStyleLbl="revTx" presStyleIdx="2" presStyleCnt="5">
        <dgm:presLayoutVars>
          <dgm:chMax val="0"/>
          <dgm:chPref val="0"/>
        </dgm:presLayoutVars>
      </dgm:prSet>
      <dgm:spPr/>
    </dgm:pt>
    <dgm:pt modelId="{9CE861A1-0A42-42CC-9D21-28342C45BEC3}" type="pres">
      <dgm:prSet presAssocID="{BA1FAC63-5068-4968-B662-C1CCF2D40DA3}" presName="sibTrans" presStyleCnt="0"/>
      <dgm:spPr/>
    </dgm:pt>
    <dgm:pt modelId="{75AEE2BA-7C41-4470-B474-F89AE23B06B4}" type="pres">
      <dgm:prSet presAssocID="{48661334-1596-498A-8E60-FEACD298A415}" presName="compNode" presStyleCnt="0"/>
      <dgm:spPr/>
    </dgm:pt>
    <dgm:pt modelId="{4F0A3753-2AE6-4983-89DB-09950AC0CF83}" type="pres">
      <dgm:prSet presAssocID="{48661334-1596-498A-8E60-FEACD298A415}" presName="bgRect" presStyleLbl="bgShp" presStyleIdx="3" presStyleCnt="5"/>
      <dgm:spPr/>
    </dgm:pt>
    <dgm:pt modelId="{DB62E30E-6F7C-48DF-A126-FAB68D015EC6}" type="pres">
      <dgm:prSet presAssocID="{48661334-1596-498A-8E60-FEACD298A4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D6814DED-EB66-49DD-9A4A-A991F142C984}" type="pres">
      <dgm:prSet presAssocID="{48661334-1596-498A-8E60-FEACD298A415}" presName="spaceRect" presStyleCnt="0"/>
      <dgm:spPr/>
    </dgm:pt>
    <dgm:pt modelId="{B8ADE947-01D2-49BF-81F7-882BFA26AD54}" type="pres">
      <dgm:prSet presAssocID="{48661334-1596-498A-8E60-FEACD298A415}" presName="parTx" presStyleLbl="revTx" presStyleIdx="3" presStyleCnt="5">
        <dgm:presLayoutVars>
          <dgm:chMax val="0"/>
          <dgm:chPref val="0"/>
        </dgm:presLayoutVars>
      </dgm:prSet>
      <dgm:spPr/>
    </dgm:pt>
    <dgm:pt modelId="{C03A9E0D-7EF2-4A11-BBE9-264E9EA5018C}" type="pres">
      <dgm:prSet presAssocID="{55F97C1D-87DA-4B92-8456-AD84031EB69F}" presName="sibTrans" presStyleCnt="0"/>
      <dgm:spPr/>
    </dgm:pt>
    <dgm:pt modelId="{C43FD4C9-77B5-4E2F-89F3-56D5CAE27BD6}" type="pres">
      <dgm:prSet presAssocID="{61DDDF25-991C-4562-AD67-AFCD80C4B4E2}" presName="compNode" presStyleCnt="0"/>
      <dgm:spPr/>
    </dgm:pt>
    <dgm:pt modelId="{BEAE9240-8CF3-4E9D-85A8-7EF6E32A4987}" type="pres">
      <dgm:prSet presAssocID="{61DDDF25-991C-4562-AD67-AFCD80C4B4E2}" presName="bgRect" presStyleLbl="bgShp" presStyleIdx="4" presStyleCnt="5"/>
      <dgm:spPr/>
    </dgm:pt>
    <dgm:pt modelId="{916DD3E9-E702-4682-9D1B-EFEAAC432BE1}" type="pres">
      <dgm:prSet presAssocID="{61DDDF25-991C-4562-AD67-AFCD80C4B4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4A2F04D3-0A24-4839-9061-83D25AB09969}" type="pres">
      <dgm:prSet presAssocID="{61DDDF25-991C-4562-AD67-AFCD80C4B4E2}" presName="spaceRect" presStyleCnt="0"/>
      <dgm:spPr/>
    </dgm:pt>
    <dgm:pt modelId="{BC8CE37E-6769-4E68-8B60-4BAADF326E4F}" type="pres">
      <dgm:prSet presAssocID="{61DDDF25-991C-4562-AD67-AFCD80C4B4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8A413E-0609-4FBE-9F10-4F1F0A579C1F}" srcId="{EEF8515D-54A1-415A-9D55-951738A7533F}" destId="{95B88C20-DF56-4A0E-B404-05B0505C8914}" srcOrd="1" destOrd="0" parTransId="{10D7C97B-671E-473F-88D7-BD5E80B1415E}" sibTransId="{35C4C9DF-A548-4D8A-B8AE-23977C1AE96A}"/>
    <dgm:cxn modelId="{40938864-A73A-4C2E-8697-5BC0E085A60F}" type="presOf" srcId="{F628FCD5-80DD-4F5D-9651-5AF7C8F20FBF}" destId="{8BF50D24-51AE-48AC-963C-A39DA74EC542}" srcOrd="0" destOrd="0" presId="urn:microsoft.com/office/officeart/2018/2/layout/IconVerticalSolidList"/>
    <dgm:cxn modelId="{C02D0F59-2639-49A0-A33B-8155C0CE3C2A}" type="presOf" srcId="{36E81142-6C0E-4829-8355-236F23C89487}" destId="{A3B269AF-A78A-4C66-8B07-F515EB3BA4D4}" srcOrd="0" destOrd="0" presId="urn:microsoft.com/office/officeart/2018/2/layout/IconVerticalSolidList"/>
    <dgm:cxn modelId="{B3A83A7C-BCB3-428A-BECA-9C2AC8809DDE}" type="presOf" srcId="{95B88C20-DF56-4A0E-B404-05B0505C8914}" destId="{F8BD11C3-B466-4C50-A2EC-5D193EFF10E8}" srcOrd="0" destOrd="0" presId="urn:microsoft.com/office/officeart/2018/2/layout/IconVerticalSolidList"/>
    <dgm:cxn modelId="{8A7AC390-F5E1-44F9-9162-85985F459F6A}" type="presOf" srcId="{61DDDF25-991C-4562-AD67-AFCD80C4B4E2}" destId="{BC8CE37E-6769-4E68-8B60-4BAADF326E4F}" srcOrd="0" destOrd="0" presId="urn:microsoft.com/office/officeart/2018/2/layout/IconVerticalSolidList"/>
    <dgm:cxn modelId="{E4B746AA-8E95-4F2C-824F-41434BB99942}" srcId="{EEF8515D-54A1-415A-9D55-951738A7533F}" destId="{61DDDF25-991C-4562-AD67-AFCD80C4B4E2}" srcOrd="4" destOrd="0" parTransId="{EFE16D50-C153-4BCA-855F-FB58C16DF47A}" sibTransId="{65F60B54-5810-4B89-BCDB-707CB0580834}"/>
    <dgm:cxn modelId="{F3EAF0C2-8EF9-469E-A061-BAD0579A5E4A}" srcId="{EEF8515D-54A1-415A-9D55-951738A7533F}" destId="{F628FCD5-80DD-4F5D-9651-5AF7C8F20FBF}" srcOrd="0" destOrd="0" parTransId="{86B1C24A-0CB4-4D3F-BD85-AB4B1FD95D6A}" sibTransId="{E1289724-9268-49D2-86F0-35F9BAFE8D87}"/>
    <dgm:cxn modelId="{FE981CC5-7D14-425C-80E9-27AE72E1BCD1}" type="presOf" srcId="{48661334-1596-498A-8E60-FEACD298A415}" destId="{B8ADE947-01D2-49BF-81F7-882BFA26AD54}" srcOrd="0" destOrd="0" presId="urn:microsoft.com/office/officeart/2018/2/layout/IconVerticalSolidList"/>
    <dgm:cxn modelId="{6D0815D0-39FC-436D-BFA9-3CBA1A3E0D66}" srcId="{EEF8515D-54A1-415A-9D55-951738A7533F}" destId="{48661334-1596-498A-8E60-FEACD298A415}" srcOrd="3" destOrd="0" parTransId="{CFF60B83-0AA5-4D89-B68F-5AAAADB7D9E7}" sibTransId="{55F97C1D-87DA-4B92-8456-AD84031EB69F}"/>
    <dgm:cxn modelId="{AF28B7FE-1921-4F2B-8319-CBE57E47EA3A}" srcId="{EEF8515D-54A1-415A-9D55-951738A7533F}" destId="{36E81142-6C0E-4829-8355-236F23C89487}" srcOrd="2" destOrd="0" parTransId="{C9711BF2-52A3-424A-A61C-04EEE3F466F4}" sibTransId="{BA1FAC63-5068-4968-B662-C1CCF2D40DA3}"/>
    <dgm:cxn modelId="{5868D9FE-1DB9-418C-BD12-770C4659C155}" type="presOf" srcId="{EEF8515D-54A1-415A-9D55-951738A7533F}" destId="{2C1ABA1F-7950-4B47-BE8D-D16ED624F8A7}" srcOrd="0" destOrd="0" presId="urn:microsoft.com/office/officeart/2018/2/layout/IconVerticalSolidList"/>
    <dgm:cxn modelId="{F7749310-7E53-4872-BFDA-0FF1A74368AA}" type="presParOf" srcId="{2C1ABA1F-7950-4B47-BE8D-D16ED624F8A7}" destId="{7419504D-43A6-4CDA-AD19-F2F2DAC026E8}" srcOrd="0" destOrd="0" presId="urn:microsoft.com/office/officeart/2018/2/layout/IconVerticalSolidList"/>
    <dgm:cxn modelId="{252AEFFB-5C16-4341-99DD-93554995E77A}" type="presParOf" srcId="{7419504D-43A6-4CDA-AD19-F2F2DAC026E8}" destId="{8282424A-4D10-4317-B02F-1EFD238E36EB}" srcOrd="0" destOrd="0" presId="urn:microsoft.com/office/officeart/2018/2/layout/IconVerticalSolidList"/>
    <dgm:cxn modelId="{AD017F66-C401-4259-B1A2-F204D9282A7F}" type="presParOf" srcId="{7419504D-43A6-4CDA-AD19-F2F2DAC026E8}" destId="{14DB4975-6B5E-4491-ACA6-168A69D84DF1}" srcOrd="1" destOrd="0" presId="urn:microsoft.com/office/officeart/2018/2/layout/IconVerticalSolidList"/>
    <dgm:cxn modelId="{9283EAD9-F98B-468E-AFB2-4A7031C467A8}" type="presParOf" srcId="{7419504D-43A6-4CDA-AD19-F2F2DAC026E8}" destId="{EE4AEF52-35F1-4F98-8E53-14811E297147}" srcOrd="2" destOrd="0" presId="urn:microsoft.com/office/officeart/2018/2/layout/IconVerticalSolidList"/>
    <dgm:cxn modelId="{2284CE5F-801A-4419-8746-049A6B51FAF0}" type="presParOf" srcId="{7419504D-43A6-4CDA-AD19-F2F2DAC026E8}" destId="{8BF50D24-51AE-48AC-963C-A39DA74EC542}" srcOrd="3" destOrd="0" presId="urn:microsoft.com/office/officeart/2018/2/layout/IconVerticalSolidList"/>
    <dgm:cxn modelId="{6D975EE1-51E7-4A49-8C74-E9E8C1658669}" type="presParOf" srcId="{2C1ABA1F-7950-4B47-BE8D-D16ED624F8A7}" destId="{D754DD32-2C8D-47E7-81F5-E05BFFD1A002}" srcOrd="1" destOrd="0" presId="urn:microsoft.com/office/officeart/2018/2/layout/IconVerticalSolidList"/>
    <dgm:cxn modelId="{83D356D6-3D94-44B4-BB81-38044F987F0C}" type="presParOf" srcId="{2C1ABA1F-7950-4B47-BE8D-D16ED624F8A7}" destId="{BC5A9F14-98B3-4BA0-BB21-EA2FE91507A7}" srcOrd="2" destOrd="0" presId="urn:microsoft.com/office/officeart/2018/2/layout/IconVerticalSolidList"/>
    <dgm:cxn modelId="{FC326082-6437-4C3F-91ED-1000D4291DEC}" type="presParOf" srcId="{BC5A9F14-98B3-4BA0-BB21-EA2FE91507A7}" destId="{F4FFEC1F-C9FB-4285-A631-83D48AC44E19}" srcOrd="0" destOrd="0" presId="urn:microsoft.com/office/officeart/2018/2/layout/IconVerticalSolidList"/>
    <dgm:cxn modelId="{DA739540-8C23-4925-9EF5-1811DAE828E8}" type="presParOf" srcId="{BC5A9F14-98B3-4BA0-BB21-EA2FE91507A7}" destId="{D578B31E-306D-4F51-B518-ECFE0B9CFA71}" srcOrd="1" destOrd="0" presId="urn:microsoft.com/office/officeart/2018/2/layout/IconVerticalSolidList"/>
    <dgm:cxn modelId="{8832396C-FA27-4F2E-BF7F-48E937F31C4D}" type="presParOf" srcId="{BC5A9F14-98B3-4BA0-BB21-EA2FE91507A7}" destId="{1BED7DF6-1CCB-42AC-8E9E-422E4E314C82}" srcOrd="2" destOrd="0" presId="urn:microsoft.com/office/officeart/2018/2/layout/IconVerticalSolidList"/>
    <dgm:cxn modelId="{8829EA1B-2DAB-494A-B1C4-4033D2B94063}" type="presParOf" srcId="{BC5A9F14-98B3-4BA0-BB21-EA2FE91507A7}" destId="{F8BD11C3-B466-4C50-A2EC-5D193EFF10E8}" srcOrd="3" destOrd="0" presId="urn:microsoft.com/office/officeart/2018/2/layout/IconVerticalSolidList"/>
    <dgm:cxn modelId="{CB00F0AA-3D4D-433F-B524-1BB417665ABD}" type="presParOf" srcId="{2C1ABA1F-7950-4B47-BE8D-D16ED624F8A7}" destId="{B37FC6FC-B49F-4C76-BE96-8CAE4CD47B26}" srcOrd="3" destOrd="0" presId="urn:microsoft.com/office/officeart/2018/2/layout/IconVerticalSolidList"/>
    <dgm:cxn modelId="{E62880B7-E095-4792-8BA2-5DC1E489CC1F}" type="presParOf" srcId="{2C1ABA1F-7950-4B47-BE8D-D16ED624F8A7}" destId="{96E6F6FC-4E3F-4284-9242-37FB167E2CDF}" srcOrd="4" destOrd="0" presId="urn:microsoft.com/office/officeart/2018/2/layout/IconVerticalSolidList"/>
    <dgm:cxn modelId="{A9E6CFA0-7704-492D-A72C-C3FC92870513}" type="presParOf" srcId="{96E6F6FC-4E3F-4284-9242-37FB167E2CDF}" destId="{5641A938-4462-423F-B93C-4A4EDA3F8041}" srcOrd="0" destOrd="0" presId="urn:microsoft.com/office/officeart/2018/2/layout/IconVerticalSolidList"/>
    <dgm:cxn modelId="{1F0C641D-9EEE-4A8F-AF12-0B0195AD9F53}" type="presParOf" srcId="{96E6F6FC-4E3F-4284-9242-37FB167E2CDF}" destId="{61A203B7-F402-45E7-8F28-96800E00ECF6}" srcOrd="1" destOrd="0" presId="urn:microsoft.com/office/officeart/2018/2/layout/IconVerticalSolidList"/>
    <dgm:cxn modelId="{EBA40965-2787-4D1C-9C00-3A93AE1D2E6F}" type="presParOf" srcId="{96E6F6FC-4E3F-4284-9242-37FB167E2CDF}" destId="{08AC14D8-8899-40AE-AD07-25447DFEA9D6}" srcOrd="2" destOrd="0" presId="urn:microsoft.com/office/officeart/2018/2/layout/IconVerticalSolidList"/>
    <dgm:cxn modelId="{2A729030-5888-45E0-9FD6-27E5AAB14C71}" type="presParOf" srcId="{96E6F6FC-4E3F-4284-9242-37FB167E2CDF}" destId="{A3B269AF-A78A-4C66-8B07-F515EB3BA4D4}" srcOrd="3" destOrd="0" presId="urn:microsoft.com/office/officeart/2018/2/layout/IconVerticalSolidList"/>
    <dgm:cxn modelId="{665A2CBD-21F2-41A4-ABFD-7260FEA9E7E1}" type="presParOf" srcId="{2C1ABA1F-7950-4B47-BE8D-D16ED624F8A7}" destId="{9CE861A1-0A42-42CC-9D21-28342C45BEC3}" srcOrd="5" destOrd="0" presId="urn:microsoft.com/office/officeart/2018/2/layout/IconVerticalSolidList"/>
    <dgm:cxn modelId="{DFC185D6-C734-4DD7-A7F6-2BC725D4A3EF}" type="presParOf" srcId="{2C1ABA1F-7950-4B47-BE8D-D16ED624F8A7}" destId="{75AEE2BA-7C41-4470-B474-F89AE23B06B4}" srcOrd="6" destOrd="0" presId="urn:microsoft.com/office/officeart/2018/2/layout/IconVerticalSolidList"/>
    <dgm:cxn modelId="{7933A8B2-592C-4DA9-8C12-3892E9852100}" type="presParOf" srcId="{75AEE2BA-7C41-4470-B474-F89AE23B06B4}" destId="{4F0A3753-2AE6-4983-89DB-09950AC0CF83}" srcOrd="0" destOrd="0" presId="urn:microsoft.com/office/officeart/2018/2/layout/IconVerticalSolidList"/>
    <dgm:cxn modelId="{3331E755-A6F2-48A3-A25F-81D0980D2053}" type="presParOf" srcId="{75AEE2BA-7C41-4470-B474-F89AE23B06B4}" destId="{DB62E30E-6F7C-48DF-A126-FAB68D015EC6}" srcOrd="1" destOrd="0" presId="urn:microsoft.com/office/officeart/2018/2/layout/IconVerticalSolidList"/>
    <dgm:cxn modelId="{44B6BD1C-C8D1-4F1E-B0A8-5D21D871E0E2}" type="presParOf" srcId="{75AEE2BA-7C41-4470-B474-F89AE23B06B4}" destId="{D6814DED-EB66-49DD-9A4A-A991F142C984}" srcOrd="2" destOrd="0" presId="urn:microsoft.com/office/officeart/2018/2/layout/IconVerticalSolidList"/>
    <dgm:cxn modelId="{70081B90-684F-4717-8B80-7C27EBD39297}" type="presParOf" srcId="{75AEE2BA-7C41-4470-B474-F89AE23B06B4}" destId="{B8ADE947-01D2-49BF-81F7-882BFA26AD54}" srcOrd="3" destOrd="0" presId="urn:microsoft.com/office/officeart/2018/2/layout/IconVerticalSolidList"/>
    <dgm:cxn modelId="{5A3B7C9D-BBE4-43C8-B23F-7A3FA244E0DB}" type="presParOf" srcId="{2C1ABA1F-7950-4B47-BE8D-D16ED624F8A7}" destId="{C03A9E0D-7EF2-4A11-BBE9-264E9EA5018C}" srcOrd="7" destOrd="0" presId="urn:microsoft.com/office/officeart/2018/2/layout/IconVerticalSolidList"/>
    <dgm:cxn modelId="{31A6BFCD-7CE4-4A34-B097-D8A7FA3E0DDE}" type="presParOf" srcId="{2C1ABA1F-7950-4B47-BE8D-D16ED624F8A7}" destId="{C43FD4C9-77B5-4E2F-89F3-56D5CAE27BD6}" srcOrd="8" destOrd="0" presId="urn:microsoft.com/office/officeart/2018/2/layout/IconVerticalSolidList"/>
    <dgm:cxn modelId="{DE0EBBF2-78AA-4C7C-AEA8-F3FA3B271483}" type="presParOf" srcId="{C43FD4C9-77B5-4E2F-89F3-56D5CAE27BD6}" destId="{BEAE9240-8CF3-4E9D-85A8-7EF6E32A4987}" srcOrd="0" destOrd="0" presId="urn:microsoft.com/office/officeart/2018/2/layout/IconVerticalSolidList"/>
    <dgm:cxn modelId="{B1FAE2A1-688A-4861-85A3-2C507B91AF77}" type="presParOf" srcId="{C43FD4C9-77B5-4E2F-89F3-56D5CAE27BD6}" destId="{916DD3E9-E702-4682-9D1B-EFEAAC432BE1}" srcOrd="1" destOrd="0" presId="urn:microsoft.com/office/officeart/2018/2/layout/IconVerticalSolidList"/>
    <dgm:cxn modelId="{8AB33BE1-85F7-421A-83D6-385481DB426C}" type="presParOf" srcId="{C43FD4C9-77B5-4E2F-89F3-56D5CAE27BD6}" destId="{4A2F04D3-0A24-4839-9061-83D25AB09969}" srcOrd="2" destOrd="0" presId="urn:microsoft.com/office/officeart/2018/2/layout/IconVerticalSolidList"/>
    <dgm:cxn modelId="{55A6572C-4120-4A7A-9C52-D2BE0025CB49}" type="presParOf" srcId="{C43FD4C9-77B5-4E2F-89F3-56D5CAE27BD6}" destId="{BC8CE37E-6769-4E68-8B60-4BAADF326E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1D924-CC2F-450A-A03F-26721E2E74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6B2132-CB52-4037-B6C7-8F94B8C6463E}">
      <dgm:prSet/>
      <dgm:spPr/>
      <dgm:t>
        <a:bodyPr/>
        <a:lstStyle/>
        <a:p>
          <a:r>
            <a:rPr lang="es-CO" b="1"/>
            <a:t>Conclusiones del Objetivo Específico 1 y 2:</a:t>
          </a:r>
          <a:r>
            <a:rPr lang="es-CO"/>
            <a:t>La investigación teórica de los Autómatas Finitos Deterministas (AFD) y la selección de herramientas como Python, Tkinter y Matplotlib proporcionaron una base sólida para el desarrollo de un sistema de verificación de patrones en cadenas.</a:t>
          </a:r>
          <a:endParaRPr lang="en-US"/>
        </a:p>
      </dgm:t>
    </dgm:pt>
    <dgm:pt modelId="{098A000A-AC97-424E-90A1-5C46624DE8E8}" type="parTrans" cxnId="{B46BF0DD-3732-41E2-B018-E75C2626100B}">
      <dgm:prSet/>
      <dgm:spPr/>
      <dgm:t>
        <a:bodyPr/>
        <a:lstStyle/>
        <a:p>
          <a:endParaRPr lang="en-US"/>
        </a:p>
      </dgm:t>
    </dgm:pt>
    <dgm:pt modelId="{E55E581E-B1D7-494A-A135-E5466DA7B898}" type="sibTrans" cxnId="{B46BF0DD-3732-41E2-B018-E75C2626100B}">
      <dgm:prSet/>
      <dgm:spPr/>
      <dgm:t>
        <a:bodyPr/>
        <a:lstStyle/>
        <a:p>
          <a:endParaRPr lang="en-US"/>
        </a:p>
      </dgm:t>
    </dgm:pt>
    <dgm:pt modelId="{CA146FF0-291A-4F45-A860-DB058E8BF65B}">
      <dgm:prSet/>
      <dgm:spPr/>
      <dgm:t>
        <a:bodyPr/>
        <a:lstStyle/>
        <a:p>
          <a:r>
            <a:rPr lang="es-CO" b="1"/>
            <a:t>Conclusiones del Objetivo Específico 3:</a:t>
          </a:r>
          <a:r>
            <a:rPr lang="es-CO"/>
            <a:t>El modelo de AFD diseñado cumplió con el propósito de identificar patrones específicos en cadenas, permitiendo reconocer secuencias válidas y rechazar las inválidas de manera precisa.</a:t>
          </a:r>
          <a:endParaRPr lang="en-US"/>
        </a:p>
      </dgm:t>
    </dgm:pt>
    <dgm:pt modelId="{0639391A-A0FA-4E3A-B0F2-A40AAABB11EC}" type="parTrans" cxnId="{1F3DBC42-B585-44C3-B11D-89E5B34921BD}">
      <dgm:prSet/>
      <dgm:spPr/>
      <dgm:t>
        <a:bodyPr/>
        <a:lstStyle/>
        <a:p>
          <a:endParaRPr lang="en-US"/>
        </a:p>
      </dgm:t>
    </dgm:pt>
    <dgm:pt modelId="{498C2847-1FF4-4940-B03B-DB69DC0280FD}" type="sibTrans" cxnId="{1F3DBC42-B585-44C3-B11D-89E5B34921BD}">
      <dgm:prSet/>
      <dgm:spPr/>
      <dgm:t>
        <a:bodyPr/>
        <a:lstStyle/>
        <a:p>
          <a:endParaRPr lang="en-US"/>
        </a:p>
      </dgm:t>
    </dgm:pt>
    <dgm:pt modelId="{8BE16C48-7E79-4444-8821-DD1083172F6F}">
      <dgm:prSet/>
      <dgm:spPr/>
      <dgm:t>
        <a:bodyPr/>
        <a:lstStyle/>
        <a:p>
          <a:r>
            <a:rPr lang="es-CO" b="1"/>
            <a:t>Conclusiones del Objetivo Específico 4 y 5</a:t>
          </a:r>
          <a:r>
            <a:rPr lang="es-CO"/>
            <a:t>:La implementación del AFD en un entorno computacional gráfico resultó eficiente y funcional, permitiendo al usuario interactuar con el sistema.Las pruebas automáticas demostraron la precisión y eficiencia del AFD en la verificación de patrones de cadenas, destacando su efectividad en comparación con otros métodos de validación.</a:t>
          </a:r>
          <a:endParaRPr lang="en-US"/>
        </a:p>
      </dgm:t>
    </dgm:pt>
    <dgm:pt modelId="{210E2197-5D12-4A78-A945-3AFE56E4E12F}" type="parTrans" cxnId="{DEF34467-9356-452A-9888-9B44FCC6759A}">
      <dgm:prSet/>
      <dgm:spPr/>
      <dgm:t>
        <a:bodyPr/>
        <a:lstStyle/>
        <a:p>
          <a:endParaRPr lang="en-US"/>
        </a:p>
      </dgm:t>
    </dgm:pt>
    <dgm:pt modelId="{CE784C82-59BD-40FD-9B4B-C9009F46DC17}" type="sibTrans" cxnId="{DEF34467-9356-452A-9888-9B44FCC6759A}">
      <dgm:prSet/>
      <dgm:spPr/>
      <dgm:t>
        <a:bodyPr/>
        <a:lstStyle/>
        <a:p>
          <a:endParaRPr lang="en-US"/>
        </a:p>
      </dgm:t>
    </dgm:pt>
    <dgm:pt modelId="{2D1CE33A-39FC-426F-AFC3-71D1CD4725B6}" type="pres">
      <dgm:prSet presAssocID="{6BE1D924-CC2F-450A-A03F-26721E2E74A3}" presName="root" presStyleCnt="0">
        <dgm:presLayoutVars>
          <dgm:dir/>
          <dgm:resizeHandles val="exact"/>
        </dgm:presLayoutVars>
      </dgm:prSet>
      <dgm:spPr/>
    </dgm:pt>
    <dgm:pt modelId="{08995D58-5F7E-41EC-A589-E4CAFDDB08D3}" type="pres">
      <dgm:prSet presAssocID="{8E6B2132-CB52-4037-B6C7-8F94B8C6463E}" presName="compNode" presStyleCnt="0"/>
      <dgm:spPr/>
    </dgm:pt>
    <dgm:pt modelId="{0A5A1322-5E19-4CFF-A050-AB584247D1A5}" type="pres">
      <dgm:prSet presAssocID="{8E6B2132-CB52-4037-B6C7-8F94B8C6463E}" presName="bgRect" presStyleLbl="bgShp" presStyleIdx="0" presStyleCnt="3"/>
      <dgm:spPr/>
    </dgm:pt>
    <dgm:pt modelId="{58C2BAFB-49E9-4CF0-ABCE-E79C280C473E}" type="pres">
      <dgm:prSet presAssocID="{8E6B2132-CB52-4037-B6C7-8F94B8C646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35F20DA4-9862-4769-9871-A1E13DEB0FF8}" type="pres">
      <dgm:prSet presAssocID="{8E6B2132-CB52-4037-B6C7-8F94B8C6463E}" presName="spaceRect" presStyleCnt="0"/>
      <dgm:spPr/>
    </dgm:pt>
    <dgm:pt modelId="{B2ED3E23-B72E-4354-8E3D-DCB8FA3CC3A7}" type="pres">
      <dgm:prSet presAssocID="{8E6B2132-CB52-4037-B6C7-8F94B8C6463E}" presName="parTx" presStyleLbl="revTx" presStyleIdx="0" presStyleCnt="3">
        <dgm:presLayoutVars>
          <dgm:chMax val="0"/>
          <dgm:chPref val="0"/>
        </dgm:presLayoutVars>
      </dgm:prSet>
      <dgm:spPr/>
    </dgm:pt>
    <dgm:pt modelId="{D5CEDBB0-F255-4B98-BCF3-CBE1A6847DAB}" type="pres">
      <dgm:prSet presAssocID="{E55E581E-B1D7-494A-A135-E5466DA7B898}" presName="sibTrans" presStyleCnt="0"/>
      <dgm:spPr/>
    </dgm:pt>
    <dgm:pt modelId="{9A0C6D5D-FCEB-47A4-83FE-FB9F1DE52FB8}" type="pres">
      <dgm:prSet presAssocID="{CA146FF0-291A-4F45-A860-DB058E8BF65B}" presName="compNode" presStyleCnt="0"/>
      <dgm:spPr/>
    </dgm:pt>
    <dgm:pt modelId="{EA7417E5-FEE8-4A15-B0B0-AE56D04D9CDE}" type="pres">
      <dgm:prSet presAssocID="{CA146FF0-291A-4F45-A860-DB058E8BF65B}" presName="bgRect" presStyleLbl="bgShp" presStyleIdx="1" presStyleCnt="3"/>
      <dgm:spPr/>
    </dgm:pt>
    <dgm:pt modelId="{79CC06ED-C14B-4069-A663-2314DD2E38C2}" type="pres">
      <dgm:prSet presAssocID="{CA146FF0-291A-4F45-A860-DB058E8BF6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1F7B70BA-51A0-47BC-A27A-4ED6EB02ABB6}" type="pres">
      <dgm:prSet presAssocID="{CA146FF0-291A-4F45-A860-DB058E8BF65B}" presName="spaceRect" presStyleCnt="0"/>
      <dgm:spPr/>
    </dgm:pt>
    <dgm:pt modelId="{3E3FE847-FD28-443C-AF1E-A226CA45502E}" type="pres">
      <dgm:prSet presAssocID="{CA146FF0-291A-4F45-A860-DB058E8BF65B}" presName="parTx" presStyleLbl="revTx" presStyleIdx="1" presStyleCnt="3">
        <dgm:presLayoutVars>
          <dgm:chMax val="0"/>
          <dgm:chPref val="0"/>
        </dgm:presLayoutVars>
      </dgm:prSet>
      <dgm:spPr/>
    </dgm:pt>
    <dgm:pt modelId="{3CB81317-A675-4179-AEB6-E4F59F0585F3}" type="pres">
      <dgm:prSet presAssocID="{498C2847-1FF4-4940-B03B-DB69DC0280FD}" presName="sibTrans" presStyleCnt="0"/>
      <dgm:spPr/>
    </dgm:pt>
    <dgm:pt modelId="{1F39971C-2720-437F-A428-2D291540C14B}" type="pres">
      <dgm:prSet presAssocID="{8BE16C48-7E79-4444-8821-DD1083172F6F}" presName="compNode" presStyleCnt="0"/>
      <dgm:spPr/>
    </dgm:pt>
    <dgm:pt modelId="{ABA1580D-270B-4BA9-938B-9F09B97BE99F}" type="pres">
      <dgm:prSet presAssocID="{8BE16C48-7E79-4444-8821-DD1083172F6F}" presName="bgRect" presStyleLbl="bgShp" presStyleIdx="2" presStyleCnt="3"/>
      <dgm:spPr/>
    </dgm:pt>
    <dgm:pt modelId="{6779E8E7-6023-4546-9C2E-DABC41715C36}" type="pres">
      <dgm:prSet presAssocID="{8BE16C48-7E79-4444-8821-DD1083172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859B0AA-E92C-491B-A892-43D90F207AE7}" type="pres">
      <dgm:prSet presAssocID="{8BE16C48-7E79-4444-8821-DD1083172F6F}" presName="spaceRect" presStyleCnt="0"/>
      <dgm:spPr/>
    </dgm:pt>
    <dgm:pt modelId="{079B2AE3-41CA-4A97-9AC3-6937A9DF772F}" type="pres">
      <dgm:prSet presAssocID="{8BE16C48-7E79-4444-8821-DD1083172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A77201-F877-41CE-8747-658A9985B42B}" type="presOf" srcId="{8E6B2132-CB52-4037-B6C7-8F94B8C6463E}" destId="{B2ED3E23-B72E-4354-8E3D-DCB8FA3CC3A7}" srcOrd="0" destOrd="0" presId="urn:microsoft.com/office/officeart/2018/2/layout/IconVerticalSolidList"/>
    <dgm:cxn modelId="{A0021F5E-1CDA-4D22-ADC4-4BEAA2B62C93}" type="presOf" srcId="{6BE1D924-CC2F-450A-A03F-26721E2E74A3}" destId="{2D1CE33A-39FC-426F-AFC3-71D1CD4725B6}" srcOrd="0" destOrd="0" presId="urn:microsoft.com/office/officeart/2018/2/layout/IconVerticalSolidList"/>
    <dgm:cxn modelId="{1F3DBC42-B585-44C3-B11D-89E5B34921BD}" srcId="{6BE1D924-CC2F-450A-A03F-26721E2E74A3}" destId="{CA146FF0-291A-4F45-A860-DB058E8BF65B}" srcOrd="1" destOrd="0" parTransId="{0639391A-A0FA-4E3A-B0F2-A40AAABB11EC}" sibTransId="{498C2847-1FF4-4940-B03B-DB69DC0280FD}"/>
    <dgm:cxn modelId="{744EE642-9633-4A5B-8A87-209541CDC0EE}" type="presOf" srcId="{CA146FF0-291A-4F45-A860-DB058E8BF65B}" destId="{3E3FE847-FD28-443C-AF1E-A226CA45502E}" srcOrd="0" destOrd="0" presId="urn:microsoft.com/office/officeart/2018/2/layout/IconVerticalSolidList"/>
    <dgm:cxn modelId="{DEF34467-9356-452A-9888-9B44FCC6759A}" srcId="{6BE1D924-CC2F-450A-A03F-26721E2E74A3}" destId="{8BE16C48-7E79-4444-8821-DD1083172F6F}" srcOrd="2" destOrd="0" parTransId="{210E2197-5D12-4A78-A945-3AFE56E4E12F}" sibTransId="{CE784C82-59BD-40FD-9B4B-C9009F46DC17}"/>
    <dgm:cxn modelId="{433DC2CA-C031-4C1B-8485-8D23FE233833}" type="presOf" srcId="{8BE16C48-7E79-4444-8821-DD1083172F6F}" destId="{079B2AE3-41CA-4A97-9AC3-6937A9DF772F}" srcOrd="0" destOrd="0" presId="urn:microsoft.com/office/officeart/2018/2/layout/IconVerticalSolidList"/>
    <dgm:cxn modelId="{B46BF0DD-3732-41E2-B018-E75C2626100B}" srcId="{6BE1D924-CC2F-450A-A03F-26721E2E74A3}" destId="{8E6B2132-CB52-4037-B6C7-8F94B8C6463E}" srcOrd="0" destOrd="0" parTransId="{098A000A-AC97-424E-90A1-5C46624DE8E8}" sibTransId="{E55E581E-B1D7-494A-A135-E5466DA7B898}"/>
    <dgm:cxn modelId="{05452112-4204-430F-AFA4-7C3234D804B3}" type="presParOf" srcId="{2D1CE33A-39FC-426F-AFC3-71D1CD4725B6}" destId="{08995D58-5F7E-41EC-A589-E4CAFDDB08D3}" srcOrd="0" destOrd="0" presId="urn:microsoft.com/office/officeart/2018/2/layout/IconVerticalSolidList"/>
    <dgm:cxn modelId="{6DF5CD19-8906-47E4-8EE0-42BFBB40BDE5}" type="presParOf" srcId="{08995D58-5F7E-41EC-A589-E4CAFDDB08D3}" destId="{0A5A1322-5E19-4CFF-A050-AB584247D1A5}" srcOrd="0" destOrd="0" presId="urn:microsoft.com/office/officeart/2018/2/layout/IconVerticalSolidList"/>
    <dgm:cxn modelId="{A9308A05-ECEF-4C06-8C5B-AEE649735014}" type="presParOf" srcId="{08995D58-5F7E-41EC-A589-E4CAFDDB08D3}" destId="{58C2BAFB-49E9-4CF0-ABCE-E79C280C473E}" srcOrd="1" destOrd="0" presId="urn:microsoft.com/office/officeart/2018/2/layout/IconVerticalSolidList"/>
    <dgm:cxn modelId="{A4AA7B92-5C05-4C1A-89A9-B4DDF3BD1682}" type="presParOf" srcId="{08995D58-5F7E-41EC-A589-E4CAFDDB08D3}" destId="{35F20DA4-9862-4769-9871-A1E13DEB0FF8}" srcOrd="2" destOrd="0" presId="urn:microsoft.com/office/officeart/2018/2/layout/IconVerticalSolidList"/>
    <dgm:cxn modelId="{D5279BA3-9420-4204-98FA-646428F9D330}" type="presParOf" srcId="{08995D58-5F7E-41EC-A589-E4CAFDDB08D3}" destId="{B2ED3E23-B72E-4354-8E3D-DCB8FA3CC3A7}" srcOrd="3" destOrd="0" presId="urn:microsoft.com/office/officeart/2018/2/layout/IconVerticalSolidList"/>
    <dgm:cxn modelId="{31B783C5-4806-4DA0-AB4A-EAB6408431F8}" type="presParOf" srcId="{2D1CE33A-39FC-426F-AFC3-71D1CD4725B6}" destId="{D5CEDBB0-F255-4B98-BCF3-CBE1A6847DAB}" srcOrd="1" destOrd="0" presId="urn:microsoft.com/office/officeart/2018/2/layout/IconVerticalSolidList"/>
    <dgm:cxn modelId="{20059501-8D2E-4E32-AB94-6B5F8BF49E44}" type="presParOf" srcId="{2D1CE33A-39FC-426F-AFC3-71D1CD4725B6}" destId="{9A0C6D5D-FCEB-47A4-83FE-FB9F1DE52FB8}" srcOrd="2" destOrd="0" presId="urn:microsoft.com/office/officeart/2018/2/layout/IconVerticalSolidList"/>
    <dgm:cxn modelId="{C49E5E37-5E34-4850-B516-756C3FF469F1}" type="presParOf" srcId="{9A0C6D5D-FCEB-47A4-83FE-FB9F1DE52FB8}" destId="{EA7417E5-FEE8-4A15-B0B0-AE56D04D9CDE}" srcOrd="0" destOrd="0" presId="urn:microsoft.com/office/officeart/2018/2/layout/IconVerticalSolidList"/>
    <dgm:cxn modelId="{F79AD7DE-08D8-4747-A750-2046DF294C78}" type="presParOf" srcId="{9A0C6D5D-FCEB-47A4-83FE-FB9F1DE52FB8}" destId="{79CC06ED-C14B-4069-A663-2314DD2E38C2}" srcOrd="1" destOrd="0" presId="urn:microsoft.com/office/officeart/2018/2/layout/IconVerticalSolidList"/>
    <dgm:cxn modelId="{9BFCD463-BBC5-4743-B476-CD61DD1B1979}" type="presParOf" srcId="{9A0C6D5D-FCEB-47A4-83FE-FB9F1DE52FB8}" destId="{1F7B70BA-51A0-47BC-A27A-4ED6EB02ABB6}" srcOrd="2" destOrd="0" presId="urn:microsoft.com/office/officeart/2018/2/layout/IconVerticalSolidList"/>
    <dgm:cxn modelId="{EE00CC05-A646-4176-A4BB-767806F8D4D5}" type="presParOf" srcId="{9A0C6D5D-FCEB-47A4-83FE-FB9F1DE52FB8}" destId="{3E3FE847-FD28-443C-AF1E-A226CA45502E}" srcOrd="3" destOrd="0" presId="urn:microsoft.com/office/officeart/2018/2/layout/IconVerticalSolidList"/>
    <dgm:cxn modelId="{50020FE1-B93B-4613-8963-03850DAF611F}" type="presParOf" srcId="{2D1CE33A-39FC-426F-AFC3-71D1CD4725B6}" destId="{3CB81317-A675-4179-AEB6-E4F59F0585F3}" srcOrd="3" destOrd="0" presId="urn:microsoft.com/office/officeart/2018/2/layout/IconVerticalSolidList"/>
    <dgm:cxn modelId="{333AB39E-DDA7-4175-A2F2-FE4633211684}" type="presParOf" srcId="{2D1CE33A-39FC-426F-AFC3-71D1CD4725B6}" destId="{1F39971C-2720-437F-A428-2D291540C14B}" srcOrd="4" destOrd="0" presId="urn:microsoft.com/office/officeart/2018/2/layout/IconVerticalSolidList"/>
    <dgm:cxn modelId="{CFD8C8DE-56FD-4FBF-BEDA-1DCCEC79D729}" type="presParOf" srcId="{1F39971C-2720-437F-A428-2D291540C14B}" destId="{ABA1580D-270B-4BA9-938B-9F09B97BE99F}" srcOrd="0" destOrd="0" presId="urn:microsoft.com/office/officeart/2018/2/layout/IconVerticalSolidList"/>
    <dgm:cxn modelId="{DE0AE1F6-2A20-4B33-A0C2-968080A4917A}" type="presParOf" srcId="{1F39971C-2720-437F-A428-2D291540C14B}" destId="{6779E8E7-6023-4546-9C2E-DABC41715C36}" srcOrd="1" destOrd="0" presId="urn:microsoft.com/office/officeart/2018/2/layout/IconVerticalSolidList"/>
    <dgm:cxn modelId="{35F999E5-21AC-448E-82BA-B0D379F8B0F3}" type="presParOf" srcId="{1F39971C-2720-437F-A428-2D291540C14B}" destId="{6859B0AA-E92C-491B-A892-43D90F207AE7}" srcOrd="2" destOrd="0" presId="urn:microsoft.com/office/officeart/2018/2/layout/IconVerticalSolidList"/>
    <dgm:cxn modelId="{4EDE91C6-65AF-4B49-8CCC-38363EAB568B}" type="presParOf" srcId="{1F39971C-2720-437F-A428-2D291540C14B}" destId="{079B2AE3-41CA-4A97-9AC3-6937A9DF77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CE9-2F96-4917-8933-7F2DB586A210}">
      <dsp:nvSpPr>
        <dsp:cNvPr id="0" name=""/>
        <dsp:cNvSpPr/>
      </dsp:nvSpPr>
      <dsp:spPr>
        <a:xfrm>
          <a:off x="0" y="818408"/>
          <a:ext cx="10925175" cy="15109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C4046-2297-4595-AC15-A22A20A76197}">
      <dsp:nvSpPr>
        <dsp:cNvPr id="0" name=""/>
        <dsp:cNvSpPr/>
      </dsp:nvSpPr>
      <dsp:spPr>
        <a:xfrm>
          <a:off x="457049" y="1158363"/>
          <a:ext cx="830999" cy="830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00B07-5D75-4A74-A3C6-1FD378C68A44}">
      <dsp:nvSpPr>
        <dsp:cNvPr id="0" name=""/>
        <dsp:cNvSpPr/>
      </dsp:nvSpPr>
      <dsp:spPr>
        <a:xfrm>
          <a:off x="1745099" y="818408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. Este proyecto presenta el desarrollo de un Autómata Finito Determinista (AFD) diseñado para verificar patrones en cadenas. Utilizamos herramientas computacionales para implementar y evaluar el modelo en diferentes escenarios.</a:t>
          </a:r>
          <a:endParaRPr lang="en-US" sz="2100" kern="1200"/>
        </a:p>
      </dsp:txBody>
      <dsp:txXfrm>
        <a:off x="1745099" y="818408"/>
        <a:ext cx="9180075" cy="1510908"/>
      </dsp:txXfrm>
    </dsp:sp>
    <dsp:sp modelId="{972C2376-C95F-40BF-9492-02F6F676790C}">
      <dsp:nvSpPr>
        <dsp:cNvPr id="0" name=""/>
        <dsp:cNvSpPr/>
      </dsp:nvSpPr>
      <dsp:spPr>
        <a:xfrm>
          <a:off x="0" y="2707044"/>
          <a:ext cx="10925175" cy="15109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C8F22-53B2-48C7-A3EF-1EADA5361715}">
      <dsp:nvSpPr>
        <dsp:cNvPr id="0" name=""/>
        <dsp:cNvSpPr/>
      </dsp:nvSpPr>
      <dsp:spPr>
        <a:xfrm>
          <a:off x="457049" y="3046999"/>
          <a:ext cx="830999" cy="830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9B59C-7AD6-47A3-BE9C-5C60F3FE93BD}">
      <dsp:nvSpPr>
        <dsp:cNvPr id="0" name=""/>
        <dsp:cNvSpPr/>
      </dsp:nvSpPr>
      <dsp:spPr>
        <a:xfrm>
          <a:off x="1745099" y="2707044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Los AFD son esenciales en la teoría de autómatas para la verificación y reconocimiento de patrones en diversas aplicaciones.</a:t>
          </a:r>
          <a:endParaRPr lang="en-US" sz="2100" kern="1200"/>
        </a:p>
      </dsp:txBody>
      <dsp:txXfrm>
        <a:off x="1745099" y="2707044"/>
        <a:ext cx="9180075" cy="1510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0C820-47EA-49E3-9057-1675AD6C8179}">
      <dsp:nvSpPr>
        <dsp:cNvPr id="0" name=""/>
        <dsp:cNvSpPr/>
      </dsp:nvSpPr>
      <dsp:spPr>
        <a:xfrm>
          <a:off x="0" y="2889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2BBC3-27D7-466D-B2B2-1943E85D7AD6}">
      <dsp:nvSpPr>
        <dsp:cNvPr id="0" name=""/>
        <dsp:cNvSpPr/>
      </dsp:nvSpPr>
      <dsp:spPr>
        <a:xfrm>
          <a:off x="127309" y="97582"/>
          <a:ext cx="231698" cy="231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ABA5-02CA-448D-BEA0-1753BA30D408}">
      <dsp:nvSpPr>
        <dsp:cNvPr id="0" name=""/>
        <dsp:cNvSpPr/>
      </dsp:nvSpPr>
      <dsp:spPr>
        <a:xfrm>
          <a:off x="486318" y="2889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86318" y="2889"/>
        <a:ext cx="10344479" cy="591833"/>
      </dsp:txXfrm>
    </dsp:sp>
    <dsp:sp modelId="{7B764A62-7632-4C25-B001-F5E1B49ADE6A}">
      <dsp:nvSpPr>
        <dsp:cNvPr id="0" name=""/>
        <dsp:cNvSpPr/>
      </dsp:nvSpPr>
      <dsp:spPr>
        <a:xfrm>
          <a:off x="0" y="742680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0D166-ABA9-4834-A1A0-94032CD13DF0}">
      <dsp:nvSpPr>
        <dsp:cNvPr id="0" name=""/>
        <dsp:cNvSpPr/>
      </dsp:nvSpPr>
      <dsp:spPr>
        <a:xfrm>
          <a:off x="127309" y="837374"/>
          <a:ext cx="231698" cy="231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6780-F040-4E2A-B932-18F661EF8B5A}">
      <dsp:nvSpPr>
        <dsp:cNvPr id="0" name=""/>
        <dsp:cNvSpPr/>
      </dsp:nvSpPr>
      <dsp:spPr>
        <a:xfrm>
          <a:off x="486318" y="742680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1. Marco Metodológico</a:t>
          </a:r>
          <a:br>
            <a:rPr lang="es-CO" sz="1400" kern="1200" dirty="0"/>
          </a:br>
          <a:r>
            <a:rPr lang="es-CO" sz="1400" kern="1200" dirty="0"/>
            <a:t>Para este proyecto utilizamos la metodología ágil SCRUM, que organiza el trabajo en </a:t>
          </a:r>
          <a:r>
            <a:rPr lang="es-CO" sz="1400" kern="1200" dirty="0" err="1"/>
            <a:t>sprints</a:t>
          </a:r>
          <a:r>
            <a:rPr lang="es-CO" sz="1400" kern="1200" dirty="0"/>
            <a:t>, facilitando la retroalimentación constante y la adaptación a cambios.</a:t>
          </a:r>
          <a:endParaRPr lang="en-US" sz="1400" kern="1200" dirty="0"/>
        </a:p>
      </dsp:txBody>
      <dsp:txXfrm>
        <a:off x="486318" y="742680"/>
        <a:ext cx="10344479" cy="591833"/>
      </dsp:txXfrm>
    </dsp:sp>
    <dsp:sp modelId="{7E471C56-954F-4869-A899-FCD406DD232C}">
      <dsp:nvSpPr>
        <dsp:cNvPr id="0" name=""/>
        <dsp:cNvSpPr/>
      </dsp:nvSpPr>
      <dsp:spPr>
        <a:xfrm>
          <a:off x="0" y="1482472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66F3D-411B-4A42-8B2E-BD435D4E78AC}">
      <dsp:nvSpPr>
        <dsp:cNvPr id="0" name=""/>
        <dsp:cNvSpPr/>
      </dsp:nvSpPr>
      <dsp:spPr>
        <a:xfrm>
          <a:off x="127309" y="1577165"/>
          <a:ext cx="231698" cy="231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1F4AE-7960-4DC1-B0C2-7BCE853BBE2C}">
      <dsp:nvSpPr>
        <dsp:cNvPr id="0" name=""/>
        <dsp:cNvSpPr/>
      </dsp:nvSpPr>
      <dsp:spPr>
        <a:xfrm>
          <a:off x="486318" y="1482472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2. Técnicas Empleadas</a:t>
          </a:r>
          <a:br>
            <a:rPr lang="es-CO" sz="1400" kern="1200" dirty="0"/>
          </a:br>
          <a:r>
            <a:rPr lang="es-CO" sz="1400" kern="1200" dirty="0"/>
            <a:t>En la fase de desarrollo, se aplicaron técnicas como el Análisis Exploratorio de Datos (EDA) para identificar patrones, y herramientas de simulación como Python y </a:t>
          </a:r>
          <a:r>
            <a:rPr lang="es-CO" sz="1400" kern="1200" dirty="0" err="1"/>
            <a:t>Tkinter</a:t>
          </a:r>
          <a:r>
            <a:rPr lang="es-CO" sz="1400" kern="1200" dirty="0"/>
            <a:t> para implementar el AFD.</a:t>
          </a:r>
          <a:endParaRPr lang="en-US" sz="1400" kern="1200" dirty="0"/>
        </a:p>
      </dsp:txBody>
      <dsp:txXfrm>
        <a:off x="486318" y="1482472"/>
        <a:ext cx="10344479" cy="591833"/>
      </dsp:txXfrm>
    </dsp:sp>
    <dsp:sp modelId="{6BBDEFB5-9309-4F74-8B9E-22A2B908252D}">
      <dsp:nvSpPr>
        <dsp:cNvPr id="0" name=""/>
        <dsp:cNvSpPr/>
      </dsp:nvSpPr>
      <dsp:spPr>
        <a:xfrm>
          <a:off x="0" y="2222264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368C5-03C3-4EF5-9EE9-5CF711E72B20}">
      <dsp:nvSpPr>
        <dsp:cNvPr id="0" name=""/>
        <dsp:cNvSpPr/>
      </dsp:nvSpPr>
      <dsp:spPr>
        <a:xfrm>
          <a:off x="127309" y="2316957"/>
          <a:ext cx="231698" cy="231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3A9C9-6E90-481F-A38D-142CC3A61018}">
      <dsp:nvSpPr>
        <dsp:cNvPr id="0" name=""/>
        <dsp:cNvSpPr/>
      </dsp:nvSpPr>
      <dsp:spPr>
        <a:xfrm>
          <a:off x="486318" y="2222264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/>
            <a:t>3. Proceso General</a:t>
          </a:r>
          <a:br>
            <a:rPr lang="es-CO" sz="1400" kern="1200"/>
          </a:br>
          <a:r>
            <a:rPr lang="es-CO" sz="1400" kern="1200"/>
            <a:t>"El proyecto siguió los siguientes pasos:</a:t>
          </a:r>
          <a:endParaRPr lang="en-US" sz="1400" kern="1200"/>
        </a:p>
      </dsp:txBody>
      <dsp:txXfrm>
        <a:off x="486318" y="2222264"/>
        <a:ext cx="10344479" cy="591833"/>
      </dsp:txXfrm>
    </dsp:sp>
    <dsp:sp modelId="{502E3B58-3346-4059-AE62-FE5052501CA4}">
      <dsp:nvSpPr>
        <dsp:cNvPr id="0" name=""/>
        <dsp:cNvSpPr/>
      </dsp:nvSpPr>
      <dsp:spPr>
        <a:xfrm>
          <a:off x="0" y="2962056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E288C-583E-42A7-AD6B-C946A3B21CF1}">
      <dsp:nvSpPr>
        <dsp:cNvPr id="0" name=""/>
        <dsp:cNvSpPr/>
      </dsp:nvSpPr>
      <dsp:spPr>
        <a:xfrm>
          <a:off x="127309" y="3056749"/>
          <a:ext cx="231698" cy="2314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B0E04-8F38-4EAF-9D50-FB862834D628}">
      <dsp:nvSpPr>
        <dsp:cNvPr id="0" name=""/>
        <dsp:cNvSpPr/>
      </dsp:nvSpPr>
      <dsp:spPr>
        <a:xfrm>
          <a:off x="486318" y="2962056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Planificación: Definición de objetivos del sprint.</a:t>
          </a:r>
          <a:endParaRPr lang="en-US" sz="1400" kern="1200"/>
        </a:p>
      </dsp:txBody>
      <dsp:txXfrm>
        <a:off x="486318" y="2962056"/>
        <a:ext cx="10344479" cy="591833"/>
      </dsp:txXfrm>
    </dsp:sp>
    <dsp:sp modelId="{D117124A-FB52-4006-9332-95C4F73B67E2}">
      <dsp:nvSpPr>
        <dsp:cNvPr id="0" name=""/>
        <dsp:cNvSpPr/>
      </dsp:nvSpPr>
      <dsp:spPr>
        <a:xfrm>
          <a:off x="0" y="3701847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E0F9D-08FE-47BF-AAA7-AAE4F9E1D46A}">
      <dsp:nvSpPr>
        <dsp:cNvPr id="0" name=""/>
        <dsp:cNvSpPr/>
      </dsp:nvSpPr>
      <dsp:spPr>
        <a:xfrm>
          <a:off x="127309" y="3796541"/>
          <a:ext cx="231698" cy="2314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F63EE-8C1E-48DB-8E71-77E12B147D6E}">
      <dsp:nvSpPr>
        <dsp:cNvPr id="0" name=""/>
        <dsp:cNvSpPr/>
      </dsp:nvSpPr>
      <dsp:spPr>
        <a:xfrm>
          <a:off x="486318" y="3701847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Desarrollo: Implementación del AFD.</a:t>
          </a:r>
          <a:endParaRPr lang="en-US" sz="1400" kern="1200"/>
        </a:p>
      </dsp:txBody>
      <dsp:txXfrm>
        <a:off x="486318" y="3701847"/>
        <a:ext cx="10344479" cy="591833"/>
      </dsp:txXfrm>
    </dsp:sp>
    <dsp:sp modelId="{DB4268D0-353D-4C1D-9510-ADF74ADF703C}">
      <dsp:nvSpPr>
        <dsp:cNvPr id="0" name=""/>
        <dsp:cNvSpPr/>
      </dsp:nvSpPr>
      <dsp:spPr>
        <a:xfrm>
          <a:off x="0" y="4441639"/>
          <a:ext cx="10925175" cy="42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DD0AF-81CE-4517-94E5-425B7E10C958}">
      <dsp:nvSpPr>
        <dsp:cNvPr id="0" name=""/>
        <dsp:cNvSpPr/>
      </dsp:nvSpPr>
      <dsp:spPr>
        <a:xfrm>
          <a:off x="127309" y="4536332"/>
          <a:ext cx="231698" cy="23147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7AEF3-BAA2-4C56-808B-2B597DD4CE69}">
      <dsp:nvSpPr>
        <dsp:cNvPr id="0" name=""/>
        <dsp:cNvSpPr/>
      </dsp:nvSpPr>
      <dsp:spPr>
        <a:xfrm>
          <a:off x="486318" y="4441639"/>
          <a:ext cx="10344479" cy="59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6" tIns="62636" rIns="62636" bIns="62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Evaluación: Análisis de precisión y eficiencia."</a:t>
          </a:r>
          <a:endParaRPr lang="en-US" sz="1400" kern="1200"/>
        </a:p>
      </dsp:txBody>
      <dsp:txXfrm>
        <a:off x="486318" y="4441639"/>
        <a:ext cx="10344479" cy="591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2424A-4D10-4317-B02F-1EFD238E36EB}">
      <dsp:nvSpPr>
        <dsp:cNvPr id="0" name=""/>
        <dsp:cNvSpPr/>
      </dsp:nvSpPr>
      <dsp:spPr>
        <a:xfrm>
          <a:off x="0" y="3934"/>
          <a:ext cx="10925175" cy="838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4975-6B5E-4491-ACA6-168A69D84DF1}">
      <dsp:nvSpPr>
        <dsp:cNvPr id="0" name=""/>
        <dsp:cNvSpPr/>
      </dsp:nvSpPr>
      <dsp:spPr>
        <a:xfrm>
          <a:off x="253519" y="192503"/>
          <a:ext cx="460945" cy="460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50D24-51AE-48AC-963C-A39DA74EC542}">
      <dsp:nvSpPr>
        <dsp:cNvPr id="0" name=""/>
        <dsp:cNvSpPr/>
      </dsp:nvSpPr>
      <dsp:spPr>
        <a:xfrm>
          <a:off x="967984" y="3934"/>
          <a:ext cx="9957190" cy="8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97" tIns="88697" rIns="88697" bIns="8869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/>
            <a:t>Investigación Teórica</a:t>
          </a:r>
          <a:br>
            <a:rPr lang="es-CO" sz="1500" kern="1200" dirty="0"/>
          </a:br>
          <a:r>
            <a:rPr lang="es-CO" sz="1500" kern="1200" dirty="0"/>
            <a:t>Se estudiaron los fundamentos de los AFD, incluyendo su estructura de estados y transiciones. Esto nos permitió comprender cómo funcionan en la práctica.</a:t>
          </a:r>
          <a:endParaRPr lang="en-US" sz="1500" kern="1200" dirty="0"/>
        </a:p>
      </dsp:txBody>
      <dsp:txXfrm>
        <a:off x="967984" y="3934"/>
        <a:ext cx="9957190" cy="838082"/>
      </dsp:txXfrm>
    </dsp:sp>
    <dsp:sp modelId="{F4FFEC1F-C9FB-4285-A631-83D48AC44E19}">
      <dsp:nvSpPr>
        <dsp:cNvPr id="0" name=""/>
        <dsp:cNvSpPr/>
      </dsp:nvSpPr>
      <dsp:spPr>
        <a:xfrm>
          <a:off x="0" y="1051537"/>
          <a:ext cx="10925175" cy="838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8B31E-306D-4F51-B518-ECFE0B9CFA71}">
      <dsp:nvSpPr>
        <dsp:cNvPr id="0" name=""/>
        <dsp:cNvSpPr/>
      </dsp:nvSpPr>
      <dsp:spPr>
        <a:xfrm>
          <a:off x="253519" y="1240105"/>
          <a:ext cx="460945" cy="460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D11C3-B466-4C50-A2EC-5D193EFF10E8}">
      <dsp:nvSpPr>
        <dsp:cNvPr id="0" name=""/>
        <dsp:cNvSpPr/>
      </dsp:nvSpPr>
      <dsp:spPr>
        <a:xfrm>
          <a:off x="967984" y="1051537"/>
          <a:ext cx="9957190" cy="8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97" tIns="88697" rIns="88697" bIns="8869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/>
            <a:t>2. Selección de Herramientas</a:t>
          </a:r>
          <a:br>
            <a:rPr lang="es-CO" sz="1500" kern="1200" dirty="0"/>
          </a:br>
          <a:r>
            <a:rPr lang="es-CO" sz="1500" kern="1200" dirty="0"/>
            <a:t>Se eligió Python por su versatilidad, </a:t>
          </a:r>
          <a:r>
            <a:rPr lang="es-CO" sz="1500" kern="1200" dirty="0" err="1"/>
            <a:t>Tkinter</a:t>
          </a:r>
          <a:r>
            <a:rPr lang="es-CO" sz="1500" kern="1200" dirty="0"/>
            <a:t> para la creación de interfaces gráficas, y </a:t>
          </a:r>
          <a:r>
            <a:rPr lang="es-CO" sz="1500" kern="1200" dirty="0" err="1"/>
            <a:t>Matplotlib</a:t>
          </a:r>
          <a:r>
            <a:rPr lang="es-CO" sz="1500" kern="1200" dirty="0"/>
            <a:t> para la visualización de resultados.</a:t>
          </a:r>
          <a:endParaRPr lang="en-US" sz="1500" kern="1200" dirty="0"/>
        </a:p>
      </dsp:txBody>
      <dsp:txXfrm>
        <a:off x="967984" y="1051537"/>
        <a:ext cx="9957190" cy="838082"/>
      </dsp:txXfrm>
    </dsp:sp>
    <dsp:sp modelId="{5641A938-4462-423F-B93C-4A4EDA3F8041}">
      <dsp:nvSpPr>
        <dsp:cNvPr id="0" name=""/>
        <dsp:cNvSpPr/>
      </dsp:nvSpPr>
      <dsp:spPr>
        <a:xfrm>
          <a:off x="0" y="2099139"/>
          <a:ext cx="10925175" cy="838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203B7-F402-45E7-8F28-96800E00ECF6}">
      <dsp:nvSpPr>
        <dsp:cNvPr id="0" name=""/>
        <dsp:cNvSpPr/>
      </dsp:nvSpPr>
      <dsp:spPr>
        <a:xfrm>
          <a:off x="253519" y="2287708"/>
          <a:ext cx="460945" cy="460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269AF-A78A-4C66-8B07-F515EB3BA4D4}">
      <dsp:nvSpPr>
        <dsp:cNvPr id="0" name=""/>
        <dsp:cNvSpPr/>
      </dsp:nvSpPr>
      <dsp:spPr>
        <a:xfrm>
          <a:off x="967984" y="2099139"/>
          <a:ext cx="9957190" cy="8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97" tIns="88697" rIns="88697" bIns="8869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/>
            <a:t>3. Diseño del Modelo</a:t>
          </a:r>
          <a:br>
            <a:rPr lang="es-CO" sz="1500" kern="1200" dirty="0"/>
          </a:br>
          <a:r>
            <a:rPr lang="es-CO" sz="1500" kern="1200" dirty="0"/>
            <a:t>El modelo diseñado procesa cadenas de entrada y decide si cumplen con el patrón establecido. Por ejemplo, nuestro AFD verifica cadenas que comiencen con 'ab' y terminen con 'cd'.</a:t>
          </a:r>
          <a:endParaRPr lang="en-US" sz="1500" kern="1200" dirty="0"/>
        </a:p>
      </dsp:txBody>
      <dsp:txXfrm>
        <a:off x="967984" y="2099139"/>
        <a:ext cx="9957190" cy="838082"/>
      </dsp:txXfrm>
    </dsp:sp>
    <dsp:sp modelId="{4F0A3753-2AE6-4983-89DB-09950AC0CF83}">
      <dsp:nvSpPr>
        <dsp:cNvPr id="0" name=""/>
        <dsp:cNvSpPr/>
      </dsp:nvSpPr>
      <dsp:spPr>
        <a:xfrm>
          <a:off x="0" y="3146742"/>
          <a:ext cx="10925175" cy="838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E30E-6F7C-48DF-A126-FAB68D015EC6}">
      <dsp:nvSpPr>
        <dsp:cNvPr id="0" name=""/>
        <dsp:cNvSpPr/>
      </dsp:nvSpPr>
      <dsp:spPr>
        <a:xfrm>
          <a:off x="253519" y="3335311"/>
          <a:ext cx="460945" cy="460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DE947-01D2-49BF-81F7-882BFA26AD54}">
      <dsp:nvSpPr>
        <dsp:cNvPr id="0" name=""/>
        <dsp:cNvSpPr/>
      </dsp:nvSpPr>
      <dsp:spPr>
        <a:xfrm>
          <a:off x="967984" y="3146742"/>
          <a:ext cx="9957190" cy="8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97" tIns="88697" rIns="88697" bIns="8869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/>
            <a:t>4. Implementación</a:t>
          </a:r>
          <a:br>
            <a:rPr lang="es-CO" sz="1500" kern="1200" dirty="0"/>
          </a:br>
          <a:r>
            <a:rPr lang="es-CO" sz="1500" kern="1200" dirty="0"/>
            <a:t>Se desarrolló una interfaz gráfica que permite al usuario ingresar cadenas y obtener resultados en tiempo real sobre si cumplen con el patrón.</a:t>
          </a:r>
          <a:endParaRPr lang="en-US" sz="1500" kern="1200" dirty="0"/>
        </a:p>
      </dsp:txBody>
      <dsp:txXfrm>
        <a:off x="967984" y="3146742"/>
        <a:ext cx="9957190" cy="838082"/>
      </dsp:txXfrm>
    </dsp:sp>
    <dsp:sp modelId="{BEAE9240-8CF3-4E9D-85A8-7EF6E32A4987}">
      <dsp:nvSpPr>
        <dsp:cNvPr id="0" name=""/>
        <dsp:cNvSpPr/>
      </dsp:nvSpPr>
      <dsp:spPr>
        <a:xfrm>
          <a:off x="0" y="4194345"/>
          <a:ext cx="10925175" cy="838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DD3E9-E702-4682-9D1B-EFEAAC432BE1}">
      <dsp:nvSpPr>
        <dsp:cNvPr id="0" name=""/>
        <dsp:cNvSpPr/>
      </dsp:nvSpPr>
      <dsp:spPr>
        <a:xfrm>
          <a:off x="253519" y="4382913"/>
          <a:ext cx="460945" cy="460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E37E-6769-4E68-8B60-4BAADF326E4F}">
      <dsp:nvSpPr>
        <dsp:cNvPr id="0" name=""/>
        <dsp:cNvSpPr/>
      </dsp:nvSpPr>
      <dsp:spPr>
        <a:xfrm>
          <a:off x="967984" y="4194345"/>
          <a:ext cx="9957190" cy="8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97" tIns="88697" rIns="88697" bIns="8869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/>
            <a:t>5. Evaluación</a:t>
          </a:r>
          <a:br>
            <a:rPr lang="es-CO" sz="1500" kern="1200" dirty="0"/>
          </a:br>
          <a:r>
            <a:rPr lang="es-CO" sz="1500" kern="1200" dirty="0"/>
            <a:t>Las pruebas comparativas mostraron que el AFD es más rápido y preciso que el uso de expresiones regulares en escenarios de alta carga.</a:t>
          </a:r>
          <a:endParaRPr lang="en-US" sz="1500" kern="1200" dirty="0"/>
        </a:p>
      </dsp:txBody>
      <dsp:txXfrm>
        <a:off x="967984" y="4194345"/>
        <a:ext cx="9957190" cy="838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A1322-5E19-4CFF-A050-AB584247D1A5}">
      <dsp:nvSpPr>
        <dsp:cNvPr id="0" name=""/>
        <dsp:cNvSpPr/>
      </dsp:nvSpPr>
      <dsp:spPr>
        <a:xfrm>
          <a:off x="0" y="614"/>
          <a:ext cx="10925175" cy="14386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2BAFB-49E9-4CF0-ABCE-E79C280C473E}">
      <dsp:nvSpPr>
        <dsp:cNvPr id="0" name=""/>
        <dsp:cNvSpPr/>
      </dsp:nvSpPr>
      <dsp:spPr>
        <a:xfrm>
          <a:off x="435179" y="324301"/>
          <a:ext cx="791235" cy="791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D3E23-B72E-4354-8E3D-DCB8FA3CC3A7}">
      <dsp:nvSpPr>
        <dsp:cNvPr id="0" name=""/>
        <dsp:cNvSpPr/>
      </dsp:nvSpPr>
      <dsp:spPr>
        <a:xfrm>
          <a:off x="1661593" y="614"/>
          <a:ext cx="9263581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Conclusiones del Objetivo Específico 1 y 2:</a:t>
          </a:r>
          <a:r>
            <a:rPr lang="es-CO" sz="1700" kern="1200"/>
            <a:t>La investigación teórica de los Autómatas Finitos Deterministas (AFD) y la selección de herramientas como Python, Tkinter y Matplotlib proporcionaron una base sólida para el desarrollo de un sistema de verificación de patrones en cadenas.</a:t>
          </a:r>
          <a:endParaRPr lang="en-US" sz="1700" kern="1200"/>
        </a:p>
      </dsp:txBody>
      <dsp:txXfrm>
        <a:off x="1661593" y="614"/>
        <a:ext cx="9263581" cy="1438609"/>
      </dsp:txXfrm>
    </dsp:sp>
    <dsp:sp modelId="{EA7417E5-FEE8-4A15-B0B0-AE56D04D9CDE}">
      <dsp:nvSpPr>
        <dsp:cNvPr id="0" name=""/>
        <dsp:cNvSpPr/>
      </dsp:nvSpPr>
      <dsp:spPr>
        <a:xfrm>
          <a:off x="0" y="1798876"/>
          <a:ext cx="10925175" cy="14386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C06ED-C14B-4069-A663-2314DD2E38C2}">
      <dsp:nvSpPr>
        <dsp:cNvPr id="0" name=""/>
        <dsp:cNvSpPr/>
      </dsp:nvSpPr>
      <dsp:spPr>
        <a:xfrm>
          <a:off x="435179" y="2122563"/>
          <a:ext cx="791235" cy="791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FE847-FD28-443C-AF1E-A226CA45502E}">
      <dsp:nvSpPr>
        <dsp:cNvPr id="0" name=""/>
        <dsp:cNvSpPr/>
      </dsp:nvSpPr>
      <dsp:spPr>
        <a:xfrm>
          <a:off x="1661593" y="1798876"/>
          <a:ext cx="9263581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Conclusiones del Objetivo Específico 3:</a:t>
          </a:r>
          <a:r>
            <a:rPr lang="es-CO" sz="1700" kern="1200"/>
            <a:t>El modelo de AFD diseñado cumplió con el propósito de identificar patrones específicos en cadenas, permitiendo reconocer secuencias válidas y rechazar las inválidas de manera precisa.</a:t>
          </a:r>
          <a:endParaRPr lang="en-US" sz="1700" kern="1200"/>
        </a:p>
      </dsp:txBody>
      <dsp:txXfrm>
        <a:off x="1661593" y="1798876"/>
        <a:ext cx="9263581" cy="1438609"/>
      </dsp:txXfrm>
    </dsp:sp>
    <dsp:sp modelId="{ABA1580D-270B-4BA9-938B-9F09B97BE99F}">
      <dsp:nvSpPr>
        <dsp:cNvPr id="0" name=""/>
        <dsp:cNvSpPr/>
      </dsp:nvSpPr>
      <dsp:spPr>
        <a:xfrm>
          <a:off x="0" y="3597137"/>
          <a:ext cx="10925175" cy="14386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9E8E7-6023-4546-9C2E-DABC41715C36}">
      <dsp:nvSpPr>
        <dsp:cNvPr id="0" name=""/>
        <dsp:cNvSpPr/>
      </dsp:nvSpPr>
      <dsp:spPr>
        <a:xfrm>
          <a:off x="435179" y="3920825"/>
          <a:ext cx="791235" cy="7912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B2AE3-41CA-4A97-9AC3-6937A9DF772F}">
      <dsp:nvSpPr>
        <dsp:cNvPr id="0" name=""/>
        <dsp:cNvSpPr/>
      </dsp:nvSpPr>
      <dsp:spPr>
        <a:xfrm>
          <a:off x="1661593" y="3597137"/>
          <a:ext cx="9263581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Conclusiones del Objetivo Específico 4 y 5</a:t>
          </a:r>
          <a:r>
            <a:rPr lang="es-CO" sz="1700" kern="1200"/>
            <a:t>:La implementación del AFD en un entorno computacional gráfico resultó eficiente y funcional, permitiendo al usuario interactuar con el sistema.Las pruebas automáticas demostraron la precisión y eficiencia del AFD en la verificación de patrones de cadenas, destacando su efectividad en comparación con otros métodos de validación.</a:t>
          </a:r>
          <a:endParaRPr lang="en-US" sz="1700" kern="1200"/>
        </a:p>
      </dsp:txBody>
      <dsp:txXfrm>
        <a:off x="1661593" y="3597137"/>
        <a:ext cx="9263581" cy="143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19/11/2024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Implementación y Simulación de un Autómata Finito Determinista para la Verificación de Patrones de Cadena</a:t>
            </a:r>
            <a:b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Teoría de la Computación </a:t>
            </a:r>
            <a:endParaRPr lang="es-CO" sz="2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Juan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Sebastian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Gonzalez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Arcos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Miguel Angela Tarazona Moros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27 de octubre 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 2024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wrap="square" anchor="t">
            <a:normAutofit/>
          </a:bodyPr>
          <a:lstStyle/>
          <a:p>
            <a:pPr algn="ctr"/>
            <a:r>
              <a:rPr lang="es-CO" kern="0" dirty="0" err="1"/>
              <a:t>Introduccion</a:t>
            </a:r>
            <a:br>
              <a:rPr lang="es-CO" kern="100" dirty="0">
                <a:effectLst/>
              </a:rPr>
            </a:b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B7F963E-EE86-9406-40E3-ECBE58695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589476"/>
              </p:ext>
            </p:extLst>
          </p:nvPr>
        </p:nvGraphicFramePr>
        <p:xfrm>
          <a:off x="633415" y="13046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4A33-20D3-B682-F689-E61C0C23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567F3-550E-3B66-86F5-C64D3657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marR="1833880" indent="-6350">
              <a:lnSpc>
                <a:spcPct val="200000"/>
              </a:lnSpc>
              <a:spcAft>
                <a:spcPts val="645"/>
              </a:spcAft>
            </a:pPr>
            <a:r>
              <a:rPr lang="es-CO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Problema Identificado: </a:t>
            </a:r>
            <a:r>
              <a:rPr lang="es-CO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 sistemas actuales enfrentan dificultades para verificar patrones en grandes volúmenes de datos debido a algoritmos ineficientes.</a:t>
            </a:r>
          </a:p>
          <a:p>
            <a:pPr marL="6350" marR="1833880" indent="-6350">
              <a:lnSpc>
                <a:spcPct val="200000"/>
              </a:lnSpc>
              <a:spcAft>
                <a:spcPts val="645"/>
              </a:spcAft>
            </a:pPr>
            <a:r>
              <a:rPr lang="es-CO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Necesidad: </a:t>
            </a:r>
            <a:r>
              <a:rPr lang="es-CO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Implementar un AFD optimizado para superar estas limitaciones.</a:t>
            </a:r>
          </a:p>
          <a:p>
            <a:pPr marL="6350" marR="1833880" indent="-6350">
              <a:lnSpc>
                <a:spcPct val="200000"/>
              </a:lnSpc>
              <a:spcAft>
                <a:spcPts val="645"/>
              </a:spcAft>
            </a:pPr>
            <a:r>
              <a:rPr lang="es-CO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Pregunta de Investigación:¿</a:t>
            </a:r>
            <a:r>
              <a:rPr lang="es-CO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Cómo diseñar y simular un AFD que sea más preciso y eficiente que los métodos tradicionales?</a:t>
            </a:r>
            <a:endParaRPr lang="es-CO" sz="1800" kern="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B73A-82A8-CEFC-E1F7-D4BAA1B2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58D4D-FEE8-42A6-9EB6-47BD4C87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Objetivo General</a:t>
            </a:r>
            <a:br>
              <a:rPr lang="es-CO" dirty="0"/>
            </a:br>
            <a:r>
              <a:rPr lang="es-CO" dirty="0"/>
              <a:t>"El objetivo general del proyecto es implementar un AFD para la verificación de patrones en cadenas, utilizando herramientas de simulación que permitan mejorar la precisión y eficiencia de estos sistemas."</a:t>
            </a:r>
          </a:p>
          <a:p>
            <a:r>
              <a:rPr lang="es-CO" b="1" dirty="0"/>
              <a:t>2. Objetivos Específicos</a:t>
            </a:r>
            <a:br>
              <a:rPr lang="es-CO" dirty="0"/>
            </a:br>
            <a:r>
              <a:rPr lang="es-CO" dirty="0"/>
              <a:t>"Para lograrlo, se definieron los siguientes objetivos específicos:</a:t>
            </a:r>
          </a:p>
          <a:p>
            <a:pPr>
              <a:buFont typeface="+mj-lt"/>
              <a:buAutoNum type="arabicPeriod"/>
            </a:pPr>
            <a:r>
              <a:rPr lang="es-CO" dirty="0"/>
              <a:t>Investigar los fundamentos teóricos de los AFD.</a:t>
            </a:r>
          </a:p>
          <a:p>
            <a:pPr>
              <a:buFont typeface="+mj-lt"/>
              <a:buAutoNum type="arabicPeriod"/>
            </a:pPr>
            <a:r>
              <a:rPr lang="es-CO" dirty="0"/>
              <a:t>Seleccionar herramientas y técnicas de simulación adecuadas.</a:t>
            </a:r>
          </a:p>
          <a:p>
            <a:pPr>
              <a:buFont typeface="+mj-lt"/>
              <a:buAutoNum type="arabicPeriod"/>
            </a:pPr>
            <a:r>
              <a:rPr lang="es-CO" dirty="0"/>
              <a:t>Diseñar un modelo funcional de AFD.</a:t>
            </a:r>
          </a:p>
          <a:p>
            <a:pPr>
              <a:buFont typeface="+mj-lt"/>
              <a:buAutoNum type="arabicPeriod"/>
            </a:pPr>
            <a:r>
              <a:rPr lang="es-CO" dirty="0"/>
              <a:t>Implementar el AFD en un entorno computacional.</a:t>
            </a:r>
          </a:p>
          <a:p>
            <a:pPr>
              <a:buFont typeface="+mj-lt"/>
              <a:buAutoNum type="arabicPeriod"/>
            </a:pPr>
            <a:r>
              <a:rPr lang="es-CO" dirty="0"/>
              <a:t>Evaluar su precisión y eficiencia frente a otros métodos."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683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CFFE0-64A9-7E26-1185-DAA28E7A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1D9AE-6DE5-9A10-EA41-D72D485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Conceptos Clave</a:t>
            </a:r>
            <a:br>
              <a:rPr lang="es-CO" dirty="0"/>
            </a:br>
            <a:r>
              <a:rPr lang="es-CO" dirty="0"/>
              <a:t>"Un AFD es un modelo matemático que consta de un conjunto finito de estados, un alfabeto de símbolos, una función de transición, un estado inicial y un conjunto de estados finales. En términos simples, un AFD toma una cadena de entrada y decide si cumple con un patrón."</a:t>
            </a:r>
          </a:p>
          <a:p>
            <a:r>
              <a:rPr lang="es-CO" b="1" dirty="0"/>
              <a:t>Aplicaciones en Diversas Áreas</a:t>
            </a:r>
            <a:br>
              <a:rPr lang="es-CO" dirty="0"/>
            </a:br>
            <a:r>
              <a:rPr lang="es-CO" dirty="0"/>
              <a:t>"Los AFD se utilizan en muchas áreas,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Bioinformática</a:t>
            </a:r>
            <a:r>
              <a:rPr lang="es-CO" dirty="0"/>
              <a:t>: Para buscar patrones en secuencias de ADN.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Procesamiento de Lenguaje Natural</a:t>
            </a:r>
            <a:r>
              <a:rPr lang="es-CO" dirty="0"/>
              <a:t>: Para analizar texto y reconocer palabras clave.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Seguridad Informática</a:t>
            </a:r>
            <a:r>
              <a:rPr lang="es-CO" dirty="0"/>
              <a:t>: Para validar contraseñas y detectar malware."</a:t>
            </a:r>
          </a:p>
        </p:txBody>
      </p:sp>
    </p:spTree>
    <p:extLst>
      <p:ext uri="{BB962C8B-B14F-4D97-AF65-F5344CB8AC3E}">
        <p14:creationId xmlns:p14="http://schemas.microsoft.com/office/powerpoint/2010/main" val="11203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D22E52B-F2C1-02CC-569F-35B461C3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/>
          <a:lstStyle/>
          <a:p>
            <a:pPr algn="ctr"/>
            <a:r>
              <a:rPr lang="en-US" dirty="0" err="1"/>
              <a:t>Metodologia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8B8CDB-DE4E-361D-B947-F5648C8D7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669110"/>
              </p:ext>
            </p:extLst>
          </p:nvPr>
        </p:nvGraphicFramePr>
        <p:xfrm>
          <a:off x="633415" y="13046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65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28459-93DE-5002-FFA1-1DCA1809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wrap="square" anchor="t">
            <a:normAutofit/>
          </a:bodyPr>
          <a:lstStyle/>
          <a:p>
            <a:r>
              <a:rPr lang="es-CO" dirty="0"/>
              <a:t>Desarrollo de los Objetivos </a:t>
            </a:r>
            <a:r>
              <a:rPr lang="es-CO" dirty="0" err="1"/>
              <a:t>Especificos</a:t>
            </a:r>
            <a:endParaRPr lang="es-CO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C43017-847C-5263-D582-1C5B0E775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537593"/>
              </p:ext>
            </p:extLst>
          </p:nvPr>
        </p:nvGraphicFramePr>
        <p:xfrm>
          <a:off x="633415" y="13046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9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3DAC-60AF-151F-BC1E-E732064D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wrap="square" anchor="t">
            <a:normAutofit/>
          </a:bodyPr>
          <a:lstStyle/>
          <a:p>
            <a:r>
              <a:rPr lang="es-CO" dirty="0"/>
              <a:t>Conclusiones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2B8954-589E-9182-F881-659747C2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52850"/>
              </p:ext>
            </p:extLst>
          </p:nvPr>
        </p:nvGraphicFramePr>
        <p:xfrm>
          <a:off x="633415" y="13046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03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23964</TotalTime>
  <Words>755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Tema de Office</vt:lpstr>
      <vt:lpstr>Implementación y Simulación de un Autómata Finito Determinista para la Verificación de Patrones de Cadena Teoría de la Computación </vt:lpstr>
      <vt:lpstr>Introduccion </vt:lpstr>
      <vt:lpstr>Planteamiento del Problema</vt:lpstr>
      <vt:lpstr>Objetivos</vt:lpstr>
      <vt:lpstr>Estado del Arte</vt:lpstr>
      <vt:lpstr>Metodologia</vt:lpstr>
      <vt:lpstr>Desarrollo de los Objetivos Especificos</vt:lpstr>
      <vt:lpstr>Conclusiones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ARCOS QUEZADA EDWIN ALEXANDER</cp:lastModifiedBy>
  <cp:revision>2217</cp:revision>
  <cp:lastPrinted>2017-04-25T23:06:26Z</cp:lastPrinted>
  <dcterms:created xsi:type="dcterms:W3CDTF">2017-03-31T14:04:32Z</dcterms:created>
  <dcterms:modified xsi:type="dcterms:W3CDTF">2024-11-25T03:28:40Z</dcterms:modified>
</cp:coreProperties>
</file>