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6" r:id="rId4"/>
    <p:sldId id="268" r:id="rId5"/>
    <p:sldId id="267" r:id="rId6"/>
    <p:sldId id="269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A1D"/>
    <a:srgbClr val="8D9735"/>
    <a:srgbClr val="EA713D"/>
    <a:srgbClr val="F8E8FF"/>
    <a:srgbClr val="8B69AC"/>
    <a:srgbClr val="72558C"/>
    <a:srgbClr val="64457F"/>
    <a:srgbClr val="553677"/>
    <a:srgbClr val="442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0" autoAdjust="0"/>
    <p:restoredTop sz="94743" autoAdjust="0"/>
  </p:normalViewPr>
  <p:slideViewPr>
    <p:cSldViewPr snapToGrid="0" snapToObjects="1">
      <p:cViewPr>
        <p:scale>
          <a:sx n="110" d="100"/>
          <a:sy n="110" d="100"/>
        </p:scale>
        <p:origin x="-1768" y="-344"/>
      </p:cViewPr>
      <p:guideLst>
        <p:guide orient="horz" pos="2160"/>
        <p:guide pos="2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7463A-E937-EA40-A80E-FE1827638F3C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12B9F-A14A-7742-868D-3F7D28695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A6DA6-B897-AB4B-8DFC-317B1E4CD3BA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34852-06FA-C94F-9556-8FD0FD6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6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tx2"/>
            </a:gs>
            <a:gs pos="100000">
              <a:schemeClr val="accent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71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5" t="17692" r="8621" b="14098"/>
          <a:stretch/>
        </p:blipFill>
        <p:spPr>
          <a:xfrm>
            <a:off x="438727" y="138544"/>
            <a:ext cx="690562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49" y="2273300"/>
            <a:ext cx="5680075" cy="1470025"/>
          </a:xfrm>
        </p:spPr>
        <p:txBody>
          <a:bodyPr>
            <a:no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49" y="3886199"/>
            <a:ext cx="5680075" cy="1050925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2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8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r">
    <p:bg>
      <p:bgPr>
        <a:gradFill flip="none" rotWithShape="1">
          <a:gsLst>
            <a:gs pos="0">
              <a:schemeClr val="tx2"/>
            </a:gs>
            <a:gs pos="100000">
              <a:schemeClr val="accent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71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5" t="17692" r="8621" b="14098"/>
          <a:stretch/>
        </p:blipFill>
        <p:spPr>
          <a:xfrm>
            <a:off x="0" y="-1"/>
            <a:ext cx="690562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5749" y="4165600"/>
            <a:ext cx="5680075" cy="1470025"/>
          </a:xfrm>
        </p:spPr>
        <p:txBody>
          <a:bodyPr>
            <a:noAutofit/>
          </a:bodyPr>
          <a:lstStyle>
            <a:lvl1pPr algn="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8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 userDrawn="1"/>
        </p:nvSpPr>
        <p:spPr>
          <a:xfrm>
            <a:off x="8571673" y="3002545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 userDrawn="1"/>
        </p:nvSpPr>
        <p:spPr>
          <a:xfrm>
            <a:off x="8571673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 userDrawn="1"/>
        </p:nvSpPr>
        <p:spPr>
          <a:xfrm>
            <a:off x="8571673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 userDrawn="1"/>
        </p:nvSpPr>
        <p:spPr>
          <a:xfrm>
            <a:off x="8571673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 userDrawn="1"/>
        </p:nvSpPr>
        <p:spPr>
          <a:xfrm>
            <a:off x="7965445" y="2392548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 userDrawn="1"/>
        </p:nvSpPr>
        <p:spPr>
          <a:xfrm>
            <a:off x="7965445" y="3002545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 userDrawn="1"/>
        </p:nvSpPr>
        <p:spPr>
          <a:xfrm>
            <a:off x="7965445" y="3604793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 userDrawn="1"/>
        </p:nvSpPr>
        <p:spPr>
          <a:xfrm>
            <a:off x="7965445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 userDrawn="1"/>
        </p:nvSpPr>
        <p:spPr>
          <a:xfrm>
            <a:off x="7965445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 userDrawn="1"/>
        </p:nvSpPr>
        <p:spPr>
          <a:xfrm>
            <a:off x="7360033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 userDrawn="1"/>
        </p:nvSpPr>
        <p:spPr>
          <a:xfrm>
            <a:off x="7360033" y="3002545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 userDrawn="1"/>
        </p:nvSpPr>
        <p:spPr>
          <a:xfrm>
            <a:off x="7360033" y="3604793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 userDrawn="1"/>
        </p:nvSpPr>
        <p:spPr>
          <a:xfrm>
            <a:off x="7360033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 userDrawn="1"/>
        </p:nvSpPr>
        <p:spPr>
          <a:xfrm>
            <a:off x="7360033" y="179513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 userDrawn="1"/>
        </p:nvSpPr>
        <p:spPr>
          <a:xfrm rot="10800000">
            <a:off x="6751351" y="3592786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 userDrawn="1"/>
        </p:nvSpPr>
        <p:spPr>
          <a:xfrm rot="10800000">
            <a:off x="6751351" y="2982789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 userDrawn="1"/>
        </p:nvSpPr>
        <p:spPr>
          <a:xfrm rot="10800000">
            <a:off x="6751351" y="2380541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 userDrawn="1"/>
        </p:nvSpPr>
        <p:spPr>
          <a:xfrm rot="10800000">
            <a:off x="6751351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 userDrawn="1"/>
        </p:nvSpPr>
        <p:spPr>
          <a:xfrm>
            <a:off x="6129894" y="2392548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 userDrawn="1"/>
        </p:nvSpPr>
        <p:spPr>
          <a:xfrm>
            <a:off x="6129894" y="3002545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 userDrawn="1"/>
        </p:nvSpPr>
        <p:spPr>
          <a:xfrm>
            <a:off x="6129894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 userDrawn="1"/>
        </p:nvSpPr>
        <p:spPr>
          <a:xfrm>
            <a:off x="6129894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 userDrawn="1"/>
        </p:nvSpPr>
        <p:spPr>
          <a:xfrm>
            <a:off x="6129894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 userDrawn="1"/>
        </p:nvSpPr>
        <p:spPr>
          <a:xfrm>
            <a:off x="5517534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 userDrawn="1"/>
        </p:nvSpPr>
        <p:spPr>
          <a:xfrm>
            <a:off x="5517534" y="3002545"/>
            <a:ext cx="479506" cy="47950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 userDrawn="1"/>
        </p:nvSpPr>
        <p:spPr>
          <a:xfrm>
            <a:off x="5517534" y="3604793"/>
            <a:ext cx="479506" cy="47950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 userDrawn="1"/>
        </p:nvSpPr>
        <p:spPr>
          <a:xfrm>
            <a:off x="5517534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 userDrawn="1"/>
        </p:nvSpPr>
        <p:spPr>
          <a:xfrm rot="10800000">
            <a:off x="4930559" y="3592786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 userDrawn="1"/>
        </p:nvSpPr>
        <p:spPr>
          <a:xfrm rot="10800000">
            <a:off x="4930559" y="2982789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 userDrawn="1"/>
        </p:nvSpPr>
        <p:spPr>
          <a:xfrm rot="10800000">
            <a:off x="4930559" y="2380541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 userDrawn="1"/>
        </p:nvSpPr>
        <p:spPr>
          <a:xfrm rot="10800000">
            <a:off x="4930559" y="179513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 userDrawn="1"/>
        </p:nvSpPr>
        <p:spPr>
          <a:xfrm rot="10800000">
            <a:off x="4930559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 userDrawn="1"/>
        </p:nvSpPr>
        <p:spPr>
          <a:xfrm>
            <a:off x="4341660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 userDrawn="1"/>
        </p:nvSpPr>
        <p:spPr>
          <a:xfrm>
            <a:off x="4341660" y="3002545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 userDrawn="1"/>
        </p:nvSpPr>
        <p:spPr>
          <a:xfrm>
            <a:off x="4341660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 userDrawn="1"/>
        </p:nvSpPr>
        <p:spPr>
          <a:xfrm>
            <a:off x="4341660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 userDrawn="1"/>
        </p:nvSpPr>
        <p:spPr>
          <a:xfrm>
            <a:off x="4341660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 userDrawn="1"/>
        </p:nvSpPr>
        <p:spPr>
          <a:xfrm rot="10800000">
            <a:off x="3732977" y="3592786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 userDrawn="1"/>
        </p:nvSpPr>
        <p:spPr>
          <a:xfrm rot="10800000">
            <a:off x="3732977" y="2982789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 userDrawn="1"/>
        </p:nvSpPr>
        <p:spPr>
          <a:xfrm rot="10800000">
            <a:off x="3732977" y="2380541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 userDrawn="1"/>
        </p:nvSpPr>
        <p:spPr>
          <a:xfrm rot="10800000">
            <a:off x="3732977" y="1795137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 userDrawn="1"/>
        </p:nvSpPr>
        <p:spPr>
          <a:xfrm rot="10800000">
            <a:off x="3732977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 userDrawn="1"/>
        </p:nvSpPr>
        <p:spPr>
          <a:xfrm>
            <a:off x="3111521" y="2392548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 userDrawn="1"/>
        </p:nvSpPr>
        <p:spPr>
          <a:xfrm>
            <a:off x="3111521" y="3002545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 userDrawn="1"/>
        </p:nvSpPr>
        <p:spPr>
          <a:xfrm>
            <a:off x="3111521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 userDrawn="1"/>
        </p:nvSpPr>
        <p:spPr>
          <a:xfrm>
            <a:off x="3111521" y="419019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 userDrawn="1"/>
        </p:nvSpPr>
        <p:spPr>
          <a:xfrm>
            <a:off x="2499161" y="2392548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 userDrawn="1"/>
        </p:nvSpPr>
        <p:spPr>
          <a:xfrm>
            <a:off x="2499161" y="3002545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 userDrawn="1"/>
        </p:nvSpPr>
        <p:spPr>
          <a:xfrm>
            <a:off x="2499161" y="3604793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 userDrawn="1"/>
        </p:nvSpPr>
        <p:spPr>
          <a:xfrm>
            <a:off x="2499161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/>
          <p:cNvSpPr/>
          <p:nvPr userDrawn="1"/>
        </p:nvSpPr>
        <p:spPr>
          <a:xfrm>
            <a:off x="2499161" y="179513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 userDrawn="1"/>
        </p:nvSpPr>
        <p:spPr>
          <a:xfrm>
            <a:off x="1912186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 userDrawn="1"/>
        </p:nvSpPr>
        <p:spPr>
          <a:xfrm>
            <a:off x="1912186" y="3002545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 userDrawn="1"/>
        </p:nvSpPr>
        <p:spPr>
          <a:xfrm>
            <a:off x="1912186" y="3604793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 userDrawn="1"/>
        </p:nvSpPr>
        <p:spPr>
          <a:xfrm>
            <a:off x="1912186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/>
          <p:nvPr userDrawn="1"/>
        </p:nvSpPr>
        <p:spPr>
          <a:xfrm>
            <a:off x="1350426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 userDrawn="1"/>
        </p:nvSpPr>
        <p:spPr>
          <a:xfrm>
            <a:off x="1350426" y="3002545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 userDrawn="1"/>
        </p:nvSpPr>
        <p:spPr>
          <a:xfrm>
            <a:off x="1350426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 userDrawn="1"/>
        </p:nvSpPr>
        <p:spPr>
          <a:xfrm>
            <a:off x="1350426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 userDrawn="1"/>
        </p:nvSpPr>
        <p:spPr>
          <a:xfrm>
            <a:off x="1350426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 userDrawn="1"/>
        </p:nvSpPr>
        <p:spPr>
          <a:xfrm rot="10800000">
            <a:off x="741743" y="3592786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 userDrawn="1"/>
        </p:nvSpPr>
        <p:spPr>
          <a:xfrm rot="10800000">
            <a:off x="741743" y="2982789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 userDrawn="1"/>
        </p:nvSpPr>
        <p:spPr>
          <a:xfrm rot="10800000">
            <a:off x="741743" y="2380541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 userDrawn="1"/>
        </p:nvSpPr>
        <p:spPr>
          <a:xfrm rot="10800000">
            <a:off x="741743" y="179513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 userDrawn="1"/>
        </p:nvSpPr>
        <p:spPr>
          <a:xfrm rot="10800000">
            <a:off x="741743" y="419019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 userDrawn="1"/>
        </p:nvSpPr>
        <p:spPr>
          <a:xfrm>
            <a:off x="120288" y="2392548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 userDrawn="1"/>
        </p:nvSpPr>
        <p:spPr>
          <a:xfrm>
            <a:off x="120288" y="3002545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 userDrawn="1"/>
        </p:nvSpPr>
        <p:spPr>
          <a:xfrm>
            <a:off x="120288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 userDrawn="1"/>
        </p:nvSpPr>
        <p:spPr>
          <a:xfrm>
            <a:off x="120288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/>
          <p:cNvSpPr/>
          <p:nvPr userDrawn="1"/>
        </p:nvSpPr>
        <p:spPr>
          <a:xfrm>
            <a:off x="120288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12474" y="2414051"/>
            <a:ext cx="5680075" cy="1470025"/>
          </a:xfrm>
        </p:spPr>
        <p:txBody>
          <a:bodyPr anchor="ctr">
            <a:noAutofit/>
          </a:bodyPr>
          <a:lstStyle>
            <a:lvl1pPr algn="l">
              <a:defRPr sz="6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5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6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8990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 marL="450850" marR="0" indent="-23495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37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4709160" y="1371600"/>
            <a:ext cx="397764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1371600"/>
            <a:ext cx="397764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3977640" cy="3362960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35375" y="306388"/>
            <a:ext cx="5051425" cy="3762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371600"/>
            <a:ext cx="3977640" cy="470932"/>
          </a:xfrm>
          <a:prstGeom prst="rect">
            <a:avLst/>
          </a:prstGeom>
          <a:solidFill>
            <a:srgbClr val="EA713D"/>
          </a:solidFill>
        </p:spPr>
        <p:txBody>
          <a:bodyPr wrap="square" anchor="ctr">
            <a:noAutofit/>
          </a:bodyPr>
          <a:lstStyle/>
          <a:p>
            <a:pPr lvl="0" algn="ctr"/>
            <a:r>
              <a:rPr lang="en-US" b="0" dirty="0" smtClean="0">
                <a:solidFill>
                  <a:schemeClr val="bg1"/>
                </a:solidFill>
                <a:latin typeface="Century Gothic"/>
              </a:rPr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709160" y="1371600"/>
            <a:ext cx="3977640" cy="470932"/>
          </a:xfrm>
          <a:prstGeom prst="rect">
            <a:avLst/>
          </a:prstGeom>
          <a:solidFill>
            <a:srgbClr val="EA713D"/>
          </a:solidFill>
        </p:spPr>
        <p:txBody>
          <a:bodyPr wrap="square" anchor="ctr">
            <a:noAutofit/>
          </a:bodyPr>
          <a:lstStyle/>
          <a:p>
            <a:pPr lvl="0" algn="ctr"/>
            <a:r>
              <a:rPr lang="en-US" b="0" dirty="0" smtClean="0">
                <a:solidFill>
                  <a:schemeClr val="bg1"/>
                </a:solidFill>
                <a:latin typeface="Century Gothic"/>
              </a:rPr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09160" y="2057400"/>
            <a:ext cx="3977640" cy="3362960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2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000" b="1">
                <a:solidFill>
                  <a:srgbClr val="EA713D"/>
                </a:solidFill>
              </a:defRPr>
            </a:lvl1pPr>
            <a:lvl2pPr>
              <a:defRPr sz="20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000" b="1">
                <a:solidFill>
                  <a:srgbClr val="EA713D"/>
                </a:solidFill>
              </a:defRPr>
            </a:lvl1pPr>
            <a:lvl2pPr>
              <a:defRPr sz="20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7080" y="1371600"/>
            <a:ext cx="0" cy="4525963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7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1"/>
            <a:ext cx="3008313" cy="62484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47603"/>
          </a:xfrm>
          <a:solidFill>
            <a:srgbClr val="EA713D"/>
          </a:solidFill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20240"/>
            <a:ext cx="3008313" cy="42059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8135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1148" y="0"/>
            <a:ext cx="6355653" cy="8813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519671"/>
            <a:ext cx="2133600" cy="33832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2">
                    <a:lumMod val="50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D3DEDF89-8E0A-854D-9A33-444D75E6987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519672"/>
            <a:ext cx="9144000" cy="0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651508" y="19270"/>
            <a:ext cx="177800" cy="1778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5651508" y="228369"/>
            <a:ext cx="177800" cy="1778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651508" y="443138"/>
            <a:ext cx="177800" cy="1778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651508" y="655934"/>
            <a:ext cx="177800" cy="1778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0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9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6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500"/>
        </a:spcBef>
        <a:buFont typeface="Arial"/>
        <a:buNone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458788" indent="-174625" algn="l" defTabSz="4572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rgbClr val="525352"/>
          </a:solidFill>
          <a:latin typeface="Century Gothic"/>
          <a:ea typeface="+mn-ea"/>
          <a:cs typeface="Century Gothic"/>
        </a:defRPr>
      </a:lvl2pPr>
      <a:lvl3pPr marL="919163" indent="-168275" algn="l" defTabSz="4572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SzPct val="100000"/>
        <a:buFont typeface="Wingdings" charset="2"/>
        <a:buChar char="§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PPT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Presentation 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1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/>
        </p:nvSpPr>
        <p:spPr>
          <a:xfrm>
            <a:off x="457200" y="2331085"/>
            <a:ext cx="8229600" cy="1383030"/>
          </a:xfrm>
          <a:prstGeom prst="round1Rect">
            <a:avLst/>
          </a:prstGeom>
          <a:solidFill>
            <a:srgbClr val="EA71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25296"/>
            <a:ext cx="8089900" cy="457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EA713D"/>
                </a:solidFill>
              </a:rPr>
              <a:t>Agenda Item #1</a:t>
            </a:r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r>
              <a:rPr lang="en-US" sz="1800" b="0" dirty="0" smtClean="0"/>
              <a:t>Bullet</a:t>
            </a:r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r>
              <a:rPr lang="en-US" sz="1800" b="0" dirty="0" smtClean="0"/>
              <a:t>Bullet</a:t>
            </a:r>
          </a:p>
          <a:p>
            <a:pPr marL="279400">
              <a:spcBef>
                <a:spcPts val="0"/>
              </a:spcBef>
            </a:pPr>
            <a:endParaRPr lang="en-US" sz="2400" b="0" dirty="0" smtClean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Agenda Item </a:t>
            </a:r>
            <a:r>
              <a:rPr lang="en-US" sz="2400" dirty="0" smtClean="0">
                <a:solidFill>
                  <a:schemeClr val="bg1"/>
                </a:solidFill>
              </a:rPr>
              <a:t>#2</a:t>
            </a:r>
            <a:endParaRPr lang="en-US" sz="2400" dirty="0">
              <a:solidFill>
                <a:schemeClr val="bg1"/>
              </a:solidFill>
            </a:endParaRPr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Bullet</a:t>
            </a:r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Bullet</a:t>
            </a:r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endParaRPr lang="en-US" sz="2400" b="0" dirty="0" smtClean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EA713D"/>
                </a:solidFill>
              </a:rPr>
              <a:t>Agenda Item </a:t>
            </a:r>
            <a:r>
              <a:rPr lang="en-US" sz="2400" dirty="0" smtClean="0">
                <a:solidFill>
                  <a:srgbClr val="EA713D"/>
                </a:solidFill>
              </a:rPr>
              <a:t>#3</a:t>
            </a:r>
            <a:endParaRPr lang="en-US" sz="2400" dirty="0">
              <a:solidFill>
                <a:srgbClr val="EA713D"/>
              </a:solidFill>
            </a:endParaRPr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r>
              <a:rPr lang="en-US" sz="1800" b="0" dirty="0"/>
              <a:t>Bullet</a:t>
            </a:r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r>
              <a:rPr lang="en-US" sz="1800" b="0" dirty="0"/>
              <a:t>Bullet</a:t>
            </a:r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endParaRPr lang="en-US" sz="2400" b="0" dirty="0" smtClean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EA713D"/>
                </a:solidFill>
              </a:rPr>
              <a:t>Agenda Item </a:t>
            </a:r>
            <a:r>
              <a:rPr lang="en-US" sz="2400" dirty="0" smtClean="0">
                <a:solidFill>
                  <a:srgbClr val="EA713D"/>
                </a:solidFill>
              </a:rPr>
              <a:t>#4</a:t>
            </a:r>
            <a:endParaRPr lang="en-US" sz="2400" dirty="0">
              <a:solidFill>
                <a:srgbClr val="EA713D"/>
              </a:solidFill>
            </a:endParaRPr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r>
              <a:rPr lang="en-US" sz="1800" b="0" dirty="0"/>
              <a:t>Bullet</a:t>
            </a:r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r>
              <a:rPr lang="en-US" sz="1800" b="0" dirty="0" smtClean="0"/>
              <a:t>Bullet</a:t>
            </a:r>
            <a:endParaRPr lang="en-US" sz="1800" b="0" dirty="0"/>
          </a:p>
        </p:txBody>
      </p:sp>
      <p:sp>
        <p:nvSpPr>
          <p:cNvPr id="7" name="Rectangle 6"/>
          <p:cNvSpPr/>
          <p:nvPr/>
        </p:nvSpPr>
        <p:spPr>
          <a:xfrm>
            <a:off x="457200" y="1084441"/>
            <a:ext cx="8229600" cy="11245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1" y="3714115"/>
            <a:ext cx="8229600" cy="242316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3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/>
        </p:nvSpPr>
        <p:spPr>
          <a:xfrm rot="5400000">
            <a:off x="4102561" y="-1413558"/>
            <a:ext cx="677162" cy="77547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A71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ound Same Side Corner Rectangle 65"/>
          <p:cNvSpPr/>
          <p:nvPr/>
        </p:nvSpPr>
        <p:spPr>
          <a:xfrm rot="5400000">
            <a:off x="3372311" y="180292"/>
            <a:ext cx="677162" cy="6294216"/>
          </a:xfrm>
          <a:prstGeom prst="round2SameRect">
            <a:avLst>
              <a:gd name="adj1" fmla="val 48125"/>
              <a:gd name="adj2" fmla="val 0"/>
            </a:avLst>
          </a:prstGeom>
          <a:solidFill>
            <a:srgbClr val="EA71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Round Same Side Corner Rectangle 72"/>
          <p:cNvSpPr/>
          <p:nvPr/>
        </p:nvSpPr>
        <p:spPr>
          <a:xfrm rot="5400000">
            <a:off x="3753311" y="675819"/>
            <a:ext cx="677162" cy="7056216"/>
          </a:xfrm>
          <a:prstGeom prst="round2SameRect">
            <a:avLst>
              <a:gd name="adj1" fmla="val 48125"/>
              <a:gd name="adj2" fmla="val 0"/>
            </a:avLst>
          </a:prstGeom>
          <a:solidFill>
            <a:srgbClr val="EA71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Round Same Side Corner Rectangle 78"/>
          <p:cNvSpPr/>
          <p:nvPr/>
        </p:nvSpPr>
        <p:spPr>
          <a:xfrm rot="5400000">
            <a:off x="2603961" y="2701695"/>
            <a:ext cx="677162" cy="4757516"/>
          </a:xfrm>
          <a:prstGeom prst="round2SameRect">
            <a:avLst>
              <a:gd name="adj1" fmla="val 48125"/>
              <a:gd name="adj2" fmla="val 0"/>
            </a:avLst>
          </a:prstGeom>
          <a:solidFill>
            <a:srgbClr val="EA71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Sample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826978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Chart Title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Lorem</a:t>
            </a:r>
            <a:r>
              <a:rPr lang="en-US" sz="16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ipsum</a:t>
            </a:r>
            <a:r>
              <a:rPr lang="en-US" sz="1600" dirty="0" smtClean="0">
                <a:solidFill>
                  <a:srgbClr val="000000"/>
                </a:solidFill>
                <a:latin typeface="Century Gothic"/>
                <a:cs typeface="Century Gothic"/>
              </a:rPr>
              <a:t> dolor </a:t>
            </a:r>
            <a:r>
              <a:rPr lang="en-US" sz="16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sae</a:t>
            </a:r>
            <a:r>
              <a:rPr lang="en-US" sz="16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nisitasi</a:t>
            </a:r>
            <a:r>
              <a:rPr lang="en-US" sz="16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offici</a:t>
            </a:r>
            <a:r>
              <a:rPr lang="en-US" sz="16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veliquos</a:t>
            </a:r>
            <a:r>
              <a:rPr lang="en-US" sz="1600" dirty="0" smtClean="0">
                <a:solidFill>
                  <a:srgbClr val="000000"/>
                </a:solidFill>
                <a:latin typeface="Century Gothic"/>
                <a:cs typeface="Century Gothic"/>
              </a:rPr>
              <a:t> re </a:t>
            </a:r>
            <a:r>
              <a:rPr lang="en-US" sz="16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doluptia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025284"/>
            <a:ext cx="655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/>
                </a:solidFill>
              </a:rPr>
              <a:t>Source: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0592" y="2219120"/>
            <a:ext cx="6447608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10,000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lorem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ipsum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 dolor sit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amet</a:t>
            </a:r>
            <a:endParaRPr lang="en-US" sz="2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40592" y="3059239"/>
            <a:ext cx="6447608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8,000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lorem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ipsum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 dolor sit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amet</a:t>
            </a:r>
            <a:endParaRPr lang="en-US" sz="2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0592" y="3937227"/>
            <a:ext cx="6447608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9,000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lorem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ipsum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 dolor sit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amet</a:t>
            </a:r>
            <a:endParaRPr lang="en-US" sz="2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0592" y="4824991"/>
            <a:ext cx="4441008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5,000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lorem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ipsum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 dolor sit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amet</a:t>
            </a:r>
            <a:endParaRPr lang="en-US" sz="2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546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55363"/>
              </p:ext>
            </p:extLst>
          </p:nvPr>
        </p:nvGraphicFramePr>
        <p:xfrm>
          <a:off x="457200" y="1447801"/>
          <a:ext cx="8229600" cy="412565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90599">
                <a:tc gridSpan="6"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EA713D"/>
                          </a:solidFill>
                          <a:latin typeface="Century Gothic"/>
                          <a:cs typeface="Century Gothic"/>
                        </a:rPr>
                        <a:t>Table Title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Lorem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ipsum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 dolor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sae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nisitasi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offici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veliquos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 re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doluptia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250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2000</a:t>
                      </a:r>
                      <a:endParaRPr lang="en-US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71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2010</a:t>
                      </a:r>
                      <a:endParaRPr lang="en-US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71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2020</a:t>
                      </a:r>
                      <a:endParaRPr lang="en-US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71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2030</a:t>
                      </a:r>
                      <a:endParaRPr lang="en-US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71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2040</a:t>
                      </a:r>
                      <a:endParaRPr lang="en-US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71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2050</a:t>
                      </a:r>
                      <a:endParaRPr lang="en-US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713D"/>
                    </a:solidFill>
                  </a:tcPr>
                </a:tc>
              </a:tr>
              <a:tr h="522509"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2509"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22509"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2509"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</a:tr>
              <a:tr h="522509">
                <a:tc>
                  <a:txBody>
                    <a:bodyPr/>
                    <a:lstStyle/>
                    <a:p>
                      <a:endParaRPr lang="en-US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 marL="182880" marR="182880" anchor="ctr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61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12" y="3078785"/>
            <a:ext cx="1787525" cy="2844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EA713D"/>
                </a:solidFill>
              </a:rPr>
              <a:t>Openness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Competition is the prime mover of innovation; we should believe in our solutions enough to welcome it broadly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19173" y="1818138"/>
            <a:ext cx="2617117" cy="4115796"/>
            <a:chOff x="2056741" y="1818138"/>
            <a:chExt cx="2617117" cy="411579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056741" y="3089134"/>
              <a:ext cx="2617117" cy="2844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4572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Century Gothic"/>
                  <a:ea typeface="+mn-ea"/>
                  <a:cs typeface="Century Gothic"/>
                </a:defRPr>
              </a:lvl1pPr>
              <a:lvl2pPr marL="458788" indent="-174625" algn="l" defTabSz="4572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rgbClr val="525352"/>
                  </a:solidFill>
                  <a:latin typeface="Century Gothic"/>
                  <a:ea typeface="+mn-ea"/>
                  <a:cs typeface="Century Gothic"/>
                </a:defRPr>
              </a:lvl2pPr>
              <a:lvl3pPr marL="919163" indent="-168275" algn="l" defTabSz="4572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  <a:defRPr sz="1400" kern="1200">
                  <a:solidFill>
                    <a:schemeClr val="tx1"/>
                  </a:solidFill>
                  <a:latin typeface="Century Gothic"/>
                  <a:ea typeface="+mn-ea"/>
                  <a:cs typeface="Century Gothic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entury Gothic"/>
                  <a:ea typeface="+mn-ea"/>
                  <a:cs typeface="Century Gothic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Century Gothic"/>
                  <a:ea typeface="+mn-ea"/>
                  <a:cs typeface="Century Gothic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EA713D"/>
                  </a:solidFill>
                </a:rPr>
                <a:t>Interoperability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Client data should not be held hostage! We should charge for enabling data exchange only what it costs us to build</a:t>
              </a:r>
            </a:p>
          </p:txBody>
        </p:sp>
        <p:pic>
          <p:nvPicPr>
            <p:cNvPr id="11" name="Picture 10" descr="sample icons-01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5132" y="1818138"/>
              <a:ext cx="1260334" cy="1260334"/>
            </a:xfrm>
            <a:prstGeom prst="rect">
              <a:avLst/>
            </a:prstGeom>
          </p:spPr>
        </p:pic>
      </p:grpSp>
      <p:pic>
        <p:nvPicPr>
          <p:cNvPr id="16" name="Picture 15" descr="cloud.png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3" y="2062886"/>
            <a:ext cx="1410163" cy="82259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38526" y="2048535"/>
            <a:ext cx="1820975" cy="3875050"/>
            <a:chOff x="4805002" y="2048535"/>
            <a:chExt cx="1820975" cy="3875050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4821727" y="3078785"/>
              <a:ext cx="1787525" cy="2844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4572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Century Gothic"/>
                  <a:ea typeface="+mn-ea"/>
                  <a:cs typeface="Century Gothic"/>
                </a:defRPr>
              </a:lvl1pPr>
              <a:lvl2pPr marL="458788" indent="-174625" algn="l" defTabSz="4572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rgbClr val="525352"/>
                  </a:solidFill>
                  <a:latin typeface="Century Gothic"/>
                  <a:ea typeface="+mn-ea"/>
                  <a:cs typeface="Century Gothic"/>
                </a:defRPr>
              </a:lvl2pPr>
              <a:lvl3pPr marL="919163" indent="-168275" algn="l" defTabSz="4572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  <a:defRPr sz="1400" kern="1200">
                  <a:solidFill>
                    <a:schemeClr val="tx1"/>
                  </a:solidFill>
                  <a:latin typeface="Century Gothic"/>
                  <a:ea typeface="+mn-ea"/>
                  <a:cs typeface="Century Gothic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entury Gothic"/>
                  <a:ea typeface="+mn-ea"/>
                  <a:cs typeface="Century Gothic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Century Gothic"/>
                  <a:ea typeface="+mn-ea"/>
                  <a:cs typeface="Century Gothic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EA713D"/>
                  </a:solidFill>
                </a:rPr>
                <a:t>Performance</a:t>
              </a:r>
            </a:p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Performance and outcomes should be measured, monitored, and reported out on.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pic>
          <p:nvPicPr>
            <p:cNvPr id="1026" name="Picture 2" descr="C:\Users\msingh\Downloads\noun_52379_cc.png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954" b="35574"/>
            <a:stretch/>
          </p:blipFill>
          <p:spPr bwMode="auto">
            <a:xfrm>
              <a:off x="4805002" y="2048535"/>
              <a:ext cx="1820975" cy="92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961738" y="1839860"/>
            <a:ext cx="2162906" cy="4083725"/>
            <a:chOff x="6961738" y="1839860"/>
            <a:chExt cx="2162906" cy="4083725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6961738" y="3078785"/>
              <a:ext cx="2162906" cy="2844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4572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Century Gothic"/>
                  <a:ea typeface="+mn-ea"/>
                  <a:cs typeface="Century Gothic"/>
                </a:defRPr>
              </a:lvl1pPr>
              <a:lvl2pPr marL="458788" indent="-174625" algn="l" defTabSz="4572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rgbClr val="525352"/>
                  </a:solidFill>
                  <a:latin typeface="Century Gothic"/>
                  <a:ea typeface="+mn-ea"/>
                  <a:cs typeface="Century Gothic"/>
                </a:defRPr>
              </a:lvl2pPr>
              <a:lvl3pPr marL="919163" indent="-168275" algn="l" defTabSz="4572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  <a:defRPr sz="1400" kern="1200">
                  <a:solidFill>
                    <a:schemeClr val="tx1"/>
                  </a:solidFill>
                  <a:latin typeface="Century Gothic"/>
                  <a:ea typeface="+mn-ea"/>
                  <a:cs typeface="Century Gothic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entury Gothic"/>
                  <a:ea typeface="+mn-ea"/>
                  <a:cs typeface="Century Gothic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Century Gothic"/>
                  <a:ea typeface="+mn-ea"/>
                  <a:cs typeface="Century Gothic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EA713D"/>
                  </a:solidFill>
                </a:rPr>
                <a:t>Accountability</a:t>
              </a:r>
              <a:endParaRPr lang="en-US" b="1" dirty="0">
                <a:solidFill>
                  <a:srgbClr val="EA713D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If we don’t perform, we don’t mind being fired. 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pic>
          <p:nvPicPr>
            <p:cNvPr id="1027" name="Picture 3" descr="C:\Users\msingh\Downloads\noun_331_cc.png"/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8" t="8275" r="3661" b="21989"/>
            <a:stretch/>
          </p:blipFill>
          <p:spPr bwMode="auto">
            <a:xfrm>
              <a:off x="7363327" y="1839860"/>
              <a:ext cx="1359729" cy="122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803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 Sample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cloud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1" y="1662178"/>
            <a:ext cx="963160" cy="561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77" y="2662103"/>
            <a:ext cx="599808" cy="822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40" y="3779703"/>
            <a:ext cx="725483" cy="822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2" y="4998903"/>
            <a:ext cx="819758" cy="82259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33550" y="1516685"/>
            <a:ext cx="5937250" cy="72003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458788" indent="-174625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525352"/>
                </a:solidFill>
                <a:latin typeface="Century Gothic"/>
                <a:ea typeface="+mn-ea"/>
                <a:cs typeface="Century Gothic"/>
              </a:defRPr>
            </a:lvl2pPr>
            <a:lvl3pPr marL="919163" indent="-168275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100000"/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A713D"/>
                </a:solidFill>
              </a:rPr>
              <a:t>Text </a:t>
            </a:r>
            <a:r>
              <a:rPr lang="en-US" sz="2400" b="1" dirty="0">
                <a:solidFill>
                  <a:srgbClr val="EA713D"/>
                </a:solidFill>
              </a:rPr>
              <a:t>Here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Lorem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ipsum</a:t>
            </a:r>
            <a:r>
              <a:rPr lang="en-US" sz="1600" dirty="0">
                <a:solidFill>
                  <a:srgbClr val="000000"/>
                </a:solidFill>
              </a:rPr>
              <a:t> dolor </a:t>
            </a:r>
            <a:r>
              <a:rPr lang="en-US" sz="1600" dirty="0" err="1">
                <a:solidFill>
                  <a:srgbClr val="000000"/>
                </a:solidFill>
              </a:rPr>
              <a:t>sae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nisitasi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offici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veliquos</a:t>
            </a:r>
            <a:r>
              <a:rPr lang="en-US" sz="1600" dirty="0">
                <a:solidFill>
                  <a:srgbClr val="000000"/>
                </a:solidFill>
              </a:rPr>
              <a:t> re </a:t>
            </a:r>
            <a:r>
              <a:rPr lang="en-US" sz="1600" dirty="0" err="1" smtClean="0">
                <a:solidFill>
                  <a:srgbClr val="000000"/>
                </a:solidFill>
              </a:rPr>
              <a:t>doluptia</a:t>
            </a:r>
            <a:endParaRPr lang="en-US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33550" y="2688461"/>
            <a:ext cx="5937250" cy="72003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458788" indent="-174625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525352"/>
                </a:solidFill>
                <a:latin typeface="Century Gothic"/>
                <a:ea typeface="+mn-ea"/>
                <a:cs typeface="Century Gothic"/>
              </a:defRPr>
            </a:lvl2pPr>
            <a:lvl3pPr marL="919163" indent="-168275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100000"/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A713D"/>
                </a:solidFill>
              </a:rPr>
              <a:t>Text </a:t>
            </a:r>
            <a:r>
              <a:rPr lang="en-US" sz="2400" b="1" dirty="0">
                <a:solidFill>
                  <a:srgbClr val="EA713D"/>
                </a:solidFill>
              </a:rPr>
              <a:t>Here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Lorem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ipsum</a:t>
            </a:r>
            <a:r>
              <a:rPr lang="en-US" sz="1600" dirty="0">
                <a:solidFill>
                  <a:srgbClr val="000000"/>
                </a:solidFill>
              </a:rPr>
              <a:t> dolor </a:t>
            </a:r>
            <a:r>
              <a:rPr lang="en-US" sz="1600" dirty="0" err="1">
                <a:solidFill>
                  <a:srgbClr val="000000"/>
                </a:solidFill>
              </a:rPr>
              <a:t>sae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nisitasi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offici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veliquos</a:t>
            </a:r>
            <a:r>
              <a:rPr lang="en-US" sz="1600" dirty="0">
                <a:solidFill>
                  <a:srgbClr val="000000"/>
                </a:solidFill>
              </a:rPr>
              <a:t> re </a:t>
            </a:r>
            <a:r>
              <a:rPr lang="en-US" sz="1600" dirty="0" err="1" smtClean="0">
                <a:solidFill>
                  <a:srgbClr val="000000"/>
                </a:solidFill>
              </a:rPr>
              <a:t>doluptia</a:t>
            </a:r>
            <a:endParaRPr lang="en-US" sz="16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33550" y="3851400"/>
            <a:ext cx="5937250" cy="72003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458788" indent="-174625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525352"/>
                </a:solidFill>
                <a:latin typeface="Century Gothic"/>
                <a:ea typeface="+mn-ea"/>
                <a:cs typeface="Century Gothic"/>
              </a:defRPr>
            </a:lvl2pPr>
            <a:lvl3pPr marL="919163" indent="-168275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100000"/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A713D"/>
                </a:solidFill>
              </a:rPr>
              <a:t>Text </a:t>
            </a:r>
            <a:r>
              <a:rPr lang="en-US" sz="2400" b="1" dirty="0">
                <a:solidFill>
                  <a:srgbClr val="EA713D"/>
                </a:solidFill>
              </a:rPr>
              <a:t>Here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Lorem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ipsum</a:t>
            </a:r>
            <a:r>
              <a:rPr lang="en-US" sz="1600" dirty="0">
                <a:solidFill>
                  <a:srgbClr val="000000"/>
                </a:solidFill>
              </a:rPr>
              <a:t> dolor </a:t>
            </a:r>
            <a:r>
              <a:rPr lang="en-US" sz="1600" dirty="0" err="1">
                <a:solidFill>
                  <a:srgbClr val="000000"/>
                </a:solidFill>
              </a:rPr>
              <a:t>sae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nisitasi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offici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veliquos</a:t>
            </a:r>
            <a:r>
              <a:rPr lang="en-US" sz="1600" dirty="0">
                <a:solidFill>
                  <a:srgbClr val="000000"/>
                </a:solidFill>
              </a:rPr>
              <a:t> re </a:t>
            </a:r>
            <a:r>
              <a:rPr lang="en-US" sz="1600" dirty="0" err="1" smtClean="0">
                <a:solidFill>
                  <a:srgbClr val="000000"/>
                </a:solidFill>
              </a:rPr>
              <a:t>doluptia</a:t>
            </a:r>
            <a:endParaRPr lang="en-US" sz="1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33550" y="5021322"/>
            <a:ext cx="5937250" cy="72003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458788" indent="-174625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525352"/>
                </a:solidFill>
                <a:latin typeface="Century Gothic"/>
                <a:ea typeface="+mn-ea"/>
                <a:cs typeface="Century Gothic"/>
              </a:defRPr>
            </a:lvl2pPr>
            <a:lvl3pPr marL="919163" indent="-168275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100000"/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A713D"/>
                </a:solidFill>
              </a:rPr>
              <a:t>Text </a:t>
            </a:r>
            <a:r>
              <a:rPr lang="en-US" sz="2400" b="1" dirty="0">
                <a:solidFill>
                  <a:srgbClr val="EA713D"/>
                </a:solidFill>
              </a:rPr>
              <a:t>Here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Lorem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ipsum</a:t>
            </a:r>
            <a:r>
              <a:rPr lang="en-US" sz="1600" dirty="0">
                <a:solidFill>
                  <a:srgbClr val="000000"/>
                </a:solidFill>
              </a:rPr>
              <a:t> dolor </a:t>
            </a:r>
            <a:r>
              <a:rPr lang="en-US" sz="1600" dirty="0" err="1">
                <a:solidFill>
                  <a:srgbClr val="000000"/>
                </a:solidFill>
              </a:rPr>
              <a:t>sae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nisitasi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offici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veliquos</a:t>
            </a:r>
            <a:r>
              <a:rPr lang="en-US" sz="1600" dirty="0">
                <a:solidFill>
                  <a:srgbClr val="000000"/>
                </a:solidFill>
              </a:rPr>
              <a:t> re </a:t>
            </a:r>
            <a:r>
              <a:rPr lang="en-US" sz="1600" dirty="0" err="1" smtClean="0">
                <a:solidFill>
                  <a:srgbClr val="000000"/>
                </a:solidFill>
              </a:rPr>
              <a:t>doluptia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2499240"/>
            <a:ext cx="8229600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637343"/>
            <a:ext cx="8229600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" y="4848740"/>
            <a:ext cx="8229600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8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9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592C81"/>
      </a:dk2>
      <a:lt2>
        <a:srgbClr val="A5A6A5"/>
      </a:lt2>
      <a:accent1>
        <a:srgbClr val="799A3D"/>
      </a:accent1>
      <a:accent2>
        <a:srgbClr val="A3AD2A"/>
      </a:accent2>
      <a:accent3>
        <a:srgbClr val="0F4B91"/>
      </a:accent3>
      <a:accent4>
        <a:srgbClr val="863375"/>
      </a:accent4>
      <a:accent5>
        <a:srgbClr val="FFCF03"/>
      </a:accent5>
      <a:accent6>
        <a:srgbClr val="3E1952"/>
      </a:accent6>
      <a:hlink>
        <a:srgbClr val="1B5630"/>
      </a:hlink>
      <a:folHlink>
        <a:srgbClr val="DE89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000" dirty="0" err="1" smtClean="0">
            <a:latin typeface="Century Gothic"/>
            <a:cs typeface="Century Gothic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6206</TotalTime>
  <Words>212</Words>
  <Application>Microsoft Macintosh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PPT Template</vt:lpstr>
      <vt:lpstr>Agenda</vt:lpstr>
      <vt:lpstr>Chart Sample</vt:lpstr>
      <vt:lpstr>Table Sample</vt:lpstr>
      <vt:lpstr>Icon Sample</vt:lpstr>
      <vt:lpstr>Icon Sample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Coyle</dc:creator>
  <cp:lastModifiedBy>Sean Weppner</cp:lastModifiedBy>
  <cp:revision>89</cp:revision>
  <dcterms:created xsi:type="dcterms:W3CDTF">2014-10-07T18:39:53Z</dcterms:created>
  <dcterms:modified xsi:type="dcterms:W3CDTF">2016-02-05T19:37:49Z</dcterms:modified>
</cp:coreProperties>
</file>